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9" r:id="rId4"/>
    <p:sldId id="260" r:id="rId5"/>
    <p:sldId id="263" r:id="rId6"/>
    <p:sldId id="261" r:id="rId7"/>
    <p:sldId id="262" r:id="rId8"/>
    <p:sldId id="264" r:id="rId9"/>
    <p:sldId id="283" r:id="rId10"/>
    <p:sldId id="280" r:id="rId11"/>
    <p:sldId id="266" r:id="rId12"/>
    <p:sldId id="286" r:id="rId13"/>
    <p:sldId id="267" r:id="rId14"/>
    <p:sldId id="265" r:id="rId15"/>
    <p:sldId id="270" r:id="rId16"/>
    <p:sldId id="289" r:id="rId17"/>
    <p:sldId id="277" r:id="rId18"/>
    <p:sldId id="288" r:id="rId19"/>
    <p:sldId id="284" r:id="rId20"/>
    <p:sldId id="276" r:id="rId21"/>
    <p:sldId id="290" r:id="rId22"/>
    <p:sldId id="291" r:id="rId23"/>
    <p:sldId id="292" r:id="rId24"/>
    <p:sldId id="293" r:id="rId25"/>
    <p:sldId id="275" r:id="rId26"/>
    <p:sldId id="296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EE2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8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3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105" y="-9129"/>
            <a:ext cx="12204105" cy="6870774"/>
            <a:chOff x="-9079" y="-9129"/>
            <a:chExt cx="9153079" cy="6870774"/>
          </a:xfrm>
        </p:grpSpPr>
        <p:pic>
          <p:nvPicPr>
            <p:cNvPr id="8194" name="Picture 2" descr="http://dc201.4shared.com/img/BNxgmWn-/s3/129c7973b40/ld-copper_golden_corner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6200000">
              <a:off x="16322" y="-2545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dc201.4shared.com/img/BNxgmWn-/s3/129c7973b40/ld-copper_golden_corner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0800000">
              <a:off x="-9079" y="476247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dc201.4shared.com/img/BNxgmWn-/s3/129c7973b40/ld-copper_golden_corner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5400000">
              <a:off x="7061148" y="4763583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dc201.4shared.com/img/BNxgmWn-/s3/129c7973b40/ld-copper_golden_corner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>
              <a:off x="7073853" y="-8435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9352" y="6560456"/>
            <a:ext cx="1219200" cy="29323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59D4F2E6-9BE7-4B35-8453-405B422FF57E}" type="datetimeFigureOut">
              <a:rPr lang="en-US" smtClean="0"/>
              <a:t>18-Jan-20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2400" y="6538460"/>
            <a:ext cx="6096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EB446C1-EACF-4C9D-BA81-3FDF4A58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eg"/><Relationship Id="rId7" Type="http://schemas.openxmlformats.org/officeDocument/2006/relationships/image" Target="../media/image58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2712" y="1281710"/>
            <a:ext cx="7235687" cy="4712519"/>
            <a:chOff x="3380862" y="238900"/>
            <a:chExt cx="8243668" cy="49554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3380862" y="238900"/>
              <a:ext cx="4079630" cy="28902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4604751" y="2116308"/>
              <a:ext cx="1997612" cy="26165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>
              <a:off x="6433551" y="1314450"/>
              <a:ext cx="2532184" cy="27854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6728972" y="512592"/>
              <a:ext cx="2025747" cy="15193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>
              <a:off x="7938794" y="238900"/>
              <a:ext cx="3685736" cy="31153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>
              <a:off x="10217760" y="2594610"/>
              <a:ext cx="1364566" cy="14489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306" b="100000" l="0" r="100000">
                          <a14:backgroundMark x1="2941" y1="92793" x2="2941" y2="92793"/>
                          <a14:backgroundMark x1="98479" y1="90991" x2="98479" y2="9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9329" y="4451544"/>
              <a:ext cx="6611816" cy="74279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241EC25-B26F-4BC8-8849-D090ECF71B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4058" cy="6876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BACDE7-3FA2-47CD-9BB6-CED30B696B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8" y="0"/>
            <a:ext cx="6066971" cy="68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50768 0.000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765 -0.001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1384049" y="5609767"/>
            <a:ext cx="950460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জনসংখ্যার দিক থেকেও এশিয়া পৃথিবীর সবচেয়ে বড় মহাদেশ। পৃথিবীর প্রায় ৬০ ভাগ লোক এ মহাদেশে বাস করে।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814034" y="92083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" name="Picture 91" descr="big_1386510598_5_continents.pn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b="8537"/>
          <a:stretch>
            <a:fillRect/>
          </a:stretch>
        </p:blipFill>
        <p:spPr>
          <a:xfrm>
            <a:off x="1975834" y="997039"/>
            <a:ext cx="8305800" cy="4360572"/>
          </a:xfrm>
          <a:prstGeom prst="rect">
            <a:avLst/>
          </a:prstGeom>
          <a:ln w="1270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3" name="TextBox 92"/>
          <p:cNvSpPr txBox="1"/>
          <p:nvPr/>
        </p:nvSpPr>
        <p:spPr>
          <a:xfrm>
            <a:off x="8224234" y="145423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33834" y="389263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0634" y="99703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 আমেরিকা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85834" y="160663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71434" y="297823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18834" y="374023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দক্ষিণ আমেরিকা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5404834" y="4578439"/>
            <a:ext cx="2819400" cy="533400"/>
          </a:xfrm>
          <a:custGeom>
            <a:avLst/>
            <a:gdLst>
              <a:gd name="connsiteX0" fmla="*/ 13830 w 2599375"/>
              <a:gd name="connsiteY0" fmla="*/ 425669 h 453332"/>
              <a:gd name="connsiteX1" fmla="*/ 61127 w 2599375"/>
              <a:gd name="connsiteY1" fmla="*/ 331076 h 453332"/>
              <a:gd name="connsiteX2" fmla="*/ 76892 w 2599375"/>
              <a:gd name="connsiteY2" fmla="*/ 283779 h 453332"/>
              <a:gd name="connsiteX3" fmla="*/ 108423 w 2599375"/>
              <a:gd name="connsiteY3" fmla="*/ 236483 h 453332"/>
              <a:gd name="connsiteX4" fmla="*/ 124189 w 2599375"/>
              <a:gd name="connsiteY4" fmla="*/ 189186 h 453332"/>
              <a:gd name="connsiteX5" fmla="*/ 187251 w 2599375"/>
              <a:gd name="connsiteY5" fmla="*/ 94593 h 453332"/>
              <a:gd name="connsiteX6" fmla="*/ 203016 w 2599375"/>
              <a:gd name="connsiteY6" fmla="*/ 47296 h 453332"/>
              <a:gd name="connsiteX7" fmla="*/ 250313 w 2599375"/>
              <a:gd name="connsiteY7" fmla="*/ 31531 h 453332"/>
              <a:gd name="connsiteX8" fmla="*/ 297609 w 2599375"/>
              <a:gd name="connsiteY8" fmla="*/ 0 h 453332"/>
              <a:gd name="connsiteX9" fmla="*/ 360672 w 2599375"/>
              <a:gd name="connsiteY9" fmla="*/ 15765 h 453332"/>
              <a:gd name="connsiteX10" fmla="*/ 392203 w 2599375"/>
              <a:gd name="connsiteY10" fmla="*/ 63062 h 453332"/>
              <a:gd name="connsiteX11" fmla="*/ 486796 w 2599375"/>
              <a:gd name="connsiteY11" fmla="*/ 141890 h 453332"/>
              <a:gd name="connsiteX12" fmla="*/ 660216 w 2599375"/>
              <a:gd name="connsiteY12" fmla="*/ 94593 h 453332"/>
              <a:gd name="connsiteX13" fmla="*/ 707513 w 2599375"/>
              <a:gd name="connsiteY13" fmla="*/ 78828 h 453332"/>
              <a:gd name="connsiteX14" fmla="*/ 833637 w 2599375"/>
              <a:gd name="connsiteY14" fmla="*/ 110359 h 453332"/>
              <a:gd name="connsiteX15" fmla="*/ 880934 w 2599375"/>
              <a:gd name="connsiteY15" fmla="*/ 141890 h 453332"/>
              <a:gd name="connsiteX16" fmla="*/ 943996 w 2599375"/>
              <a:gd name="connsiteY16" fmla="*/ 157655 h 453332"/>
              <a:gd name="connsiteX17" fmla="*/ 991292 w 2599375"/>
              <a:gd name="connsiteY17" fmla="*/ 173421 h 453332"/>
              <a:gd name="connsiteX18" fmla="*/ 1101651 w 2599375"/>
              <a:gd name="connsiteY18" fmla="*/ 141890 h 453332"/>
              <a:gd name="connsiteX19" fmla="*/ 1148947 w 2599375"/>
              <a:gd name="connsiteY19" fmla="*/ 110359 h 453332"/>
              <a:gd name="connsiteX20" fmla="*/ 1196244 w 2599375"/>
              <a:gd name="connsiteY20" fmla="*/ 94593 h 453332"/>
              <a:gd name="connsiteX21" fmla="*/ 1259306 w 2599375"/>
              <a:gd name="connsiteY21" fmla="*/ 63062 h 453332"/>
              <a:gd name="connsiteX22" fmla="*/ 1353899 w 2599375"/>
              <a:gd name="connsiteY22" fmla="*/ 15765 h 453332"/>
              <a:gd name="connsiteX23" fmla="*/ 1511554 w 2599375"/>
              <a:gd name="connsiteY23" fmla="*/ 110359 h 453332"/>
              <a:gd name="connsiteX24" fmla="*/ 1558851 w 2599375"/>
              <a:gd name="connsiteY24" fmla="*/ 157655 h 453332"/>
              <a:gd name="connsiteX25" fmla="*/ 1669209 w 2599375"/>
              <a:gd name="connsiteY25" fmla="*/ 189186 h 453332"/>
              <a:gd name="connsiteX26" fmla="*/ 1811099 w 2599375"/>
              <a:gd name="connsiteY26" fmla="*/ 220717 h 453332"/>
              <a:gd name="connsiteX27" fmla="*/ 2000285 w 2599375"/>
              <a:gd name="connsiteY27" fmla="*/ 173421 h 453332"/>
              <a:gd name="connsiteX28" fmla="*/ 2047582 w 2599375"/>
              <a:gd name="connsiteY28" fmla="*/ 157655 h 453332"/>
              <a:gd name="connsiteX29" fmla="*/ 2362892 w 2599375"/>
              <a:gd name="connsiteY29" fmla="*/ 220717 h 453332"/>
              <a:gd name="connsiteX30" fmla="*/ 2410189 w 2599375"/>
              <a:gd name="connsiteY30" fmla="*/ 252248 h 453332"/>
              <a:gd name="connsiteX31" fmla="*/ 2457485 w 2599375"/>
              <a:gd name="connsiteY31" fmla="*/ 299545 h 453332"/>
              <a:gd name="connsiteX32" fmla="*/ 2552078 w 2599375"/>
              <a:gd name="connsiteY32" fmla="*/ 362607 h 453332"/>
              <a:gd name="connsiteX33" fmla="*/ 2599375 w 2599375"/>
              <a:gd name="connsiteY33" fmla="*/ 409903 h 453332"/>
              <a:gd name="connsiteX34" fmla="*/ 2599375 w 2599375"/>
              <a:gd name="connsiteY34" fmla="*/ 409903 h 45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99375" h="453332">
                <a:moveTo>
                  <a:pt x="13830" y="425669"/>
                </a:moveTo>
                <a:cubicBezTo>
                  <a:pt x="53461" y="306779"/>
                  <a:pt x="0" y="453332"/>
                  <a:pt x="61127" y="331076"/>
                </a:cubicBezTo>
                <a:cubicBezTo>
                  <a:pt x="68559" y="316212"/>
                  <a:pt x="69460" y="298643"/>
                  <a:pt x="76892" y="283779"/>
                </a:cubicBezTo>
                <a:cubicBezTo>
                  <a:pt x="85366" y="266832"/>
                  <a:pt x="99949" y="253430"/>
                  <a:pt x="108423" y="236483"/>
                </a:cubicBezTo>
                <a:cubicBezTo>
                  <a:pt x="115855" y="221619"/>
                  <a:pt x="116118" y="203713"/>
                  <a:pt x="124189" y="189186"/>
                </a:cubicBezTo>
                <a:cubicBezTo>
                  <a:pt x="142593" y="156059"/>
                  <a:pt x="187251" y="94593"/>
                  <a:pt x="187251" y="94593"/>
                </a:cubicBezTo>
                <a:cubicBezTo>
                  <a:pt x="192506" y="78827"/>
                  <a:pt x="191265" y="59047"/>
                  <a:pt x="203016" y="47296"/>
                </a:cubicBezTo>
                <a:cubicBezTo>
                  <a:pt x="214767" y="35545"/>
                  <a:pt x="235449" y="38963"/>
                  <a:pt x="250313" y="31531"/>
                </a:cubicBezTo>
                <a:cubicBezTo>
                  <a:pt x="267260" y="23057"/>
                  <a:pt x="281844" y="10510"/>
                  <a:pt x="297609" y="0"/>
                </a:cubicBezTo>
                <a:cubicBezTo>
                  <a:pt x="318630" y="5255"/>
                  <a:pt x="342643" y="3746"/>
                  <a:pt x="360672" y="15765"/>
                </a:cubicBezTo>
                <a:cubicBezTo>
                  <a:pt x="376438" y="26275"/>
                  <a:pt x="380073" y="48506"/>
                  <a:pt x="392203" y="63062"/>
                </a:cubicBezTo>
                <a:cubicBezTo>
                  <a:pt x="430138" y="108585"/>
                  <a:pt x="440289" y="110886"/>
                  <a:pt x="486796" y="141890"/>
                </a:cubicBezTo>
                <a:cubicBezTo>
                  <a:pt x="598218" y="119605"/>
                  <a:pt x="540198" y="134599"/>
                  <a:pt x="660216" y="94593"/>
                </a:cubicBezTo>
                <a:lnTo>
                  <a:pt x="707513" y="78828"/>
                </a:lnTo>
                <a:cubicBezTo>
                  <a:pt x="737502" y="84825"/>
                  <a:pt x="801314" y="94198"/>
                  <a:pt x="833637" y="110359"/>
                </a:cubicBezTo>
                <a:cubicBezTo>
                  <a:pt x="850584" y="118833"/>
                  <a:pt x="863518" y="134426"/>
                  <a:pt x="880934" y="141890"/>
                </a:cubicBezTo>
                <a:cubicBezTo>
                  <a:pt x="900850" y="150425"/>
                  <a:pt x="923162" y="151702"/>
                  <a:pt x="943996" y="157655"/>
                </a:cubicBezTo>
                <a:cubicBezTo>
                  <a:pt x="959975" y="162220"/>
                  <a:pt x="975527" y="168166"/>
                  <a:pt x="991292" y="173421"/>
                </a:cubicBezTo>
                <a:cubicBezTo>
                  <a:pt x="1011491" y="168371"/>
                  <a:pt x="1079038" y="153196"/>
                  <a:pt x="1101651" y="141890"/>
                </a:cubicBezTo>
                <a:cubicBezTo>
                  <a:pt x="1118598" y="133416"/>
                  <a:pt x="1132000" y="118833"/>
                  <a:pt x="1148947" y="110359"/>
                </a:cubicBezTo>
                <a:cubicBezTo>
                  <a:pt x="1163811" y="102927"/>
                  <a:pt x="1180969" y="101139"/>
                  <a:pt x="1196244" y="94593"/>
                </a:cubicBezTo>
                <a:cubicBezTo>
                  <a:pt x="1217846" y="85335"/>
                  <a:pt x="1237704" y="72320"/>
                  <a:pt x="1259306" y="63062"/>
                </a:cubicBezTo>
                <a:cubicBezTo>
                  <a:pt x="1350685" y="23899"/>
                  <a:pt x="1263009" y="76359"/>
                  <a:pt x="1353899" y="15765"/>
                </a:cubicBezTo>
                <a:cubicBezTo>
                  <a:pt x="1403664" y="40648"/>
                  <a:pt x="1473501" y="72307"/>
                  <a:pt x="1511554" y="110359"/>
                </a:cubicBezTo>
                <a:cubicBezTo>
                  <a:pt x="1527320" y="126124"/>
                  <a:pt x="1540300" y="145288"/>
                  <a:pt x="1558851" y="157655"/>
                </a:cubicBezTo>
                <a:cubicBezTo>
                  <a:pt x="1573030" y="167107"/>
                  <a:pt x="1660006" y="186557"/>
                  <a:pt x="1669209" y="189186"/>
                </a:cubicBezTo>
                <a:cubicBezTo>
                  <a:pt x="1777885" y="220236"/>
                  <a:pt x="1640382" y="192265"/>
                  <a:pt x="1811099" y="220717"/>
                </a:cubicBezTo>
                <a:cubicBezTo>
                  <a:pt x="1938475" y="199488"/>
                  <a:pt x="1875368" y="215060"/>
                  <a:pt x="2000285" y="173421"/>
                </a:cubicBezTo>
                <a:lnTo>
                  <a:pt x="2047582" y="157655"/>
                </a:lnTo>
                <a:cubicBezTo>
                  <a:pt x="2433368" y="180349"/>
                  <a:pt x="2228519" y="108740"/>
                  <a:pt x="2362892" y="220717"/>
                </a:cubicBezTo>
                <a:cubicBezTo>
                  <a:pt x="2377448" y="232847"/>
                  <a:pt x="2395633" y="240118"/>
                  <a:pt x="2410189" y="252248"/>
                </a:cubicBezTo>
                <a:cubicBezTo>
                  <a:pt x="2427317" y="266521"/>
                  <a:pt x="2439886" y="285857"/>
                  <a:pt x="2457485" y="299545"/>
                </a:cubicBezTo>
                <a:cubicBezTo>
                  <a:pt x="2487398" y="322811"/>
                  <a:pt x="2552078" y="362607"/>
                  <a:pt x="2552078" y="362607"/>
                </a:cubicBezTo>
                <a:cubicBezTo>
                  <a:pt x="2586524" y="414276"/>
                  <a:pt x="2564661" y="409903"/>
                  <a:pt x="2599375" y="409903"/>
                </a:cubicBezTo>
                <a:lnTo>
                  <a:pt x="2599375" y="409903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166834" y="473083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এন্টার্টিকা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1" name="Picture 100" descr="file.jpeg"/>
          <p:cNvPicPr>
            <a:picLocks noChangeAspect="1"/>
          </p:cNvPicPr>
          <p:nvPr/>
        </p:nvPicPr>
        <p:blipFill>
          <a:blip r:embed="rId3">
            <a:lum contrast="40000"/>
          </a:blip>
          <a:srcRect l="34000" t="33673" r="34000"/>
          <a:stretch>
            <a:fillRect/>
          </a:stretch>
        </p:blipFill>
        <p:spPr>
          <a:xfrm>
            <a:off x="7919434" y="1911439"/>
            <a:ext cx="914400" cy="1061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" name="Picture 101" descr="file.jpeg"/>
          <p:cNvPicPr>
            <a:picLocks noChangeAspect="1"/>
          </p:cNvPicPr>
          <p:nvPr/>
        </p:nvPicPr>
        <p:blipFill>
          <a:blip r:embed="rId3">
            <a:lum contrast="40000"/>
          </a:blip>
          <a:srcRect l="34000" t="33673" r="34000"/>
          <a:stretch>
            <a:fillRect/>
          </a:stretch>
        </p:blipFill>
        <p:spPr>
          <a:xfrm>
            <a:off x="7386034" y="2597239"/>
            <a:ext cx="914400" cy="1061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3" name="Picture 102" descr="file.jpeg"/>
          <p:cNvPicPr>
            <a:picLocks noChangeAspect="1"/>
          </p:cNvPicPr>
          <p:nvPr/>
        </p:nvPicPr>
        <p:blipFill>
          <a:blip r:embed="rId3">
            <a:lum contrast="40000"/>
          </a:blip>
          <a:srcRect l="34000" t="33673" r="34000"/>
          <a:stretch>
            <a:fillRect/>
          </a:stretch>
        </p:blipFill>
        <p:spPr>
          <a:xfrm>
            <a:off x="7157434" y="1835239"/>
            <a:ext cx="914400" cy="10613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4" name="Picture 103" descr="file (1).jpeg"/>
          <p:cNvPicPr>
            <a:picLocks noChangeAspect="1"/>
          </p:cNvPicPr>
          <p:nvPr/>
        </p:nvPicPr>
        <p:blipFill>
          <a:blip r:embed="rId4">
            <a:lum bright="30000" contrast="40000"/>
          </a:blip>
          <a:srcRect l="59492" r="6610"/>
          <a:stretch>
            <a:fillRect/>
          </a:stretch>
        </p:blipFill>
        <p:spPr>
          <a:xfrm>
            <a:off x="5633434" y="3206839"/>
            <a:ext cx="1005840" cy="12019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5" name="Picture 104" descr="file (1).jpe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rcRect l="12203" r="53898"/>
          <a:stretch>
            <a:fillRect/>
          </a:stretch>
        </p:blipFill>
        <p:spPr>
          <a:xfrm>
            <a:off x="2941535" y="1599143"/>
            <a:ext cx="1188720" cy="14205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6" name="Picture 105" descr="file (3).jpeg"/>
          <p:cNvPicPr>
            <a:picLocks noChangeAspect="1"/>
          </p:cNvPicPr>
          <p:nvPr/>
        </p:nvPicPr>
        <p:blipFill>
          <a:blip r:embed="rId5">
            <a:lum bright="30000" contrast="40000"/>
          </a:blip>
          <a:srcRect t="42212" r="75000"/>
          <a:stretch>
            <a:fillRect/>
          </a:stretch>
        </p:blipFill>
        <p:spPr>
          <a:xfrm>
            <a:off x="5938234" y="1911439"/>
            <a:ext cx="640080" cy="11082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7" name="Picture 106" descr="file (2).jpeg"/>
          <p:cNvPicPr>
            <a:picLocks noChangeAspect="1"/>
          </p:cNvPicPr>
          <p:nvPr/>
        </p:nvPicPr>
        <p:blipFill>
          <a:blip r:embed="rId6">
            <a:lum bright="40000" contrast="40000"/>
          </a:blip>
          <a:srcRect l="13750" t="32222" r="42500" b="14444"/>
          <a:stretch>
            <a:fillRect/>
          </a:stretch>
        </p:blipFill>
        <p:spPr>
          <a:xfrm>
            <a:off x="8193754" y="4171611"/>
            <a:ext cx="1097280" cy="10345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8" name="Freeform 107"/>
          <p:cNvSpPr/>
          <p:nvPr/>
        </p:nvSpPr>
        <p:spPr>
          <a:xfrm>
            <a:off x="6379517" y="1613937"/>
            <a:ext cx="3670889" cy="2466574"/>
          </a:xfrm>
          <a:custGeom>
            <a:avLst/>
            <a:gdLst>
              <a:gd name="connsiteX0" fmla="*/ 2535772 w 3670889"/>
              <a:gd name="connsiteY0" fmla="*/ 2381178 h 2466574"/>
              <a:gd name="connsiteX1" fmla="*/ 2520007 w 3670889"/>
              <a:gd name="connsiteY1" fmla="*/ 2318116 h 2466574"/>
              <a:gd name="connsiteX2" fmla="*/ 2488476 w 3670889"/>
              <a:gd name="connsiteY2" fmla="*/ 2270819 h 2466574"/>
              <a:gd name="connsiteX3" fmla="*/ 2220462 w 3670889"/>
              <a:gd name="connsiteY3" fmla="*/ 2223523 h 2466574"/>
              <a:gd name="connsiteX4" fmla="*/ 2157400 w 3670889"/>
              <a:gd name="connsiteY4" fmla="*/ 2128930 h 2466574"/>
              <a:gd name="connsiteX5" fmla="*/ 2125869 w 3670889"/>
              <a:gd name="connsiteY5" fmla="*/ 1955509 h 2466574"/>
              <a:gd name="connsiteX6" fmla="*/ 2094338 w 3670889"/>
              <a:gd name="connsiteY6" fmla="*/ 1908212 h 2466574"/>
              <a:gd name="connsiteX7" fmla="*/ 2062807 w 3670889"/>
              <a:gd name="connsiteY7" fmla="*/ 1813619 h 2466574"/>
              <a:gd name="connsiteX8" fmla="*/ 2047041 w 3670889"/>
              <a:gd name="connsiteY8" fmla="*/ 1766323 h 2466574"/>
              <a:gd name="connsiteX9" fmla="*/ 2031276 w 3670889"/>
              <a:gd name="connsiteY9" fmla="*/ 1246061 h 2466574"/>
              <a:gd name="connsiteX10" fmla="*/ 1999745 w 3670889"/>
              <a:gd name="connsiteY10" fmla="*/ 1198764 h 2466574"/>
              <a:gd name="connsiteX11" fmla="*/ 2125869 w 3670889"/>
              <a:gd name="connsiteY11" fmla="*/ 1230295 h 2466574"/>
              <a:gd name="connsiteX12" fmla="*/ 2157400 w 3670889"/>
              <a:gd name="connsiteY12" fmla="*/ 1277592 h 2466574"/>
              <a:gd name="connsiteX13" fmla="*/ 2204696 w 3670889"/>
              <a:gd name="connsiteY13" fmla="*/ 1293357 h 2466574"/>
              <a:gd name="connsiteX14" fmla="*/ 2251993 w 3670889"/>
              <a:gd name="connsiteY14" fmla="*/ 1324888 h 2466574"/>
              <a:gd name="connsiteX15" fmla="*/ 2315055 w 3670889"/>
              <a:gd name="connsiteY15" fmla="*/ 1435247 h 2466574"/>
              <a:gd name="connsiteX16" fmla="*/ 2409648 w 3670889"/>
              <a:gd name="connsiteY16" fmla="*/ 1403716 h 2466574"/>
              <a:gd name="connsiteX17" fmla="*/ 2456945 w 3670889"/>
              <a:gd name="connsiteY17" fmla="*/ 1387950 h 2466574"/>
              <a:gd name="connsiteX18" fmla="*/ 2472710 w 3670889"/>
              <a:gd name="connsiteY18" fmla="*/ 1340654 h 2466574"/>
              <a:gd name="connsiteX19" fmla="*/ 2520007 w 3670889"/>
              <a:gd name="connsiteY19" fmla="*/ 1309123 h 2466574"/>
              <a:gd name="connsiteX20" fmla="*/ 2551538 w 3670889"/>
              <a:gd name="connsiteY20" fmla="*/ 1214530 h 2466574"/>
              <a:gd name="connsiteX21" fmla="*/ 2567303 w 3670889"/>
              <a:gd name="connsiteY21" fmla="*/ 1167233 h 2466574"/>
              <a:gd name="connsiteX22" fmla="*/ 2583069 w 3670889"/>
              <a:gd name="connsiteY22" fmla="*/ 1119936 h 2466574"/>
              <a:gd name="connsiteX23" fmla="*/ 2567303 w 3670889"/>
              <a:gd name="connsiteY23" fmla="*/ 851923 h 2466574"/>
              <a:gd name="connsiteX24" fmla="*/ 2551538 w 3670889"/>
              <a:gd name="connsiteY24" fmla="*/ 804626 h 2466574"/>
              <a:gd name="connsiteX25" fmla="*/ 2456945 w 3670889"/>
              <a:gd name="connsiteY25" fmla="*/ 741564 h 2466574"/>
              <a:gd name="connsiteX26" fmla="*/ 2598834 w 3670889"/>
              <a:gd name="connsiteY26" fmla="*/ 678502 h 2466574"/>
              <a:gd name="connsiteX27" fmla="*/ 2646131 w 3670889"/>
              <a:gd name="connsiteY27" fmla="*/ 662736 h 2466574"/>
              <a:gd name="connsiteX28" fmla="*/ 2740724 w 3670889"/>
              <a:gd name="connsiteY28" fmla="*/ 615440 h 2466574"/>
              <a:gd name="connsiteX29" fmla="*/ 2803786 w 3670889"/>
              <a:gd name="connsiteY29" fmla="*/ 631205 h 2466574"/>
              <a:gd name="connsiteX30" fmla="*/ 2835317 w 3670889"/>
              <a:gd name="connsiteY30" fmla="*/ 725799 h 2466574"/>
              <a:gd name="connsiteX31" fmla="*/ 2851083 w 3670889"/>
              <a:gd name="connsiteY31" fmla="*/ 836157 h 2466574"/>
              <a:gd name="connsiteX32" fmla="*/ 2945676 w 3670889"/>
              <a:gd name="connsiteY32" fmla="*/ 804626 h 2466574"/>
              <a:gd name="connsiteX33" fmla="*/ 2992972 w 3670889"/>
              <a:gd name="connsiteY33" fmla="*/ 788861 h 2466574"/>
              <a:gd name="connsiteX34" fmla="*/ 3008738 w 3670889"/>
              <a:gd name="connsiteY34" fmla="*/ 741564 h 2466574"/>
              <a:gd name="connsiteX35" fmla="*/ 3008738 w 3670889"/>
              <a:gd name="connsiteY35" fmla="*/ 583909 h 2466574"/>
              <a:gd name="connsiteX36" fmla="*/ 3103331 w 3670889"/>
              <a:gd name="connsiteY36" fmla="*/ 552378 h 2466574"/>
              <a:gd name="connsiteX37" fmla="*/ 3260986 w 3670889"/>
              <a:gd name="connsiteY37" fmla="*/ 568143 h 2466574"/>
              <a:gd name="connsiteX38" fmla="*/ 3308283 w 3670889"/>
              <a:gd name="connsiteY38" fmla="*/ 552378 h 2466574"/>
              <a:gd name="connsiteX39" fmla="*/ 3324048 w 3670889"/>
              <a:gd name="connsiteY39" fmla="*/ 505081 h 2466574"/>
              <a:gd name="connsiteX40" fmla="*/ 3418641 w 3670889"/>
              <a:gd name="connsiteY40" fmla="*/ 442019 h 2466574"/>
              <a:gd name="connsiteX41" fmla="*/ 3560531 w 3670889"/>
              <a:gd name="connsiteY41" fmla="*/ 505081 h 2466574"/>
              <a:gd name="connsiteX42" fmla="*/ 3623593 w 3670889"/>
              <a:gd name="connsiteY42" fmla="*/ 520847 h 2466574"/>
              <a:gd name="connsiteX43" fmla="*/ 3670889 w 3670889"/>
              <a:gd name="connsiteY43" fmla="*/ 536612 h 2466574"/>
              <a:gd name="connsiteX44" fmla="*/ 3607827 w 3670889"/>
              <a:gd name="connsiteY44" fmla="*/ 394723 h 2466574"/>
              <a:gd name="connsiteX45" fmla="*/ 3560531 w 3670889"/>
              <a:gd name="connsiteY45" fmla="*/ 363192 h 2466574"/>
              <a:gd name="connsiteX46" fmla="*/ 3387110 w 3670889"/>
              <a:gd name="connsiteY46" fmla="*/ 347426 h 2466574"/>
              <a:gd name="connsiteX47" fmla="*/ 3339814 w 3670889"/>
              <a:gd name="connsiteY47" fmla="*/ 331661 h 2466574"/>
              <a:gd name="connsiteX48" fmla="*/ 3292517 w 3670889"/>
              <a:gd name="connsiteY48" fmla="*/ 300130 h 2466574"/>
              <a:gd name="connsiteX49" fmla="*/ 3197924 w 3670889"/>
              <a:gd name="connsiteY49" fmla="*/ 268599 h 2466574"/>
              <a:gd name="connsiteX50" fmla="*/ 3150627 w 3670889"/>
              <a:gd name="connsiteY50" fmla="*/ 252833 h 2466574"/>
              <a:gd name="connsiteX51" fmla="*/ 2961441 w 3670889"/>
              <a:gd name="connsiteY51" fmla="*/ 284364 h 2466574"/>
              <a:gd name="connsiteX52" fmla="*/ 2914145 w 3670889"/>
              <a:gd name="connsiteY52" fmla="*/ 315895 h 2466574"/>
              <a:gd name="connsiteX53" fmla="*/ 2835317 w 3670889"/>
              <a:gd name="connsiteY53" fmla="*/ 237068 h 2466574"/>
              <a:gd name="connsiteX54" fmla="*/ 2788020 w 3670889"/>
              <a:gd name="connsiteY54" fmla="*/ 221302 h 2466574"/>
              <a:gd name="connsiteX55" fmla="*/ 2740724 w 3670889"/>
              <a:gd name="connsiteY55" fmla="*/ 189771 h 2466574"/>
              <a:gd name="connsiteX56" fmla="*/ 2125869 w 3670889"/>
              <a:gd name="connsiteY56" fmla="*/ 174005 h 2466574"/>
              <a:gd name="connsiteX57" fmla="*/ 2031276 w 3670889"/>
              <a:gd name="connsiteY57" fmla="*/ 158240 h 2466574"/>
              <a:gd name="connsiteX58" fmla="*/ 1983979 w 3670889"/>
              <a:gd name="connsiteY58" fmla="*/ 142474 h 2466574"/>
              <a:gd name="connsiteX59" fmla="*/ 1842089 w 3670889"/>
              <a:gd name="connsiteY59" fmla="*/ 126709 h 2466574"/>
              <a:gd name="connsiteX60" fmla="*/ 1826324 w 3670889"/>
              <a:gd name="connsiteY60" fmla="*/ 79412 h 2466574"/>
              <a:gd name="connsiteX61" fmla="*/ 1920917 w 3670889"/>
              <a:gd name="connsiteY61" fmla="*/ 16350 h 2466574"/>
              <a:gd name="connsiteX62" fmla="*/ 1857855 w 3670889"/>
              <a:gd name="connsiteY62" fmla="*/ 585 h 2466574"/>
              <a:gd name="connsiteX63" fmla="*/ 1337593 w 3670889"/>
              <a:gd name="connsiteY63" fmla="*/ 32116 h 2466574"/>
              <a:gd name="connsiteX64" fmla="*/ 1258765 w 3670889"/>
              <a:gd name="connsiteY64" fmla="*/ 126709 h 2466574"/>
              <a:gd name="connsiteX65" fmla="*/ 1164172 w 3670889"/>
              <a:gd name="connsiteY65" fmla="*/ 142474 h 2466574"/>
              <a:gd name="connsiteX66" fmla="*/ 1101110 w 3670889"/>
              <a:gd name="connsiteY66" fmla="*/ 221302 h 2466574"/>
              <a:gd name="connsiteX67" fmla="*/ 1006517 w 3670889"/>
              <a:gd name="connsiteY67" fmla="*/ 252833 h 2466574"/>
              <a:gd name="connsiteX68" fmla="*/ 927689 w 3670889"/>
              <a:gd name="connsiteY68" fmla="*/ 126709 h 2466574"/>
              <a:gd name="connsiteX69" fmla="*/ 864627 w 3670889"/>
              <a:gd name="connsiteY69" fmla="*/ 205536 h 2466574"/>
              <a:gd name="connsiteX70" fmla="*/ 896158 w 3670889"/>
              <a:gd name="connsiteY70" fmla="*/ 300130 h 2466574"/>
              <a:gd name="connsiteX71" fmla="*/ 880393 w 3670889"/>
              <a:gd name="connsiteY71" fmla="*/ 442019 h 2466574"/>
              <a:gd name="connsiteX72" fmla="*/ 864627 w 3670889"/>
              <a:gd name="connsiteY72" fmla="*/ 489316 h 2466574"/>
              <a:gd name="connsiteX73" fmla="*/ 896158 w 3670889"/>
              <a:gd name="connsiteY73" fmla="*/ 646971 h 2466574"/>
              <a:gd name="connsiteX74" fmla="*/ 817331 w 3670889"/>
              <a:gd name="connsiteY74" fmla="*/ 725799 h 2466574"/>
              <a:gd name="connsiteX75" fmla="*/ 738503 w 3670889"/>
              <a:gd name="connsiteY75" fmla="*/ 836157 h 2466574"/>
              <a:gd name="connsiteX76" fmla="*/ 691207 w 3670889"/>
              <a:gd name="connsiteY76" fmla="*/ 867688 h 2466574"/>
              <a:gd name="connsiteX77" fmla="*/ 659676 w 3670889"/>
              <a:gd name="connsiteY77" fmla="*/ 914985 h 2466574"/>
              <a:gd name="connsiteX78" fmla="*/ 565083 w 3670889"/>
              <a:gd name="connsiteY78" fmla="*/ 883454 h 2466574"/>
              <a:gd name="connsiteX79" fmla="*/ 423193 w 3670889"/>
              <a:gd name="connsiteY79" fmla="*/ 930750 h 2466574"/>
              <a:gd name="connsiteX80" fmla="*/ 407427 w 3670889"/>
              <a:gd name="connsiteY80" fmla="*/ 978047 h 2466574"/>
              <a:gd name="connsiteX81" fmla="*/ 438958 w 3670889"/>
              <a:gd name="connsiteY81" fmla="*/ 1025343 h 2466574"/>
              <a:gd name="connsiteX82" fmla="*/ 486255 w 3670889"/>
              <a:gd name="connsiteY82" fmla="*/ 1041109 h 2466574"/>
              <a:gd name="connsiteX83" fmla="*/ 533551 w 3670889"/>
              <a:gd name="connsiteY83" fmla="*/ 1072640 h 2466574"/>
              <a:gd name="connsiteX84" fmla="*/ 533551 w 3670889"/>
              <a:gd name="connsiteY84" fmla="*/ 1309123 h 2466574"/>
              <a:gd name="connsiteX85" fmla="*/ 486255 w 3670889"/>
              <a:gd name="connsiteY85" fmla="*/ 1293357 h 2466574"/>
              <a:gd name="connsiteX86" fmla="*/ 423193 w 3670889"/>
              <a:gd name="connsiteY86" fmla="*/ 1056874 h 2466574"/>
              <a:gd name="connsiteX87" fmla="*/ 375896 w 3670889"/>
              <a:gd name="connsiteY87" fmla="*/ 1041109 h 2466574"/>
              <a:gd name="connsiteX88" fmla="*/ 297069 w 3670889"/>
              <a:gd name="connsiteY88" fmla="*/ 1056874 h 2466574"/>
              <a:gd name="connsiteX89" fmla="*/ 265538 w 3670889"/>
              <a:gd name="connsiteY89" fmla="*/ 1151468 h 2466574"/>
              <a:gd name="connsiteX90" fmla="*/ 234007 w 3670889"/>
              <a:gd name="connsiteY90" fmla="*/ 1198764 h 2466574"/>
              <a:gd name="connsiteX91" fmla="*/ 44820 w 3670889"/>
              <a:gd name="connsiteY91" fmla="*/ 1214530 h 2466574"/>
              <a:gd name="connsiteX92" fmla="*/ 44820 w 3670889"/>
              <a:gd name="connsiteY92" fmla="*/ 1356419 h 2466574"/>
              <a:gd name="connsiteX93" fmla="*/ 139414 w 3670889"/>
              <a:gd name="connsiteY93" fmla="*/ 1340654 h 2466574"/>
              <a:gd name="connsiteX94" fmla="*/ 186710 w 3670889"/>
              <a:gd name="connsiteY94" fmla="*/ 1324888 h 2466574"/>
              <a:gd name="connsiteX95" fmla="*/ 139414 w 3670889"/>
              <a:gd name="connsiteY95" fmla="*/ 1498309 h 2466574"/>
              <a:gd name="connsiteX96" fmla="*/ 123648 w 3670889"/>
              <a:gd name="connsiteY96" fmla="*/ 1592902 h 2466574"/>
              <a:gd name="connsiteX97" fmla="*/ 265538 w 3670889"/>
              <a:gd name="connsiteY97" fmla="*/ 1640199 h 2466574"/>
              <a:gd name="connsiteX98" fmla="*/ 281303 w 3670889"/>
              <a:gd name="connsiteY98" fmla="*/ 1687495 h 2466574"/>
              <a:gd name="connsiteX99" fmla="*/ 328600 w 3670889"/>
              <a:gd name="connsiteY99" fmla="*/ 1813619 h 2466574"/>
              <a:gd name="connsiteX100" fmla="*/ 375896 w 3670889"/>
              <a:gd name="connsiteY100" fmla="*/ 1829385 h 2466574"/>
              <a:gd name="connsiteX101" fmla="*/ 454724 w 3670889"/>
              <a:gd name="connsiteY101" fmla="*/ 1908212 h 2466574"/>
              <a:gd name="connsiteX102" fmla="*/ 486255 w 3670889"/>
              <a:gd name="connsiteY102" fmla="*/ 1860916 h 2466574"/>
              <a:gd name="connsiteX103" fmla="*/ 533551 w 3670889"/>
              <a:gd name="connsiteY103" fmla="*/ 1845150 h 2466574"/>
              <a:gd name="connsiteX104" fmla="*/ 596614 w 3670889"/>
              <a:gd name="connsiteY104" fmla="*/ 1766323 h 2466574"/>
              <a:gd name="connsiteX105" fmla="*/ 612379 w 3670889"/>
              <a:gd name="connsiteY105" fmla="*/ 1719026 h 2466574"/>
              <a:gd name="connsiteX106" fmla="*/ 596614 w 3670889"/>
              <a:gd name="connsiteY106" fmla="*/ 1514074 h 2466574"/>
              <a:gd name="connsiteX107" fmla="*/ 817331 w 3670889"/>
              <a:gd name="connsiteY107" fmla="*/ 1545605 h 2466574"/>
              <a:gd name="connsiteX108" fmla="*/ 880393 w 3670889"/>
              <a:gd name="connsiteY108" fmla="*/ 1608668 h 2466574"/>
              <a:gd name="connsiteX109" fmla="*/ 927689 w 3670889"/>
              <a:gd name="connsiteY109" fmla="*/ 1640199 h 2466574"/>
              <a:gd name="connsiteX110" fmla="*/ 974986 w 3670889"/>
              <a:gd name="connsiteY110" fmla="*/ 1734792 h 2466574"/>
              <a:gd name="connsiteX111" fmla="*/ 1022283 w 3670889"/>
              <a:gd name="connsiteY111" fmla="*/ 1766323 h 2466574"/>
              <a:gd name="connsiteX112" fmla="*/ 1101110 w 3670889"/>
              <a:gd name="connsiteY112" fmla="*/ 1892447 h 2466574"/>
              <a:gd name="connsiteX113" fmla="*/ 1132641 w 3670889"/>
              <a:gd name="connsiteY113" fmla="*/ 1939743 h 2466574"/>
              <a:gd name="connsiteX114" fmla="*/ 1164172 w 3670889"/>
              <a:gd name="connsiteY114" fmla="*/ 2065868 h 2466574"/>
              <a:gd name="connsiteX115" fmla="*/ 1195703 w 3670889"/>
              <a:gd name="connsiteY115" fmla="*/ 2034336 h 2466574"/>
              <a:gd name="connsiteX116" fmla="*/ 1243000 w 3670889"/>
              <a:gd name="connsiteY116" fmla="*/ 1845150 h 2466574"/>
              <a:gd name="connsiteX117" fmla="*/ 1384889 w 3670889"/>
              <a:gd name="connsiteY117" fmla="*/ 1860916 h 2466574"/>
              <a:gd name="connsiteX118" fmla="*/ 1432186 w 3670889"/>
              <a:gd name="connsiteY118" fmla="*/ 1876681 h 2466574"/>
              <a:gd name="connsiteX119" fmla="*/ 1526779 w 3670889"/>
              <a:gd name="connsiteY119" fmla="*/ 1892447 h 2466574"/>
              <a:gd name="connsiteX120" fmla="*/ 1621372 w 3670889"/>
              <a:gd name="connsiteY120" fmla="*/ 1923978 h 2466574"/>
              <a:gd name="connsiteX121" fmla="*/ 1652903 w 3670889"/>
              <a:gd name="connsiteY121" fmla="*/ 1971274 h 2466574"/>
              <a:gd name="connsiteX122" fmla="*/ 1668669 w 3670889"/>
              <a:gd name="connsiteY122" fmla="*/ 2018571 h 2466574"/>
              <a:gd name="connsiteX123" fmla="*/ 1763262 w 3670889"/>
              <a:gd name="connsiteY123" fmla="*/ 2050102 h 2466574"/>
              <a:gd name="connsiteX124" fmla="*/ 1779027 w 3670889"/>
              <a:gd name="connsiteY124" fmla="*/ 2097399 h 2466574"/>
              <a:gd name="connsiteX125" fmla="*/ 1873620 w 3670889"/>
              <a:gd name="connsiteY125" fmla="*/ 2176226 h 2466574"/>
              <a:gd name="connsiteX126" fmla="*/ 1968214 w 3670889"/>
              <a:gd name="connsiteY126" fmla="*/ 2207757 h 2466574"/>
              <a:gd name="connsiteX127" fmla="*/ 2062807 w 3670889"/>
              <a:gd name="connsiteY127" fmla="*/ 2239288 h 2466574"/>
              <a:gd name="connsiteX128" fmla="*/ 2141634 w 3670889"/>
              <a:gd name="connsiteY128" fmla="*/ 2255054 h 2466574"/>
              <a:gd name="connsiteX129" fmla="*/ 2236227 w 3670889"/>
              <a:gd name="connsiteY129" fmla="*/ 2318116 h 2466574"/>
              <a:gd name="connsiteX130" fmla="*/ 2283524 w 3670889"/>
              <a:gd name="connsiteY130" fmla="*/ 2349647 h 2466574"/>
              <a:gd name="connsiteX131" fmla="*/ 2330820 w 3670889"/>
              <a:gd name="connsiteY131" fmla="*/ 2333881 h 2466574"/>
              <a:gd name="connsiteX132" fmla="*/ 2378117 w 3670889"/>
              <a:gd name="connsiteY132" fmla="*/ 2365412 h 2466574"/>
              <a:gd name="connsiteX133" fmla="*/ 2472710 w 3670889"/>
              <a:gd name="connsiteY133" fmla="*/ 2444240 h 2466574"/>
              <a:gd name="connsiteX134" fmla="*/ 2614600 w 3670889"/>
              <a:gd name="connsiteY134" fmla="*/ 2412709 h 2466574"/>
              <a:gd name="connsiteX135" fmla="*/ 2630365 w 3670889"/>
              <a:gd name="connsiteY135" fmla="*/ 2396943 h 2466574"/>
              <a:gd name="connsiteX136" fmla="*/ 2630365 w 3670889"/>
              <a:gd name="connsiteY136" fmla="*/ 2381178 h 2466574"/>
              <a:gd name="connsiteX137" fmla="*/ 2724958 w 3670889"/>
              <a:gd name="connsiteY137" fmla="*/ 2302350 h 246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670889" h="2466574">
                <a:moveTo>
                  <a:pt x="2535772" y="2381178"/>
                </a:moveTo>
                <a:cubicBezTo>
                  <a:pt x="2530517" y="2360157"/>
                  <a:pt x="2528542" y="2338032"/>
                  <a:pt x="2520007" y="2318116"/>
                </a:cubicBezTo>
                <a:cubicBezTo>
                  <a:pt x="2512543" y="2300700"/>
                  <a:pt x="2501874" y="2284217"/>
                  <a:pt x="2488476" y="2270819"/>
                </a:cubicBezTo>
                <a:cubicBezTo>
                  <a:pt x="2418817" y="2201160"/>
                  <a:pt x="2308222" y="2229791"/>
                  <a:pt x="2220462" y="2223523"/>
                </a:cubicBezTo>
                <a:cubicBezTo>
                  <a:pt x="2199441" y="2191992"/>
                  <a:pt x="2162759" y="2166445"/>
                  <a:pt x="2157400" y="2128930"/>
                </a:cubicBezTo>
                <a:cubicBezTo>
                  <a:pt x="2153747" y="2103362"/>
                  <a:pt x="2141796" y="1992673"/>
                  <a:pt x="2125869" y="1955509"/>
                </a:cubicBezTo>
                <a:cubicBezTo>
                  <a:pt x="2118405" y="1938093"/>
                  <a:pt x="2102033" y="1925527"/>
                  <a:pt x="2094338" y="1908212"/>
                </a:cubicBezTo>
                <a:cubicBezTo>
                  <a:pt x="2080839" y="1877840"/>
                  <a:pt x="2073317" y="1845150"/>
                  <a:pt x="2062807" y="1813619"/>
                </a:cubicBezTo>
                <a:lnTo>
                  <a:pt x="2047041" y="1766323"/>
                </a:lnTo>
                <a:cubicBezTo>
                  <a:pt x="2041786" y="1592902"/>
                  <a:pt x="2045684" y="1418962"/>
                  <a:pt x="2031276" y="1246061"/>
                </a:cubicBezTo>
                <a:cubicBezTo>
                  <a:pt x="2029702" y="1227179"/>
                  <a:pt x="1983979" y="1209274"/>
                  <a:pt x="1999745" y="1198764"/>
                </a:cubicBezTo>
                <a:cubicBezTo>
                  <a:pt x="2012426" y="1190310"/>
                  <a:pt x="2104280" y="1223099"/>
                  <a:pt x="2125869" y="1230295"/>
                </a:cubicBezTo>
                <a:cubicBezTo>
                  <a:pt x="2136379" y="1246061"/>
                  <a:pt x="2142604" y="1265755"/>
                  <a:pt x="2157400" y="1277592"/>
                </a:cubicBezTo>
                <a:cubicBezTo>
                  <a:pt x="2170377" y="1287973"/>
                  <a:pt x="2189832" y="1285925"/>
                  <a:pt x="2204696" y="1293357"/>
                </a:cubicBezTo>
                <a:cubicBezTo>
                  <a:pt x="2221644" y="1301831"/>
                  <a:pt x="2236227" y="1314378"/>
                  <a:pt x="2251993" y="1324888"/>
                </a:cubicBezTo>
                <a:cubicBezTo>
                  <a:pt x="2258352" y="1356684"/>
                  <a:pt x="2254741" y="1435247"/>
                  <a:pt x="2315055" y="1435247"/>
                </a:cubicBezTo>
                <a:cubicBezTo>
                  <a:pt x="2348292" y="1435247"/>
                  <a:pt x="2378117" y="1414226"/>
                  <a:pt x="2409648" y="1403716"/>
                </a:cubicBezTo>
                <a:lnTo>
                  <a:pt x="2456945" y="1387950"/>
                </a:lnTo>
                <a:cubicBezTo>
                  <a:pt x="2462200" y="1372185"/>
                  <a:pt x="2462329" y="1353631"/>
                  <a:pt x="2472710" y="1340654"/>
                </a:cubicBezTo>
                <a:cubicBezTo>
                  <a:pt x="2484547" y="1325858"/>
                  <a:pt x="2509965" y="1325191"/>
                  <a:pt x="2520007" y="1309123"/>
                </a:cubicBezTo>
                <a:cubicBezTo>
                  <a:pt x="2537622" y="1280938"/>
                  <a:pt x="2541028" y="1246061"/>
                  <a:pt x="2551538" y="1214530"/>
                </a:cubicBezTo>
                <a:lnTo>
                  <a:pt x="2567303" y="1167233"/>
                </a:lnTo>
                <a:lnTo>
                  <a:pt x="2583069" y="1119936"/>
                </a:lnTo>
                <a:cubicBezTo>
                  <a:pt x="2577814" y="1030598"/>
                  <a:pt x="2576208" y="940971"/>
                  <a:pt x="2567303" y="851923"/>
                </a:cubicBezTo>
                <a:cubicBezTo>
                  <a:pt x="2565649" y="835387"/>
                  <a:pt x="2563289" y="816377"/>
                  <a:pt x="2551538" y="804626"/>
                </a:cubicBezTo>
                <a:cubicBezTo>
                  <a:pt x="2524742" y="777830"/>
                  <a:pt x="2456945" y="741564"/>
                  <a:pt x="2456945" y="741564"/>
                </a:cubicBezTo>
                <a:cubicBezTo>
                  <a:pt x="2531896" y="691596"/>
                  <a:pt x="2486265" y="716025"/>
                  <a:pt x="2598834" y="678502"/>
                </a:cubicBezTo>
                <a:cubicBezTo>
                  <a:pt x="2614600" y="673247"/>
                  <a:pt x="2632304" y="671954"/>
                  <a:pt x="2646131" y="662736"/>
                </a:cubicBezTo>
                <a:cubicBezTo>
                  <a:pt x="2707254" y="621987"/>
                  <a:pt x="2675452" y="637197"/>
                  <a:pt x="2740724" y="615440"/>
                </a:cubicBezTo>
                <a:cubicBezTo>
                  <a:pt x="2761745" y="620695"/>
                  <a:pt x="2789685" y="614754"/>
                  <a:pt x="2803786" y="631205"/>
                </a:cubicBezTo>
                <a:cubicBezTo>
                  <a:pt x="2825416" y="656440"/>
                  <a:pt x="2835317" y="725799"/>
                  <a:pt x="2835317" y="725799"/>
                </a:cubicBezTo>
                <a:cubicBezTo>
                  <a:pt x="2840572" y="762585"/>
                  <a:pt x="2820845" y="814559"/>
                  <a:pt x="2851083" y="836157"/>
                </a:cubicBezTo>
                <a:cubicBezTo>
                  <a:pt x="2878129" y="855475"/>
                  <a:pt x="2914145" y="815136"/>
                  <a:pt x="2945676" y="804626"/>
                </a:cubicBezTo>
                <a:lnTo>
                  <a:pt x="2992972" y="788861"/>
                </a:lnTo>
                <a:cubicBezTo>
                  <a:pt x="2998227" y="773095"/>
                  <a:pt x="3008738" y="758183"/>
                  <a:pt x="3008738" y="741564"/>
                </a:cubicBezTo>
                <a:cubicBezTo>
                  <a:pt x="3008738" y="684244"/>
                  <a:pt x="2954712" y="645652"/>
                  <a:pt x="3008738" y="583909"/>
                </a:cubicBezTo>
                <a:cubicBezTo>
                  <a:pt x="3030625" y="558896"/>
                  <a:pt x="3103331" y="552378"/>
                  <a:pt x="3103331" y="552378"/>
                </a:cubicBezTo>
                <a:cubicBezTo>
                  <a:pt x="3155883" y="557633"/>
                  <a:pt x="3208172" y="568143"/>
                  <a:pt x="3260986" y="568143"/>
                </a:cubicBezTo>
                <a:cubicBezTo>
                  <a:pt x="3277604" y="568143"/>
                  <a:pt x="3296532" y="564129"/>
                  <a:pt x="3308283" y="552378"/>
                </a:cubicBezTo>
                <a:cubicBezTo>
                  <a:pt x="3320034" y="540627"/>
                  <a:pt x="3312297" y="516832"/>
                  <a:pt x="3324048" y="505081"/>
                </a:cubicBezTo>
                <a:cubicBezTo>
                  <a:pt x="3350844" y="478285"/>
                  <a:pt x="3418641" y="442019"/>
                  <a:pt x="3418641" y="442019"/>
                </a:cubicBezTo>
                <a:cubicBezTo>
                  <a:pt x="3473584" y="469490"/>
                  <a:pt x="3500139" y="484950"/>
                  <a:pt x="3560531" y="505081"/>
                </a:cubicBezTo>
                <a:cubicBezTo>
                  <a:pt x="3581087" y="511933"/>
                  <a:pt x="3602759" y="514894"/>
                  <a:pt x="3623593" y="520847"/>
                </a:cubicBezTo>
                <a:cubicBezTo>
                  <a:pt x="3639572" y="525412"/>
                  <a:pt x="3655124" y="531357"/>
                  <a:pt x="3670889" y="536612"/>
                </a:cubicBezTo>
                <a:cubicBezTo>
                  <a:pt x="3655278" y="489779"/>
                  <a:pt x="3645303" y="432199"/>
                  <a:pt x="3607827" y="394723"/>
                </a:cubicBezTo>
                <a:cubicBezTo>
                  <a:pt x="3594429" y="381325"/>
                  <a:pt x="3579058" y="367162"/>
                  <a:pt x="3560531" y="363192"/>
                </a:cubicBezTo>
                <a:cubicBezTo>
                  <a:pt x="3503774" y="351030"/>
                  <a:pt x="3444917" y="352681"/>
                  <a:pt x="3387110" y="347426"/>
                </a:cubicBezTo>
                <a:cubicBezTo>
                  <a:pt x="3371345" y="342171"/>
                  <a:pt x="3354678" y="339093"/>
                  <a:pt x="3339814" y="331661"/>
                </a:cubicBezTo>
                <a:cubicBezTo>
                  <a:pt x="3322866" y="323187"/>
                  <a:pt x="3309832" y="307825"/>
                  <a:pt x="3292517" y="300130"/>
                </a:cubicBezTo>
                <a:cubicBezTo>
                  <a:pt x="3262145" y="286631"/>
                  <a:pt x="3229455" y="279109"/>
                  <a:pt x="3197924" y="268599"/>
                </a:cubicBezTo>
                <a:lnTo>
                  <a:pt x="3150627" y="252833"/>
                </a:lnTo>
                <a:cubicBezTo>
                  <a:pt x="3105678" y="257827"/>
                  <a:pt x="3014262" y="257954"/>
                  <a:pt x="2961441" y="284364"/>
                </a:cubicBezTo>
                <a:cubicBezTo>
                  <a:pt x="2944494" y="292838"/>
                  <a:pt x="2929910" y="305385"/>
                  <a:pt x="2914145" y="315895"/>
                </a:cubicBezTo>
                <a:cubicBezTo>
                  <a:pt x="2630368" y="126712"/>
                  <a:pt x="3098070" y="447269"/>
                  <a:pt x="2835317" y="237068"/>
                </a:cubicBezTo>
                <a:cubicBezTo>
                  <a:pt x="2822340" y="226687"/>
                  <a:pt x="2802884" y="228734"/>
                  <a:pt x="2788020" y="221302"/>
                </a:cubicBezTo>
                <a:cubicBezTo>
                  <a:pt x="2771073" y="212828"/>
                  <a:pt x="2759623" y="191121"/>
                  <a:pt x="2740724" y="189771"/>
                </a:cubicBezTo>
                <a:cubicBezTo>
                  <a:pt x="2536226" y="175164"/>
                  <a:pt x="2330821" y="179260"/>
                  <a:pt x="2125869" y="174005"/>
                </a:cubicBezTo>
                <a:cubicBezTo>
                  <a:pt x="2094338" y="168750"/>
                  <a:pt x="2062481" y="165174"/>
                  <a:pt x="2031276" y="158240"/>
                </a:cubicBezTo>
                <a:cubicBezTo>
                  <a:pt x="2015053" y="154635"/>
                  <a:pt x="2000371" y="145206"/>
                  <a:pt x="1983979" y="142474"/>
                </a:cubicBezTo>
                <a:cubicBezTo>
                  <a:pt x="1937039" y="134651"/>
                  <a:pt x="1889386" y="131964"/>
                  <a:pt x="1842089" y="126709"/>
                </a:cubicBezTo>
                <a:cubicBezTo>
                  <a:pt x="1836834" y="110943"/>
                  <a:pt x="1821069" y="95178"/>
                  <a:pt x="1826324" y="79412"/>
                </a:cubicBezTo>
                <a:cubicBezTo>
                  <a:pt x="1841086" y="35127"/>
                  <a:pt x="1885478" y="28163"/>
                  <a:pt x="1920917" y="16350"/>
                </a:cubicBezTo>
                <a:cubicBezTo>
                  <a:pt x="1899896" y="11095"/>
                  <a:pt x="1879515" y="0"/>
                  <a:pt x="1857855" y="585"/>
                </a:cubicBezTo>
                <a:cubicBezTo>
                  <a:pt x="1684180" y="5279"/>
                  <a:pt x="1337593" y="32116"/>
                  <a:pt x="1337593" y="32116"/>
                </a:cubicBezTo>
                <a:cubicBezTo>
                  <a:pt x="1320842" y="57242"/>
                  <a:pt x="1287515" y="113931"/>
                  <a:pt x="1258765" y="126709"/>
                </a:cubicBezTo>
                <a:cubicBezTo>
                  <a:pt x="1229554" y="139692"/>
                  <a:pt x="1195703" y="137219"/>
                  <a:pt x="1164172" y="142474"/>
                </a:cubicBezTo>
                <a:cubicBezTo>
                  <a:pt x="1147077" y="193762"/>
                  <a:pt x="1156920" y="196498"/>
                  <a:pt x="1101110" y="221302"/>
                </a:cubicBezTo>
                <a:cubicBezTo>
                  <a:pt x="1070738" y="234801"/>
                  <a:pt x="1006517" y="252833"/>
                  <a:pt x="1006517" y="252833"/>
                </a:cubicBezTo>
                <a:cubicBezTo>
                  <a:pt x="968994" y="140264"/>
                  <a:pt x="1002641" y="176676"/>
                  <a:pt x="927689" y="126709"/>
                </a:cubicBezTo>
                <a:cubicBezTo>
                  <a:pt x="897361" y="146928"/>
                  <a:pt x="859376" y="158271"/>
                  <a:pt x="864627" y="205536"/>
                </a:cubicBezTo>
                <a:cubicBezTo>
                  <a:pt x="868297" y="238570"/>
                  <a:pt x="896158" y="300130"/>
                  <a:pt x="896158" y="300130"/>
                </a:cubicBezTo>
                <a:cubicBezTo>
                  <a:pt x="890903" y="347426"/>
                  <a:pt x="888216" y="395079"/>
                  <a:pt x="880393" y="442019"/>
                </a:cubicBezTo>
                <a:cubicBezTo>
                  <a:pt x="877661" y="458411"/>
                  <a:pt x="864627" y="472697"/>
                  <a:pt x="864627" y="489316"/>
                </a:cubicBezTo>
                <a:cubicBezTo>
                  <a:pt x="864627" y="561774"/>
                  <a:pt x="876745" y="588728"/>
                  <a:pt x="896158" y="646971"/>
                </a:cubicBezTo>
                <a:cubicBezTo>
                  <a:pt x="853010" y="675737"/>
                  <a:pt x="839458" y="676013"/>
                  <a:pt x="817331" y="725799"/>
                </a:cubicBezTo>
                <a:cubicBezTo>
                  <a:pt x="766151" y="840955"/>
                  <a:pt x="824528" y="807483"/>
                  <a:pt x="738503" y="836157"/>
                </a:cubicBezTo>
                <a:cubicBezTo>
                  <a:pt x="722738" y="846667"/>
                  <a:pt x="704605" y="854290"/>
                  <a:pt x="691207" y="867688"/>
                </a:cubicBezTo>
                <a:cubicBezTo>
                  <a:pt x="677809" y="881086"/>
                  <a:pt x="678478" y="912635"/>
                  <a:pt x="659676" y="914985"/>
                </a:cubicBezTo>
                <a:cubicBezTo>
                  <a:pt x="626696" y="919108"/>
                  <a:pt x="565083" y="883454"/>
                  <a:pt x="565083" y="883454"/>
                </a:cubicBezTo>
                <a:cubicBezTo>
                  <a:pt x="518925" y="891147"/>
                  <a:pt x="457298" y="888118"/>
                  <a:pt x="423193" y="930750"/>
                </a:cubicBezTo>
                <a:cubicBezTo>
                  <a:pt x="412812" y="943727"/>
                  <a:pt x="412682" y="962281"/>
                  <a:pt x="407427" y="978047"/>
                </a:cubicBezTo>
                <a:cubicBezTo>
                  <a:pt x="417937" y="993812"/>
                  <a:pt x="424162" y="1013507"/>
                  <a:pt x="438958" y="1025343"/>
                </a:cubicBezTo>
                <a:cubicBezTo>
                  <a:pt x="451935" y="1035724"/>
                  <a:pt x="471391" y="1033677"/>
                  <a:pt x="486255" y="1041109"/>
                </a:cubicBezTo>
                <a:cubicBezTo>
                  <a:pt x="503202" y="1049583"/>
                  <a:pt x="517786" y="1062130"/>
                  <a:pt x="533551" y="1072640"/>
                </a:cubicBezTo>
                <a:cubicBezTo>
                  <a:pt x="562086" y="1158240"/>
                  <a:pt x="578280" y="1186119"/>
                  <a:pt x="533551" y="1309123"/>
                </a:cubicBezTo>
                <a:cubicBezTo>
                  <a:pt x="527872" y="1324741"/>
                  <a:pt x="502020" y="1298612"/>
                  <a:pt x="486255" y="1293357"/>
                </a:cubicBezTo>
                <a:cubicBezTo>
                  <a:pt x="474066" y="1134899"/>
                  <a:pt x="526109" y="1108332"/>
                  <a:pt x="423193" y="1056874"/>
                </a:cubicBezTo>
                <a:cubicBezTo>
                  <a:pt x="408329" y="1049442"/>
                  <a:pt x="391662" y="1046364"/>
                  <a:pt x="375896" y="1041109"/>
                </a:cubicBezTo>
                <a:cubicBezTo>
                  <a:pt x="349620" y="1046364"/>
                  <a:pt x="316017" y="1037926"/>
                  <a:pt x="297069" y="1056874"/>
                </a:cubicBezTo>
                <a:cubicBezTo>
                  <a:pt x="273567" y="1080376"/>
                  <a:pt x="283975" y="1123813"/>
                  <a:pt x="265538" y="1151468"/>
                </a:cubicBezTo>
                <a:cubicBezTo>
                  <a:pt x="255028" y="1167233"/>
                  <a:pt x="252226" y="1193559"/>
                  <a:pt x="234007" y="1198764"/>
                </a:cubicBezTo>
                <a:cubicBezTo>
                  <a:pt x="173161" y="1216149"/>
                  <a:pt x="107882" y="1209275"/>
                  <a:pt x="44820" y="1214530"/>
                </a:cubicBezTo>
                <a:cubicBezTo>
                  <a:pt x="32631" y="1251097"/>
                  <a:pt x="0" y="1324405"/>
                  <a:pt x="44820" y="1356419"/>
                </a:cubicBezTo>
                <a:cubicBezTo>
                  <a:pt x="70832" y="1374999"/>
                  <a:pt x="107883" y="1345909"/>
                  <a:pt x="139414" y="1340654"/>
                </a:cubicBezTo>
                <a:cubicBezTo>
                  <a:pt x="155179" y="1335399"/>
                  <a:pt x="182145" y="1308909"/>
                  <a:pt x="186710" y="1324888"/>
                </a:cubicBezTo>
                <a:cubicBezTo>
                  <a:pt x="210261" y="1407314"/>
                  <a:pt x="175813" y="1443710"/>
                  <a:pt x="139414" y="1498309"/>
                </a:cubicBezTo>
                <a:cubicBezTo>
                  <a:pt x="134159" y="1529840"/>
                  <a:pt x="115895" y="1561890"/>
                  <a:pt x="123648" y="1592902"/>
                </a:cubicBezTo>
                <a:cubicBezTo>
                  <a:pt x="133286" y="1631455"/>
                  <a:pt x="260658" y="1639386"/>
                  <a:pt x="265538" y="1640199"/>
                </a:cubicBezTo>
                <a:cubicBezTo>
                  <a:pt x="270793" y="1655964"/>
                  <a:pt x="277273" y="1671373"/>
                  <a:pt x="281303" y="1687495"/>
                </a:cubicBezTo>
                <a:cubicBezTo>
                  <a:pt x="292520" y="1732362"/>
                  <a:pt x="288049" y="1781178"/>
                  <a:pt x="328600" y="1813619"/>
                </a:cubicBezTo>
                <a:cubicBezTo>
                  <a:pt x="341577" y="1824000"/>
                  <a:pt x="360131" y="1824130"/>
                  <a:pt x="375896" y="1829385"/>
                </a:cubicBezTo>
                <a:cubicBezTo>
                  <a:pt x="385789" y="1844224"/>
                  <a:pt x="423811" y="1914394"/>
                  <a:pt x="454724" y="1908212"/>
                </a:cubicBezTo>
                <a:cubicBezTo>
                  <a:pt x="473304" y="1904496"/>
                  <a:pt x="471459" y="1872753"/>
                  <a:pt x="486255" y="1860916"/>
                </a:cubicBezTo>
                <a:cubicBezTo>
                  <a:pt x="499232" y="1850535"/>
                  <a:pt x="517786" y="1850405"/>
                  <a:pt x="533551" y="1845150"/>
                </a:cubicBezTo>
                <a:cubicBezTo>
                  <a:pt x="573181" y="1726267"/>
                  <a:pt x="515113" y="1868200"/>
                  <a:pt x="596614" y="1766323"/>
                </a:cubicBezTo>
                <a:cubicBezTo>
                  <a:pt x="606995" y="1753346"/>
                  <a:pt x="607124" y="1734792"/>
                  <a:pt x="612379" y="1719026"/>
                </a:cubicBezTo>
                <a:cubicBezTo>
                  <a:pt x="607124" y="1650709"/>
                  <a:pt x="544307" y="1558333"/>
                  <a:pt x="596614" y="1514074"/>
                </a:cubicBezTo>
                <a:cubicBezTo>
                  <a:pt x="653348" y="1466068"/>
                  <a:pt x="817331" y="1545605"/>
                  <a:pt x="817331" y="1545605"/>
                </a:cubicBezTo>
                <a:cubicBezTo>
                  <a:pt x="920522" y="1580003"/>
                  <a:pt x="819242" y="1532228"/>
                  <a:pt x="880393" y="1608668"/>
                </a:cubicBezTo>
                <a:cubicBezTo>
                  <a:pt x="892229" y="1623464"/>
                  <a:pt x="911924" y="1629689"/>
                  <a:pt x="927689" y="1640199"/>
                </a:cubicBezTo>
                <a:cubicBezTo>
                  <a:pt x="940512" y="1678665"/>
                  <a:pt x="944425" y="1704231"/>
                  <a:pt x="974986" y="1734792"/>
                </a:cubicBezTo>
                <a:cubicBezTo>
                  <a:pt x="988384" y="1748190"/>
                  <a:pt x="1006517" y="1755813"/>
                  <a:pt x="1022283" y="1766323"/>
                </a:cubicBezTo>
                <a:cubicBezTo>
                  <a:pt x="1059806" y="1878891"/>
                  <a:pt x="1026160" y="1842480"/>
                  <a:pt x="1101110" y="1892447"/>
                </a:cubicBezTo>
                <a:cubicBezTo>
                  <a:pt x="1111620" y="1908212"/>
                  <a:pt x="1126166" y="1921936"/>
                  <a:pt x="1132641" y="1939743"/>
                </a:cubicBezTo>
                <a:cubicBezTo>
                  <a:pt x="1147451" y="1980469"/>
                  <a:pt x="1164172" y="2065868"/>
                  <a:pt x="1164172" y="2065868"/>
                </a:cubicBezTo>
                <a:cubicBezTo>
                  <a:pt x="1174682" y="2055357"/>
                  <a:pt x="1189056" y="2047631"/>
                  <a:pt x="1195703" y="2034336"/>
                </a:cubicBezTo>
                <a:cubicBezTo>
                  <a:pt x="1226932" y="1971877"/>
                  <a:pt x="1231782" y="1912456"/>
                  <a:pt x="1243000" y="1845150"/>
                </a:cubicBezTo>
                <a:cubicBezTo>
                  <a:pt x="1290296" y="1850405"/>
                  <a:pt x="1337949" y="1853093"/>
                  <a:pt x="1384889" y="1860916"/>
                </a:cubicBezTo>
                <a:cubicBezTo>
                  <a:pt x="1401281" y="1863648"/>
                  <a:pt x="1415963" y="1873076"/>
                  <a:pt x="1432186" y="1876681"/>
                </a:cubicBezTo>
                <a:cubicBezTo>
                  <a:pt x="1463391" y="1883615"/>
                  <a:pt x="1495767" y="1884694"/>
                  <a:pt x="1526779" y="1892447"/>
                </a:cubicBezTo>
                <a:cubicBezTo>
                  <a:pt x="1559023" y="1900508"/>
                  <a:pt x="1621372" y="1923978"/>
                  <a:pt x="1621372" y="1923978"/>
                </a:cubicBezTo>
                <a:cubicBezTo>
                  <a:pt x="1631882" y="1939743"/>
                  <a:pt x="1644429" y="1954327"/>
                  <a:pt x="1652903" y="1971274"/>
                </a:cubicBezTo>
                <a:cubicBezTo>
                  <a:pt x="1660335" y="1986138"/>
                  <a:pt x="1655146" y="2008912"/>
                  <a:pt x="1668669" y="2018571"/>
                </a:cubicBezTo>
                <a:cubicBezTo>
                  <a:pt x="1695715" y="2037889"/>
                  <a:pt x="1763262" y="2050102"/>
                  <a:pt x="1763262" y="2050102"/>
                </a:cubicBezTo>
                <a:cubicBezTo>
                  <a:pt x="1768517" y="2065868"/>
                  <a:pt x="1769809" y="2083572"/>
                  <a:pt x="1779027" y="2097399"/>
                </a:cubicBezTo>
                <a:cubicBezTo>
                  <a:pt x="1794658" y="2120845"/>
                  <a:pt x="1846070" y="2163982"/>
                  <a:pt x="1873620" y="2176226"/>
                </a:cubicBezTo>
                <a:cubicBezTo>
                  <a:pt x="1903992" y="2189725"/>
                  <a:pt x="1936683" y="2197246"/>
                  <a:pt x="1968214" y="2207757"/>
                </a:cubicBezTo>
                <a:cubicBezTo>
                  <a:pt x="1968227" y="2207761"/>
                  <a:pt x="2062794" y="2239285"/>
                  <a:pt x="2062807" y="2239288"/>
                </a:cubicBezTo>
                <a:lnTo>
                  <a:pt x="2141634" y="2255054"/>
                </a:lnTo>
                <a:lnTo>
                  <a:pt x="2236227" y="2318116"/>
                </a:lnTo>
                <a:lnTo>
                  <a:pt x="2283524" y="2349647"/>
                </a:lnTo>
                <a:cubicBezTo>
                  <a:pt x="2299289" y="2344392"/>
                  <a:pt x="2314428" y="2331149"/>
                  <a:pt x="2330820" y="2333881"/>
                </a:cubicBezTo>
                <a:cubicBezTo>
                  <a:pt x="2349510" y="2336996"/>
                  <a:pt x="2363561" y="2353282"/>
                  <a:pt x="2378117" y="2365412"/>
                </a:cubicBezTo>
                <a:cubicBezTo>
                  <a:pt x="2499512" y="2466574"/>
                  <a:pt x="2355278" y="2365951"/>
                  <a:pt x="2472710" y="2444240"/>
                </a:cubicBezTo>
                <a:cubicBezTo>
                  <a:pt x="2509033" y="2438186"/>
                  <a:pt x="2575793" y="2432113"/>
                  <a:pt x="2614600" y="2412709"/>
                </a:cubicBezTo>
                <a:cubicBezTo>
                  <a:pt x="2621247" y="2409385"/>
                  <a:pt x="2625110" y="2402198"/>
                  <a:pt x="2630365" y="2396943"/>
                </a:cubicBezTo>
                <a:lnTo>
                  <a:pt x="2630365" y="2381178"/>
                </a:lnTo>
                <a:lnTo>
                  <a:pt x="2724958" y="230235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 bwMode="auto">
          <a:xfrm>
            <a:off x="3513357" y="76814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9567" y="2783381"/>
            <a:ext cx="4934759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65313" y="5934152"/>
            <a:ext cx="71785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এশিয়া পৃথিবীর উত্তর গোলার্ধে অবস্থিত।     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2166" y="6856213"/>
            <a:ext cx="11187298" cy="5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ountries-world-highres.gif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 l="14000"/>
          <a:stretch>
            <a:fillRect/>
          </a:stretch>
        </p:blipFill>
        <p:spPr>
          <a:xfrm>
            <a:off x="1875607" y="1180693"/>
            <a:ext cx="8640416" cy="4152007"/>
          </a:xfrm>
          <a:prstGeom prst="rect">
            <a:avLst/>
          </a:prstGeom>
          <a:ln w="88900" cap="sq" cmpd="thickThin">
            <a:solidFill>
              <a:srgbClr val="EE26C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Freeform 22"/>
          <p:cNvSpPr/>
          <p:nvPr/>
        </p:nvSpPr>
        <p:spPr>
          <a:xfrm>
            <a:off x="5987861" y="1320671"/>
            <a:ext cx="2318380" cy="819807"/>
          </a:xfrm>
          <a:custGeom>
            <a:avLst/>
            <a:gdLst>
              <a:gd name="connsiteX0" fmla="*/ 1403131 w 1894941"/>
              <a:gd name="connsiteY0" fmla="*/ 362607 h 819807"/>
              <a:gd name="connsiteX1" fmla="*/ 1450428 w 1894941"/>
              <a:gd name="connsiteY1" fmla="*/ 394138 h 819807"/>
              <a:gd name="connsiteX2" fmla="*/ 1639614 w 1894941"/>
              <a:gd name="connsiteY2" fmla="*/ 425669 h 819807"/>
              <a:gd name="connsiteX3" fmla="*/ 1718441 w 1894941"/>
              <a:gd name="connsiteY3" fmla="*/ 488731 h 819807"/>
              <a:gd name="connsiteX4" fmla="*/ 1813034 w 1894941"/>
              <a:gd name="connsiteY4" fmla="*/ 551793 h 819807"/>
              <a:gd name="connsiteX5" fmla="*/ 1860331 w 1894941"/>
              <a:gd name="connsiteY5" fmla="*/ 583324 h 819807"/>
              <a:gd name="connsiteX6" fmla="*/ 1891862 w 1894941"/>
              <a:gd name="connsiteY6" fmla="*/ 536028 h 819807"/>
              <a:gd name="connsiteX7" fmla="*/ 1844565 w 1894941"/>
              <a:gd name="connsiteY7" fmla="*/ 441435 h 819807"/>
              <a:gd name="connsiteX8" fmla="*/ 1481959 w 1894941"/>
              <a:gd name="connsiteY8" fmla="*/ 394138 h 819807"/>
              <a:gd name="connsiteX9" fmla="*/ 1434662 w 1894941"/>
              <a:gd name="connsiteY9" fmla="*/ 362607 h 819807"/>
              <a:gd name="connsiteX10" fmla="*/ 1387365 w 1894941"/>
              <a:gd name="connsiteY10" fmla="*/ 204952 h 819807"/>
              <a:gd name="connsiteX11" fmla="*/ 1355834 w 1894941"/>
              <a:gd name="connsiteY11" fmla="*/ 157656 h 819807"/>
              <a:gd name="connsiteX12" fmla="*/ 1418896 w 1894941"/>
              <a:gd name="connsiteY12" fmla="*/ 173421 h 819807"/>
              <a:gd name="connsiteX13" fmla="*/ 1560786 w 1894941"/>
              <a:gd name="connsiteY13" fmla="*/ 252249 h 819807"/>
              <a:gd name="connsiteX14" fmla="*/ 1608083 w 1894941"/>
              <a:gd name="connsiteY14" fmla="*/ 283780 h 819807"/>
              <a:gd name="connsiteX15" fmla="*/ 1702676 w 1894941"/>
              <a:gd name="connsiteY15" fmla="*/ 315311 h 819807"/>
              <a:gd name="connsiteX16" fmla="*/ 1686910 w 1894941"/>
              <a:gd name="connsiteY16" fmla="*/ 236483 h 819807"/>
              <a:gd name="connsiteX17" fmla="*/ 1529255 w 1894941"/>
              <a:gd name="connsiteY17" fmla="*/ 189187 h 819807"/>
              <a:gd name="connsiteX18" fmla="*/ 1497724 w 1894941"/>
              <a:gd name="connsiteY18" fmla="*/ 141890 h 819807"/>
              <a:gd name="connsiteX19" fmla="*/ 1371600 w 1894941"/>
              <a:gd name="connsiteY19" fmla="*/ 110359 h 819807"/>
              <a:gd name="connsiteX20" fmla="*/ 1213945 w 1894941"/>
              <a:gd name="connsiteY20" fmla="*/ 63062 h 819807"/>
              <a:gd name="connsiteX21" fmla="*/ 1072055 w 1894941"/>
              <a:gd name="connsiteY21" fmla="*/ 15766 h 819807"/>
              <a:gd name="connsiteX22" fmla="*/ 1024759 w 1894941"/>
              <a:gd name="connsiteY22" fmla="*/ 0 h 819807"/>
              <a:gd name="connsiteX23" fmla="*/ 867103 w 1894941"/>
              <a:gd name="connsiteY23" fmla="*/ 15766 h 819807"/>
              <a:gd name="connsiteX24" fmla="*/ 819807 w 1894941"/>
              <a:gd name="connsiteY24" fmla="*/ 31531 h 819807"/>
              <a:gd name="connsiteX25" fmla="*/ 630621 w 1894941"/>
              <a:gd name="connsiteY25" fmla="*/ 47297 h 819807"/>
              <a:gd name="connsiteX26" fmla="*/ 472965 w 1894941"/>
              <a:gd name="connsiteY26" fmla="*/ 47297 h 819807"/>
              <a:gd name="connsiteX27" fmla="*/ 299545 w 1894941"/>
              <a:gd name="connsiteY27" fmla="*/ 31531 h 819807"/>
              <a:gd name="connsiteX28" fmla="*/ 268014 w 1894941"/>
              <a:gd name="connsiteY28" fmla="*/ 78828 h 819807"/>
              <a:gd name="connsiteX29" fmla="*/ 252248 w 1894941"/>
              <a:gd name="connsiteY29" fmla="*/ 252249 h 819807"/>
              <a:gd name="connsiteX30" fmla="*/ 126124 w 1894941"/>
              <a:gd name="connsiteY30" fmla="*/ 283780 h 819807"/>
              <a:gd name="connsiteX31" fmla="*/ 94593 w 1894941"/>
              <a:gd name="connsiteY31" fmla="*/ 331076 h 819807"/>
              <a:gd name="connsiteX32" fmla="*/ 47296 w 1894941"/>
              <a:gd name="connsiteY32" fmla="*/ 362607 h 819807"/>
              <a:gd name="connsiteX33" fmla="*/ 31531 w 1894941"/>
              <a:gd name="connsiteY33" fmla="*/ 409904 h 819807"/>
              <a:gd name="connsiteX34" fmla="*/ 0 w 1894941"/>
              <a:gd name="connsiteY34" fmla="*/ 457200 h 819807"/>
              <a:gd name="connsiteX35" fmla="*/ 15765 w 1894941"/>
              <a:gd name="connsiteY35" fmla="*/ 504497 h 819807"/>
              <a:gd name="connsiteX36" fmla="*/ 110359 w 1894941"/>
              <a:gd name="connsiteY36" fmla="*/ 536028 h 819807"/>
              <a:gd name="connsiteX37" fmla="*/ 236483 w 1894941"/>
              <a:gd name="connsiteY37" fmla="*/ 567559 h 819807"/>
              <a:gd name="connsiteX38" fmla="*/ 283779 w 1894941"/>
              <a:gd name="connsiteY38" fmla="*/ 583324 h 819807"/>
              <a:gd name="connsiteX39" fmla="*/ 346841 w 1894941"/>
              <a:gd name="connsiteY39" fmla="*/ 662152 h 819807"/>
              <a:gd name="connsiteX40" fmla="*/ 488731 w 1894941"/>
              <a:gd name="connsiteY40" fmla="*/ 772511 h 819807"/>
              <a:gd name="connsiteX41" fmla="*/ 583324 w 1894941"/>
              <a:gd name="connsiteY41" fmla="*/ 819807 h 819807"/>
              <a:gd name="connsiteX42" fmla="*/ 567559 w 1894941"/>
              <a:gd name="connsiteY42" fmla="*/ 756745 h 819807"/>
              <a:gd name="connsiteX43" fmla="*/ 504496 w 1894941"/>
              <a:gd name="connsiteY43" fmla="*/ 677918 h 819807"/>
              <a:gd name="connsiteX44" fmla="*/ 472965 w 1894941"/>
              <a:gd name="connsiteY44" fmla="*/ 630621 h 819807"/>
              <a:gd name="connsiteX45" fmla="*/ 472965 w 1894941"/>
              <a:gd name="connsiteY45" fmla="*/ 472966 h 819807"/>
              <a:gd name="connsiteX46" fmla="*/ 520262 w 1894941"/>
              <a:gd name="connsiteY46" fmla="*/ 488731 h 819807"/>
              <a:gd name="connsiteX47" fmla="*/ 567559 w 1894941"/>
              <a:gd name="connsiteY47" fmla="*/ 520262 h 819807"/>
              <a:gd name="connsiteX48" fmla="*/ 599090 w 1894941"/>
              <a:gd name="connsiteY48" fmla="*/ 472966 h 819807"/>
              <a:gd name="connsiteX49" fmla="*/ 614855 w 1894941"/>
              <a:gd name="connsiteY49" fmla="*/ 425669 h 819807"/>
              <a:gd name="connsiteX50" fmla="*/ 662152 w 1894941"/>
              <a:gd name="connsiteY50" fmla="*/ 331076 h 819807"/>
              <a:gd name="connsiteX51" fmla="*/ 804041 w 1894941"/>
              <a:gd name="connsiteY51" fmla="*/ 362607 h 819807"/>
              <a:gd name="connsiteX52" fmla="*/ 898634 w 1894941"/>
              <a:gd name="connsiteY52" fmla="*/ 425669 h 819807"/>
              <a:gd name="connsiteX53" fmla="*/ 993228 w 1894941"/>
              <a:gd name="connsiteY53" fmla="*/ 472966 h 819807"/>
              <a:gd name="connsiteX54" fmla="*/ 1040524 w 1894941"/>
              <a:gd name="connsiteY54" fmla="*/ 488731 h 819807"/>
              <a:gd name="connsiteX55" fmla="*/ 1087821 w 1894941"/>
              <a:gd name="connsiteY55" fmla="*/ 520262 h 819807"/>
              <a:gd name="connsiteX56" fmla="*/ 1182414 w 1894941"/>
              <a:gd name="connsiteY56" fmla="*/ 551793 h 819807"/>
              <a:gd name="connsiteX57" fmla="*/ 1245476 w 1894941"/>
              <a:gd name="connsiteY57" fmla="*/ 441435 h 819807"/>
              <a:gd name="connsiteX58" fmla="*/ 1340069 w 1894941"/>
              <a:gd name="connsiteY58" fmla="*/ 394138 h 819807"/>
              <a:gd name="connsiteX59" fmla="*/ 1387365 w 1894941"/>
              <a:gd name="connsiteY59" fmla="*/ 409904 h 819807"/>
              <a:gd name="connsiteX60" fmla="*/ 1481959 w 1894941"/>
              <a:gd name="connsiteY60" fmla="*/ 457200 h 819807"/>
              <a:gd name="connsiteX61" fmla="*/ 1513490 w 1894941"/>
              <a:gd name="connsiteY61" fmla="*/ 441435 h 819807"/>
              <a:gd name="connsiteX62" fmla="*/ 1513490 w 1894941"/>
              <a:gd name="connsiteY62" fmla="*/ 441435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94941" h="819807">
                <a:moveTo>
                  <a:pt x="1403131" y="362607"/>
                </a:moveTo>
                <a:cubicBezTo>
                  <a:pt x="1418897" y="373117"/>
                  <a:pt x="1432687" y="387485"/>
                  <a:pt x="1450428" y="394138"/>
                </a:cubicBezTo>
                <a:cubicBezTo>
                  <a:pt x="1478806" y="404780"/>
                  <a:pt x="1623220" y="423327"/>
                  <a:pt x="1639614" y="425669"/>
                </a:cubicBezTo>
                <a:cubicBezTo>
                  <a:pt x="1746124" y="461174"/>
                  <a:pt x="1630673" y="411934"/>
                  <a:pt x="1718441" y="488731"/>
                </a:cubicBezTo>
                <a:cubicBezTo>
                  <a:pt x="1746960" y="513685"/>
                  <a:pt x="1781503" y="530772"/>
                  <a:pt x="1813034" y="551793"/>
                </a:cubicBezTo>
                <a:lnTo>
                  <a:pt x="1860331" y="583324"/>
                </a:lnTo>
                <a:cubicBezTo>
                  <a:pt x="1870841" y="567559"/>
                  <a:pt x="1888747" y="554718"/>
                  <a:pt x="1891862" y="536028"/>
                </a:cubicBezTo>
                <a:cubicBezTo>
                  <a:pt x="1894941" y="517551"/>
                  <a:pt x="1856996" y="449204"/>
                  <a:pt x="1844565" y="441435"/>
                </a:cubicBezTo>
                <a:cubicBezTo>
                  <a:pt x="1757538" y="387043"/>
                  <a:pt x="1534180" y="397210"/>
                  <a:pt x="1481959" y="394138"/>
                </a:cubicBezTo>
                <a:cubicBezTo>
                  <a:pt x="1466193" y="383628"/>
                  <a:pt x="1448060" y="376005"/>
                  <a:pt x="1434662" y="362607"/>
                </a:cubicBezTo>
                <a:cubicBezTo>
                  <a:pt x="1378913" y="306858"/>
                  <a:pt x="1412882" y="290008"/>
                  <a:pt x="1387365" y="204952"/>
                </a:cubicBezTo>
                <a:cubicBezTo>
                  <a:pt x="1381920" y="186803"/>
                  <a:pt x="1342436" y="171054"/>
                  <a:pt x="1355834" y="157656"/>
                </a:cubicBezTo>
                <a:cubicBezTo>
                  <a:pt x="1371155" y="142335"/>
                  <a:pt x="1398062" y="167468"/>
                  <a:pt x="1418896" y="173421"/>
                </a:cubicBezTo>
                <a:cubicBezTo>
                  <a:pt x="1491736" y="194232"/>
                  <a:pt x="1476098" y="195791"/>
                  <a:pt x="1560786" y="252249"/>
                </a:cubicBezTo>
                <a:cubicBezTo>
                  <a:pt x="1576552" y="262759"/>
                  <a:pt x="1590107" y="277788"/>
                  <a:pt x="1608083" y="283780"/>
                </a:cubicBezTo>
                <a:lnTo>
                  <a:pt x="1702676" y="315311"/>
                </a:lnTo>
                <a:cubicBezTo>
                  <a:pt x="1697421" y="289035"/>
                  <a:pt x="1705858" y="255431"/>
                  <a:pt x="1686910" y="236483"/>
                </a:cubicBezTo>
                <a:cubicBezTo>
                  <a:pt x="1674115" y="223688"/>
                  <a:pt x="1557835" y="196332"/>
                  <a:pt x="1529255" y="189187"/>
                </a:cubicBezTo>
                <a:cubicBezTo>
                  <a:pt x="1518745" y="173421"/>
                  <a:pt x="1514672" y="150364"/>
                  <a:pt x="1497724" y="141890"/>
                </a:cubicBezTo>
                <a:cubicBezTo>
                  <a:pt x="1458964" y="122510"/>
                  <a:pt x="1413641" y="120869"/>
                  <a:pt x="1371600" y="110359"/>
                </a:cubicBezTo>
                <a:cubicBezTo>
                  <a:pt x="1276296" y="86533"/>
                  <a:pt x="1329091" y="101443"/>
                  <a:pt x="1213945" y="63062"/>
                </a:cubicBezTo>
                <a:lnTo>
                  <a:pt x="1072055" y="15766"/>
                </a:lnTo>
                <a:lnTo>
                  <a:pt x="1024759" y="0"/>
                </a:lnTo>
                <a:cubicBezTo>
                  <a:pt x="972207" y="5255"/>
                  <a:pt x="919303" y="7735"/>
                  <a:pt x="867103" y="15766"/>
                </a:cubicBezTo>
                <a:cubicBezTo>
                  <a:pt x="850678" y="18293"/>
                  <a:pt x="836279" y="29335"/>
                  <a:pt x="819807" y="31531"/>
                </a:cubicBezTo>
                <a:cubicBezTo>
                  <a:pt x="757082" y="39894"/>
                  <a:pt x="693683" y="42042"/>
                  <a:pt x="630621" y="47297"/>
                </a:cubicBezTo>
                <a:cubicBezTo>
                  <a:pt x="544021" y="76163"/>
                  <a:pt x="608832" y="62393"/>
                  <a:pt x="472965" y="47297"/>
                </a:cubicBezTo>
                <a:cubicBezTo>
                  <a:pt x="415275" y="40887"/>
                  <a:pt x="357352" y="36786"/>
                  <a:pt x="299545" y="31531"/>
                </a:cubicBezTo>
                <a:cubicBezTo>
                  <a:pt x="289035" y="47297"/>
                  <a:pt x="271984" y="60301"/>
                  <a:pt x="268014" y="78828"/>
                </a:cubicBezTo>
                <a:cubicBezTo>
                  <a:pt x="255852" y="135585"/>
                  <a:pt x="285288" y="204525"/>
                  <a:pt x="252248" y="252249"/>
                </a:cubicBezTo>
                <a:cubicBezTo>
                  <a:pt x="227581" y="287879"/>
                  <a:pt x="168165" y="273270"/>
                  <a:pt x="126124" y="283780"/>
                </a:cubicBezTo>
                <a:cubicBezTo>
                  <a:pt x="115614" y="299545"/>
                  <a:pt x="107991" y="317678"/>
                  <a:pt x="94593" y="331076"/>
                </a:cubicBezTo>
                <a:cubicBezTo>
                  <a:pt x="81195" y="344474"/>
                  <a:pt x="59133" y="347811"/>
                  <a:pt x="47296" y="362607"/>
                </a:cubicBezTo>
                <a:cubicBezTo>
                  <a:pt x="36915" y="375584"/>
                  <a:pt x="38963" y="395040"/>
                  <a:pt x="31531" y="409904"/>
                </a:cubicBezTo>
                <a:cubicBezTo>
                  <a:pt x="23057" y="426851"/>
                  <a:pt x="10510" y="441435"/>
                  <a:pt x="0" y="457200"/>
                </a:cubicBezTo>
                <a:cubicBezTo>
                  <a:pt x="5255" y="472966"/>
                  <a:pt x="2242" y="494838"/>
                  <a:pt x="15765" y="504497"/>
                </a:cubicBezTo>
                <a:cubicBezTo>
                  <a:pt x="42811" y="523816"/>
                  <a:pt x="78828" y="525518"/>
                  <a:pt x="110359" y="536028"/>
                </a:cubicBezTo>
                <a:cubicBezTo>
                  <a:pt x="218468" y="572064"/>
                  <a:pt x="84292" y="529511"/>
                  <a:pt x="236483" y="567559"/>
                </a:cubicBezTo>
                <a:cubicBezTo>
                  <a:pt x="252605" y="571589"/>
                  <a:pt x="268014" y="578069"/>
                  <a:pt x="283779" y="583324"/>
                </a:cubicBezTo>
                <a:cubicBezTo>
                  <a:pt x="375521" y="675069"/>
                  <a:pt x="247390" y="542812"/>
                  <a:pt x="346841" y="662152"/>
                </a:cubicBezTo>
                <a:cubicBezTo>
                  <a:pt x="393150" y="717722"/>
                  <a:pt x="422811" y="728564"/>
                  <a:pt x="488731" y="772511"/>
                </a:cubicBezTo>
                <a:cubicBezTo>
                  <a:pt x="549854" y="813260"/>
                  <a:pt x="518053" y="798051"/>
                  <a:pt x="583324" y="819807"/>
                </a:cubicBezTo>
                <a:cubicBezTo>
                  <a:pt x="578069" y="798786"/>
                  <a:pt x="576094" y="776661"/>
                  <a:pt x="567559" y="756745"/>
                </a:cubicBezTo>
                <a:cubicBezTo>
                  <a:pt x="545163" y="704486"/>
                  <a:pt x="535792" y="717038"/>
                  <a:pt x="504496" y="677918"/>
                </a:cubicBezTo>
                <a:cubicBezTo>
                  <a:pt x="492659" y="663122"/>
                  <a:pt x="483475" y="646387"/>
                  <a:pt x="472965" y="630621"/>
                </a:cubicBezTo>
                <a:cubicBezTo>
                  <a:pt x="455351" y="577778"/>
                  <a:pt x="432709" y="533350"/>
                  <a:pt x="472965" y="472966"/>
                </a:cubicBezTo>
                <a:cubicBezTo>
                  <a:pt x="482183" y="459139"/>
                  <a:pt x="504496" y="483476"/>
                  <a:pt x="520262" y="488731"/>
                </a:cubicBezTo>
                <a:cubicBezTo>
                  <a:pt x="536028" y="499241"/>
                  <a:pt x="548979" y="523978"/>
                  <a:pt x="567559" y="520262"/>
                </a:cubicBezTo>
                <a:cubicBezTo>
                  <a:pt x="586139" y="516546"/>
                  <a:pt x="590616" y="489913"/>
                  <a:pt x="599090" y="472966"/>
                </a:cubicBezTo>
                <a:cubicBezTo>
                  <a:pt x="606522" y="458102"/>
                  <a:pt x="607423" y="440533"/>
                  <a:pt x="614855" y="425669"/>
                </a:cubicBezTo>
                <a:cubicBezTo>
                  <a:pt x="675982" y="303413"/>
                  <a:pt x="622521" y="449966"/>
                  <a:pt x="662152" y="331076"/>
                </a:cubicBezTo>
                <a:cubicBezTo>
                  <a:pt x="687813" y="335353"/>
                  <a:pt x="770776" y="344127"/>
                  <a:pt x="804041" y="362607"/>
                </a:cubicBezTo>
                <a:cubicBezTo>
                  <a:pt x="837168" y="381011"/>
                  <a:pt x="862683" y="413685"/>
                  <a:pt x="898634" y="425669"/>
                </a:cubicBezTo>
                <a:cubicBezTo>
                  <a:pt x="1017520" y="465298"/>
                  <a:pt x="870975" y="411840"/>
                  <a:pt x="993228" y="472966"/>
                </a:cubicBezTo>
                <a:cubicBezTo>
                  <a:pt x="1008092" y="480398"/>
                  <a:pt x="1024759" y="483476"/>
                  <a:pt x="1040524" y="488731"/>
                </a:cubicBezTo>
                <a:cubicBezTo>
                  <a:pt x="1056290" y="499241"/>
                  <a:pt x="1070506" y="512567"/>
                  <a:pt x="1087821" y="520262"/>
                </a:cubicBezTo>
                <a:cubicBezTo>
                  <a:pt x="1118193" y="533761"/>
                  <a:pt x="1182414" y="551793"/>
                  <a:pt x="1182414" y="551793"/>
                </a:cubicBezTo>
                <a:cubicBezTo>
                  <a:pt x="1283114" y="518227"/>
                  <a:pt x="1182585" y="567217"/>
                  <a:pt x="1245476" y="441435"/>
                </a:cubicBezTo>
                <a:cubicBezTo>
                  <a:pt x="1257701" y="416986"/>
                  <a:pt x="1317685" y="401600"/>
                  <a:pt x="1340069" y="394138"/>
                </a:cubicBezTo>
                <a:cubicBezTo>
                  <a:pt x="1355834" y="399393"/>
                  <a:pt x="1372501" y="402472"/>
                  <a:pt x="1387365" y="409904"/>
                </a:cubicBezTo>
                <a:cubicBezTo>
                  <a:pt x="1419250" y="425847"/>
                  <a:pt x="1442331" y="457200"/>
                  <a:pt x="1481959" y="457200"/>
                </a:cubicBezTo>
                <a:cubicBezTo>
                  <a:pt x="1493710" y="457200"/>
                  <a:pt x="1502980" y="446690"/>
                  <a:pt x="1513490" y="441435"/>
                </a:cubicBezTo>
                <a:lnTo>
                  <a:pt x="1513490" y="441435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flipV="1">
            <a:off x="6887392" y="3845780"/>
            <a:ext cx="37291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08130" y="4418806"/>
            <a:ext cx="559365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 flipV="1">
            <a:off x="6185408" y="4248126"/>
            <a:ext cx="304800" cy="839048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7408476" y="4495006"/>
            <a:ext cx="74582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6821113" y="5000514"/>
            <a:ext cx="533400" cy="37291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54571" y="1335470"/>
            <a:ext cx="289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4687" y="3455743"/>
            <a:ext cx="55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4687" y="5393548"/>
            <a:ext cx="5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3122" y="4458604"/>
            <a:ext cx="55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পুঃ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368737" y="4418806"/>
            <a:ext cx="65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পঃ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Decision 33"/>
          <p:cNvSpPr/>
          <p:nvPr/>
        </p:nvSpPr>
        <p:spPr>
          <a:xfrm rot="16200000">
            <a:off x="6891862" y="2538692"/>
            <a:ext cx="457200" cy="279681"/>
          </a:xfrm>
          <a:prstGeom prst="flowChartDecision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Decision 34"/>
          <p:cNvSpPr/>
          <p:nvPr/>
        </p:nvSpPr>
        <p:spPr>
          <a:xfrm rot="16200000">
            <a:off x="6868061" y="3104487"/>
            <a:ext cx="457200" cy="279681"/>
          </a:xfrm>
          <a:prstGeom prst="flowChartDecision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Decision 35"/>
          <p:cNvSpPr/>
          <p:nvPr/>
        </p:nvSpPr>
        <p:spPr>
          <a:xfrm rot="16200000">
            <a:off x="6891862" y="1993039"/>
            <a:ext cx="457200" cy="279681"/>
          </a:xfrm>
          <a:prstGeom prst="flowChartDecision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3541363" y="329200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0008" y="2770395"/>
            <a:ext cx="4959974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 animBg="1"/>
      <p:bldP spid="29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21019" y="528572"/>
            <a:ext cx="3631474" cy="9666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Wave1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7200" dirty="0" smtClean="0">
                <a:ln>
                  <a:solidFill>
                    <a:srgbClr val="EE26C8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ln>
                  <a:solidFill>
                    <a:srgbClr val="FF0000"/>
                  </a:solidFill>
                </a:ln>
                <a:solidFill>
                  <a:srgbClr val="00E6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1" y="355537"/>
            <a:ext cx="4139933" cy="4004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 bwMode="auto">
          <a:xfrm>
            <a:off x="4134678" y="3335509"/>
            <a:ext cx="8613913" cy="548641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প্রায় কতভাগ লোক এশিয়া মহাদেশে বাস করে ? 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4240696"/>
            <a:ext cx="9395792" cy="23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709" y="5632625"/>
            <a:ext cx="663243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৪৭টি</a:t>
            </a:r>
            <a:r>
              <a:rPr lang="bn-IN" sz="5400" b="1" dirty="0">
                <a:solidFill>
                  <a:srgbClr val="236B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দেশ আছে।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79" y="1268763"/>
            <a:ext cx="7916092" cy="4096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 bwMode="auto">
          <a:xfrm>
            <a:off x="4011626" y="224697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4932" y="2712328"/>
            <a:ext cx="540994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791320-58C8-45AC-B638-DDC9E6EE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54" y="1125606"/>
            <a:ext cx="8159260" cy="4548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0EB9AE-413E-4415-862A-51DCF4F94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" b="98464" l="2341" r="9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57" y="1830809"/>
            <a:ext cx="1349327" cy="1797148"/>
          </a:xfrm>
          <a:prstGeom prst="rect">
            <a:avLst/>
          </a:prstGeom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xmlns="" id="{70FBC9B2-C35E-4EF3-8CEB-350F667692CA}"/>
              </a:ext>
            </a:extLst>
          </p:cNvPr>
          <p:cNvSpPr/>
          <p:nvPr/>
        </p:nvSpPr>
        <p:spPr>
          <a:xfrm>
            <a:off x="2539511" y="5849782"/>
            <a:ext cx="7033260" cy="81334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9525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অবস্থান এশিয়া মহাদেশে</a:t>
            </a:r>
            <a:endParaRPr lang="en-US" sz="4400" b="1" dirty="0">
              <a:ln w="9525">
                <a:solidFill>
                  <a:srgbClr val="FFFF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19295" y="245941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31732 0.00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411" y="5791201"/>
            <a:ext cx="8534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এশিয়ার উত্তরে উত্তর মহা সাগর।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দক্ষিনে ভারত মহাসাগর। পূর্বে প্রশান্ত মহাসাগর এবং পশ্চিমে ইউরোপ মহাদেশ ও ভূমধ্যসাগর। এশিয়ার দক্ষিণ-পূর্ব দিকে বাংলাদেশের অবস্থান।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sia-map.gif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4532811" y="1447800"/>
            <a:ext cx="2743200" cy="303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7276011" y="2743200"/>
            <a:ext cx="533400" cy="304800"/>
          </a:xfrm>
          <a:prstGeom prst="rightArrow">
            <a:avLst/>
          </a:prstGeom>
          <a:solidFill>
            <a:srgbClr val="EE26C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3999411" y="2743200"/>
            <a:ext cx="533400" cy="3048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5637711" y="1104900"/>
            <a:ext cx="5334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580563" y="4544309"/>
            <a:ext cx="533400" cy="304800"/>
          </a:xfrm>
          <a:prstGeom prst="rightArrow">
            <a:avLst/>
          </a:prstGeom>
          <a:solidFill>
            <a:srgbClr val="00E6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acific Ocean.jpg"/>
          <p:cNvPicPr>
            <a:picLocks noChangeAspect="1"/>
          </p:cNvPicPr>
          <p:nvPr/>
        </p:nvPicPr>
        <p:blipFill>
          <a:blip r:embed="rId3">
            <a:lum contrast="40000"/>
          </a:blip>
          <a:srcRect l="23869" t="22443" r="25879" b="29958"/>
          <a:stretch>
            <a:fillRect/>
          </a:stretch>
        </p:blipFill>
        <p:spPr>
          <a:xfrm>
            <a:off x="7809411" y="2209800"/>
            <a:ext cx="1737360" cy="13203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7885611" y="3657600"/>
            <a:ext cx="1752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8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5066211" y="0"/>
            <a:ext cx="1737360" cy="10788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generation86_1300392139_6-IMG_3109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5142411" y="4724400"/>
            <a:ext cx="1463040" cy="1097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 descr="7876491758_27b0a1e335.jpg"/>
          <p:cNvPicPr>
            <a:picLocks noChangeAspect="1"/>
          </p:cNvPicPr>
          <p:nvPr/>
        </p:nvPicPr>
        <p:blipFill>
          <a:blip r:embed="rId6">
            <a:lum contrast="40000"/>
          </a:blip>
          <a:srcRect l="10400" t="17857" r="20000"/>
          <a:stretch>
            <a:fillRect/>
          </a:stretch>
        </p:blipFill>
        <p:spPr>
          <a:xfrm>
            <a:off x="2170611" y="3048000"/>
            <a:ext cx="1737360" cy="1148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 descr="shyikh_1342711536_12-7._Klimanjaro.jpg"/>
          <p:cNvPicPr>
            <a:picLocks noChangeAspect="1"/>
          </p:cNvPicPr>
          <p:nvPr/>
        </p:nvPicPr>
        <p:blipFill>
          <a:blip r:embed="rId7">
            <a:lum bright="10000" contrast="40000"/>
          </a:blip>
          <a:stretch>
            <a:fillRect/>
          </a:stretch>
        </p:blipFill>
        <p:spPr>
          <a:xfrm>
            <a:off x="2246811" y="1676400"/>
            <a:ext cx="1737360" cy="1151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2399211" y="4267201"/>
            <a:ext cx="12954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ভূমধ্যসাগর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6411" y="5181600"/>
            <a:ext cx="1752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8211" y="2743200"/>
            <a:ext cx="18288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ইউরোপ মহাদেশ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811" y="304800"/>
            <a:ext cx="16002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 মহাসাগর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-vanish-1.pn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5675811" y="3581400"/>
            <a:ext cx="731520" cy="73152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5294811" y="3124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99411" y="3048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পঃ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56811" y="1066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0611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দঃ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6011" y="3048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পূঃ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5411" y="3962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5196" y="2673994"/>
            <a:ext cx="4820864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9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282" y="624294"/>
            <a:ext cx="1068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 দেখে এশিয়া মহাদেশের যে কোন সাতটি দেশ চিহ্নিত কর ও  নামগুলো বোর্ডে লেখঃ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9081" y="26511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রাশিয়া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6281" y="32607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মঙ্গোলিয়া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8681" y="37941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চীন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sia-map.gif"/>
          <p:cNvPicPr>
            <a:picLocks noChangeAspect="1"/>
          </p:cNvPicPr>
          <p:nvPr/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2788499" y="1355725"/>
            <a:ext cx="6492240" cy="5112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24-Point Star 8"/>
          <p:cNvSpPr/>
          <p:nvPr/>
        </p:nvSpPr>
        <p:spPr>
          <a:xfrm>
            <a:off x="9810481" y="4163457"/>
            <a:ext cx="1371600" cy="1143000"/>
          </a:xfrm>
          <a:prstGeom prst="star24">
            <a:avLst/>
          </a:prstGeom>
          <a:solidFill>
            <a:srgbClr val="C0000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lack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 flipH="1">
            <a:off x="9404483" y="1355725"/>
            <a:ext cx="2922433" cy="2877903"/>
          </a:xfrm>
          <a:prstGeom prst="ellipse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695681" y="3641725"/>
            <a:ext cx="1905000" cy="762000"/>
          </a:xfrm>
          <a:custGeom>
            <a:avLst/>
            <a:gdLst>
              <a:gd name="connsiteX0" fmla="*/ 540079 w 1834307"/>
              <a:gd name="connsiteY0" fmla="*/ 170703 h 681919"/>
              <a:gd name="connsiteX1" fmla="*/ 596350 w 1834307"/>
              <a:gd name="connsiteY1" fmla="*/ 15958 h 681919"/>
              <a:gd name="connsiteX2" fmla="*/ 722959 w 1834307"/>
              <a:gd name="connsiteY2" fmla="*/ 44094 h 681919"/>
              <a:gd name="connsiteX3" fmla="*/ 793298 w 1834307"/>
              <a:gd name="connsiteY3" fmla="*/ 100364 h 681919"/>
              <a:gd name="connsiteX4" fmla="*/ 835501 w 1834307"/>
              <a:gd name="connsiteY4" fmla="*/ 114432 h 681919"/>
              <a:gd name="connsiteX5" fmla="*/ 933975 w 1834307"/>
              <a:gd name="connsiteY5" fmla="*/ 86297 h 681919"/>
              <a:gd name="connsiteX6" fmla="*/ 1088719 w 1834307"/>
              <a:gd name="connsiteY6" fmla="*/ 100364 h 681919"/>
              <a:gd name="connsiteX7" fmla="*/ 1159058 w 1834307"/>
              <a:gd name="connsiteY7" fmla="*/ 142567 h 681919"/>
              <a:gd name="connsiteX8" fmla="*/ 1187193 w 1834307"/>
              <a:gd name="connsiteY8" fmla="*/ 170703 h 681919"/>
              <a:gd name="connsiteX9" fmla="*/ 1257532 w 1834307"/>
              <a:gd name="connsiteY9" fmla="*/ 156635 h 681919"/>
              <a:gd name="connsiteX10" fmla="*/ 1299735 w 1834307"/>
              <a:gd name="connsiteY10" fmla="*/ 128500 h 681919"/>
              <a:gd name="connsiteX11" fmla="*/ 1341938 w 1834307"/>
              <a:gd name="connsiteY11" fmla="*/ 114432 h 681919"/>
              <a:gd name="connsiteX12" fmla="*/ 1384141 w 1834307"/>
              <a:gd name="connsiteY12" fmla="*/ 86297 h 681919"/>
              <a:gd name="connsiteX13" fmla="*/ 1426344 w 1834307"/>
              <a:gd name="connsiteY13" fmla="*/ 72229 h 681919"/>
              <a:gd name="connsiteX14" fmla="*/ 1496682 w 1834307"/>
              <a:gd name="connsiteY14" fmla="*/ 15958 h 681919"/>
              <a:gd name="connsiteX15" fmla="*/ 1623292 w 1834307"/>
              <a:gd name="connsiteY15" fmla="*/ 30026 h 681919"/>
              <a:gd name="connsiteX16" fmla="*/ 1707698 w 1834307"/>
              <a:gd name="connsiteY16" fmla="*/ 142567 h 681919"/>
              <a:gd name="connsiteX17" fmla="*/ 1778036 w 1834307"/>
              <a:gd name="connsiteY17" fmla="*/ 156635 h 681919"/>
              <a:gd name="connsiteX18" fmla="*/ 1820239 w 1834307"/>
              <a:gd name="connsiteY18" fmla="*/ 170703 h 681919"/>
              <a:gd name="connsiteX19" fmla="*/ 1834307 w 1834307"/>
              <a:gd name="connsiteY19" fmla="*/ 212906 h 681919"/>
              <a:gd name="connsiteX20" fmla="*/ 1792104 w 1834307"/>
              <a:gd name="connsiteY20" fmla="*/ 241041 h 681919"/>
              <a:gd name="connsiteX21" fmla="*/ 1707698 w 1834307"/>
              <a:gd name="connsiteY21" fmla="*/ 255109 h 681919"/>
              <a:gd name="connsiteX22" fmla="*/ 1651427 w 1834307"/>
              <a:gd name="connsiteY22" fmla="*/ 339515 h 681919"/>
              <a:gd name="connsiteX23" fmla="*/ 1552953 w 1834307"/>
              <a:gd name="connsiteY23" fmla="*/ 325447 h 681919"/>
              <a:gd name="connsiteX24" fmla="*/ 1482615 w 1834307"/>
              <a:gd name="connsiteY24" fmla="*/ 381718 h 681919"/>
              <a:gd name="connsiteX25" fmla="*/ 1454479 w 1834307"/>
              <a:gd name="connsiteY25" fmla="*/ 409854 h 681919"/>
              <a:gd name="connsiteX26" fmla="*/ 1440412 w 1834307"/>
              <a:gd name="connsiteY26" fmla="*/ 466124 h 681919"/>
              <a:gd name="connsiteX27" fmla="*/ 1370073 w 1834307"/>
              <a:gd name="connsiteY27" fmla="*/ 522395 h 681919"/>
              <a:gd name="connsiteX28" fmla="*/ 1341938 w 1834307"/>
              <a:gd name="connsiteY28" fmla="*/ 564598 h 681919"/>
              <a:gd name="connsiteX29" fmla="*/ 1285667 w 1834307"/>
              <a:gd name="connsiteY29" fmla="*/ 578666 h 681919"/>
              <a:gd name="connsiteX30" fmla="*/ 1173125 w 1834307"/>
              <a:gd name="connsiteY30" fmla="*/ 592734 h 681919"/>
              <a:gd name="connsiteX31" fmla="*/ 1088719 w 1834307"/>
              <a:gd name="connsiteY31" fmla="*/ 606801 h 681919"/>
              <a:gd name="connsiteX32" fmla="*/ 1046516 w 1834307"/>
              <a:gd name="connsiteY32" fmla="*/ 620869 h 681919"/>
              <a:gd name="connsiteX33" fmla="*/ 835501 w 1834307"/>
              <a:gd name="connsiteY33" fmla="*/ 578666 h 681919"/>
              <a:gd name="connsiteX34" fmla="*/ 793298 w 1834307"/>
              <a:gd name="connsiteY34" fmla="*/ 564598 h 681919"/>
              <a:gd name="connsiteX35" fmla="*/ 751095 w 1834307"/>
              <a:gd name="connsiteY35" fmla="*/ 550530 h 681919"/>
              <a:gd name="connsiteX36" fmla="*/ 526012 w 1834307"/>
              <a:gd name="connsiteY36" fmla="*/ 620869 h 681919"/>
              <a:gd name="connsiteX37" fmla="*/ 469741 w 1834307"/>
              <a:gd name="connsiteY37" fmla="*/ 564598 h 681919"/>
              <a:gd name="connsiteX38" fmla="*/ 385335 w 1834307"/>
              <a:gd name="connsiteY38" fmla="*/ 536463 h 681919"/>
              <a:gd name="connsiteX39" fmla="*/ 357199 w 1834307"/>
              <a:gd name="connsiteY39" fmla="*/ 508327 h 681919"/>
              <a:gd name="connsiteX40" fmla="*/ 329064 w 1834307"/>
              <a:gd name="connsiteY40" fmla="*/ 466124 h 681919"/>
              <a:gd name="connsiteX41" fmla="*/ 286861 w 1834307"/>
              <a:gd name="connsiteY41" fmla="*/ 452057 h 681919"/>
              <a:gd name="connsiteX42" fmla="*/ 160252 w 1834307"/>
              <a:gd name="connsiteY42" fmla="*/ 452057 h 681919"/>
              <a:gd name="connsiteX43" fmla="*/ 146184 w 1834307"/>
              <a:gd name="connsiteY43" fmla="*/ 409854 h 681919"/>
              <a:gd name="connsiteX44" fmla="*/ 160252 w 1834307"/>
              <a:gd name="connsiteY44" fmla="*/ 367650 h 681919"/>
              <a:gd name="connsiteX45" fmla="*/ 202455 w 1834307"/>
              <a:gd name="connsiteY45" fmla="*/ 353583 h 681919"/>
              <a:gd name="connsiteX46" fmla="*/ 132116 w 1834307"/>
              <a:gd name="connsiteY46" fmla="*/ 311380 h 681919"/>
              <a:gd name="connsiteX47" fmla="*/ 61778 w 1834307"/>
              <a:gd name="connsiteY47" fmla="*/ 255109 h 681919"/>
              <a:gd name="connsiteX48" fmla="*/ 19575 w 1834307"/>
              <a:gd name="connsiteY48" fmla="*/ 241041 h 681919"/>
              <a:gd name="connsiteX49" fmla="*/ 5507 w 1834307"/>
              <a:gd name="connsiteY49" fmla="*/ 198838 h 681919"/>
              <a:gd name="connsiteX50" fmla="*/ 118049 w 1834307"/>
              <a:gd name="connsiteY50" fmla="*/ 156635 h 681919"/>
              <a:gd name="connsiteX51" fmla="*/ 160252 w 1834307"/>
              <a:gd name="connsiteY51" fmla="*/ 128500 h 681919"/>
              <a:gd name="connsiteX52" fmla="*/ 314996 w 1834307"/>
              <a:gd name="connsiteY52" fmla="*/ 128500 h 681919"/>
              <a:gd name="connsiteX53" fmla="*/ 483809 w 1834307"/>
              <a:gd name="connsiteY53" fmla="*/ 156635 h 681919"/>
              <a:gd name="connsiteX54" fmla="*/ 526012 w 1834307"/>
              <a:gd name="connsiteY54" fmla="*/ 170703 h 681919"/>
              <a:gd name="connsiteX55" fmla="*/ 582282 w 1834307"/>
              <a:gd name="connsiteY55" fmla="*/ 100364 h 681919"/>
              <a:gd name="connsiteX56" fmla="*/ 582282 w 1834307"/>
              <a:gd name="connsiteY56" fmla="*/ 72229 h 681919"/>
              <a:gd name="connsiteX57" fmla="*/ 582282 w 1834307"/>
              <a:gd name="connsiteY57" fmla="*/ 72229 h 681919"/>
              <a:gd name="connsiteX58" fmla="*/ 582282 w 1834307"/>
              <a:gd name="connsiteY58" fmla="*/ 72229 h 68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34307" h="681919">
                <a:moveTo>
                  <a:pt x="540079" y="170703"/>
                </a:moveTo>
                <a:cubicBezTo>
                  <a:pt x="671741" y="126815"/>
                  <a:pt x="438585" y="218798"/>
                  <a:pt x="596350" y="15958"/>
                </a:cubicBezTo>
                <a:cubicBezTo>
                  <a:pt x="606545" y="2850"/>
                  <a:pt x="699881" y="36401"/>
                  <a:pt x="722959" y="44094"/>
                </a:cubicBezTo>
                <a:cubicBezTo>
                  <a:pt x="749129" y="70263"/>
                  <a:pt x="757806" y="82618"/>
                  <a:pt x="793298" y="100364"/>
                </a:cubicBezTo>
                <a:cubicBezTo>
                  <a:pt x="806561" y="106996"/>
                  <a:pt x="821433" y="109743"/>
                  <a:pt x="835501" y="114432"/>
                </a:cubicBezTo>
                <a:cubicBezTo>
                  <a:pt x="855406" y="107797"/>
                  <a:pt x="916307" y="86297"/>
                  <a:pt x="933975" y="86297"/>
                </a:cubicBezTo>
                <a:cubicBezTo>
                  <a:pt x="985769" y="86297"/>
                  <a:pt x="1037138" y="95675"/>
                  <a:pt x="1088719" y="100364"/>
                </a:cubicBezTo>
                <a:cubicBezTo>
                  <a:pt x="1160012" y="171657"/>
                  <a:pt x="1067745" y="87779"/>
                  <a:pt x="1159058" y="142567"/>
                </a:cubicBezTo>
                <a:cubicBezTo>
                  <a:pt x="1170431" y="149391"/>
                  <a:pt x="1177815" y="161324"/>
                  <a:pt x="1187193" y="170703"/>
                </a:cubicBezTo>
                <a:cubicBezTo>
                  <a:pt x="1210639" y="166014"/>
                  <a:pt x="1235144" y="165031"/>
                  <a:pt x="1257532" y="156635"/>
                </a:cubicBezTo>
                <a:cubicBezTo>
                  <a:pt x="1273363" y="150699"/>
                  <a:pt x="1284613" y="136061"/>
                  <a:pt x="1299735" y="128500"/>
                </a:cubicBezTo>
                <a:cubicBezTo>
                  <a:pt x="1312998" y="121868"/>
                  <a:pt x="1328675" y="121064"/>
                  <a:pt x="1341938" y="114432"/>
                </a:cubicBezTo>
                <a:cubicBezTo>
                  <a:pt x="1357060" y="106871"/>
                  <a:pt x="1369019" y="93858"/>
                  <a:pt x="1384141" y="86297"/>
                </a:cubicBezTo>
                <a:cubicBezTo>
                  <a:pt x="1397404" y="79665"/>
                  <a:pt x="1413081" y="78861"/>
                  <a:pt x="1426344" y="72229"/>
                </a:cubicBezTo>
                <a:cubicBezTo>
                  <a:pt x="1461839" y="54482"/>
                  <a:pt x="1470512" y="42129"/>
                  <a:pt x="1496682" y="15958"/>
                </a:cubicBezTo>
                <a:cubicBezTo>
                  <a:pt x="1538885" y="20647"/>
                  <a:pt x="1593266" y="0"/>
                  <a:pt x="1623292" y="30026"/>
                </a:cubicBezTo>
                <a:cubicBezTo>
                  <a:pt x="1751388" y="158122"/>
                  <a:pt x="1532998" y="177507"/>
                  <a:pt x="1707698" y="142567"/>
                </a:cubicBezTo>
                <a:cubicBezTo>
                  <a:pt x="1731144" y="147256"/>
                  <a:pt x="1754840" y="150836"/>
                  <a:pt x="1778036" y="156635"/>
                </a:cubicBezTo>
                <a:cubicBezTo>
                  <a:pt x="1792422" y="160232"/>
                  <a:pt x="1809754" y="160218"/>
                  <a:pt x="1820239" y="170703"/>
                </a:cubicBezTo>
                <a:cubicBezTo>
                  <a:pt x="1830724" y="181188"/>
                  <a:pt x="1829618" y="198838"/>
                  <a:pt x="1834307" y="212906"/>
                </a:cubicBezTo>
                <a:cubicBezTo>
                  <a:pt x="1820239" y="222284"/>
                  <a:pt x="1808144" y="235694"/>
                  <a:pt x="1792104" y="241041"/>
                </a:cubicBezTo>
                <a:cubicBezTo>
                  <a:pt x="1765044" y="250061"/>
                  <a:pt x="1729355" y="236546"/>
                  <a:pt x="1707698" y="255109"/>
                </a:cubicBezTo>
                <a:cubicBezTo>
                  <a:pt x="1556457" y="384744"/>
                  <a:pt x="1799581" y="290129"/>
                  <a:pt x="1651427" y="339515"/>
                </a:cubicBezTo>
                <a:cubicBezTo>
                  <a:pt x="1618602" y="334826"/>
                  <a:pt x="1586111" y="325447"/>
                  <a:pt x="1552953" y="325447"/>
                </a:cubicBezTo>
                <a:cubicBezTo>
                  <a:pt x="1503864" y="325447"/>
                  <a:pt x="1508539" y="349313"/>
                  <a:pt x="1482615" y="381718"/>
                </a:cubicBezTo>
                <a:cubicBezTo>
                  <a:pt x="1474329" y="392075"/>
                  <a:pt x="1463858" y="400475"/>
                  <a:pt x="1454479" y="409854"/>
                </a:cubicBezTo>
                <a:cubicBezTo>
                  <a:pt x="1449790" y="428611"/>
                  <a:pt x="1449058" y="448831"/>
                  <a:pt x="1440412" y="466124"/>
                </a:cubicBezTo>
                <a:cubicBezTo>
                  <a:pt x="1430389" y="486170"/>
                  <a:pt x="1384983" y="512455"/>
                  <a:pt x="1370073" y="522395"/>
                </a:cubicBezTo>
                <a:cubicBezTo>
                  <a:pt x="1360695" y="536463"/>
                  <a:pt x="1356006" y="555220"/>
                  <a:pt x="1341938" y="564598"/>
                </a:cubicBezTo>
                <a:cubicBezTo>
                  <a:pt x="1325851" y="575323"/>
                  <a:pt x="1304738" y="575487"/>
                  <a:pt x="1285667" y="578666"/>
                </a:cubicBezTo>
                <a:cubicBezTo>
                  <a:pt x="1248375" y="584881"/>
                  <a:pt x="1210551" y="587388"/>
                  <a:pt x="1173125" y="592734"/>
                </a:cubicBezTo>
                <a:cubicBezTo>
                  <a:pt x="1144888" y="596768"/>
                  <a:pt x="1116854" y="602112"/>
                  <a:pt x="1088719" y="606801"/>
                </a:cubicBezTo>
                <a:cubicBezTo>
                  <a:pt x="1074651" y="611490"/>
                  <a:pt x="1061345" y="620869"/>
                  <a:pt x="1046516" y="620869"/>
                </a:cubicBezTo>
                <a:cubicBezTo>
                  <a:pt x="942463" y="620869"/>
                  <a:pt x="923850" y="608116"/>
                  <a:pt x="835501" y="578666"/>
                </a:cubicBezTo>
                <a:lnTo>
                  <a:pt x="793298" y="564598"/>
                </a:lnTo>
                <a:lnTo>
                  <a:pt x="751095" y="550530"/>
                </a:lnTo>
                <a:cubicBezTo>
                  <a:pt x="663503" y="681919"/>
                  <a:pt x="728522" y="637745"/>
                  <a:pt x="526012" y="620869"/>
                </a:cubicBezTo>
                <a:cubicBezTo>
                  <a:pt x="507255" y="602112"/>
                  <a:pt x="494906" y="572986"/>
                  <a:pt x="469741" y="564598"/>
                </a:cubicBezTo>
                <a:lnTo>
                  <a:pt x="385335" y="536463"/>
                </a:lnTo>
                <a:cubicBezTo>
                  <a:pt x="375956" y="527084"/>
                  <a:pt x="365485" y="518684"/>
                  <a:pt x="357199" y="508327"/>
                </a:cubicBezTo>
                <a:cubicBezTo>
                  <a:pt x="346637" y="495125"/>
                  <a:pt x="342266" y="476686"/>
                  <a:pt x="329064" y="466124"/>
                </a:cubicBezTo>
                <a:cubicBezTo>
                  <a:pt x="317485" y="456861"/>
                  <a:pt x="300929" y="456746"/>
                  <a:pt x="286861" y="452057"/>
                </a:cubicBezTo>
                <a:cubicBezTo>
                  <a:pt x="240631" y="467466"/>
                  <a:pt x="214980" y="483329"/>
                  <a:pt x="160252" y="452057"/>
                </a:cubicBezTo>
                <a:cubicBezTo>
                  <a:pt x="147377" y="444700"/>
                  <a:pt x="150873" y="423922"/>
                  <a:pt x="146184" y="409854"/>
                </a:cubicBezTo>
                <a:cubicBezTo>
                  <a:pt x="150873" y="395786"/>
                  <a:pt x="149766" y="378136"/>
                  <a:pt x="160252" y="367650"/>
                </a:cubicBezTo>
                <a:cubicBezTo>
                  <a:pt x="170737" y="357165"/>
                  <a:pt x="197766" y="367651"/>
                  <a:pt x="202455" y="353583"/>
                </a:cubicBezTo>
                <a:cubicBezTo>
                  <a:pt x="210179" y="330409"/>
                  <a:pt x="135087" y="312370"/>
                  <a:pt x="132116" y="311380"/>
                </a:cubicBezTo>
                <a:cubicBezTo>
                  <a:pt x="105946" y="285209"/>
                  <a:pt x="97273" y="272856"/>
                  <a:pt x="61778" y="255109"/>
                </a:cubicBezTo>
                <a:cubicBezTo>
                  <a:pt x="48515" y="248477"/>
                  <a:pt x="33643" y="245730"/>
                  <a:pt x="19575" y="241041"/>
                </a:cubicBezTo>
                <a:cubicBezTo>
                  <a:pt x="14886" y="226973"/>
                  <a:pt x="0" y="212606"/>
                  <a:pt x="5507" y="198838"/>
                </a:cubicBezTo>
                <a:cubicBezTo>
                  <a:pt x="18106" y="167340"/>
                  <a:pt x="101134" y="160018"/>
                  <a:pt x="118049" y="156635"/>
                </a:cubicBezTo>
                <a:cubicBezTo>
                  <a:pt x="132117" y="147257"/>
                  <a:pt x="145130" y="136061"/>
                  <a:pt x="160252" y="128500"/>
                </a:cubicBezTo>
                <a:cubicBezTo>
                  <a:pt x="217503" y="99874"/>
                  <a:pt x="240814" y="119227"/>
                  <a:pt x="314996" y="128500"/>
                </a:cubicBezTo>
                <a:cubicBezTo>
                  <a:pt x="413939" y="161479"/>
                  <a:pt x="295339" y="125223"/>
                  <a:pt x="483809" y="156635"/>
                </a:cubicBezTo>
                <a:cubicBezTo>
                  <a:pt x="498436" y="159073"/>
                  <a:pt x="511944" y="166014"/>
                  <a:pt x="526012" y="170703"/>
                </a:cubicBezTo>
                <a:cubicBezTo>
                  <a:pt x="547540" y="149174"/>
                  <a:pt x="570452" y="129940"/>
                  <a:pt x="582282" y="100364"/>
                </a:cubicBezTo>
                <a:cubicBezTo>
                  <a:pt x="585765" y="91656"/>
                  <a:pt x="582282" y="81607"/>
                  <a:pt x="582282" y="72229"/>
                </a:cubicBezTo>
                <a:lnTo>
                  <a:pt x="582282" y="72229"/>
                </a:lnTo>
                <a:lnTo>
                  <a:pt x="582282" y="72229"/>
                </a:lnTo>
              </a:path>
            </a:pathLst>
          </a:cu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27001" y="6156325"/>
            <a:ext cx="246364" cy="323557"/>
          </a:xfrm>
          <a:custGeom>
            <a:avLst/>
            <a:gdLst>
              <a:gd name="connsiteX0" fmla="*/ 14068 w 246364"/>
              <a:gd name="connsiteY0" fmla="*/ 267287 h 323557"/>
              <a:gd name="connsiteX1" fmla="*/ 28135 w 246364"/>
              <a:gd name="connsiteY1" fmla="*/ 225084 h 323557"/>
              <a:gd name="connsiteX2" fmla="*/ 0 w 246364"/>
              <a:gd name="connsiteY2" fmla="*/ 140677 h 323557"/>
              <a:gd name="connsiteX3" fmla="*/ 14068 w 246364"/>
              <a:gd name="connsiteY3" fmla="*/ 98474 h 323557"/>
              <a:gd name="connsiteX4" fmla="*/ 56271 w 246364"/>
              <a:gd name="connsiteY4" fmla="*/ 84407 h 323557"/>
              <a:gd name="connsiteX5" fmla="*/ 70338 w 246364"/>
              <a:gd name="connsiteY5" fmla="*/ 0 h 323557"/>
              <a:gd name="connsiteX6" fmla="*/ 126609 w 246364"/>
              <a:gd name="connsiteY6" fmla="*/ 14068 h 323557"/>
              <a:gd name="connsiteX7" fmla="*/ 140677 w 246364"/>
              <a:gd name="connsiteY7" fmla="*/ 56271 h 323557"/>
              <a:gd name="connsiteX8" fmla="*/ 168812 w 246364"/>
              <a:gd name="connsiteY8" fmla="*/ 84407 h 323557"/>
              <a:gd name="connsiteX9" fmla="*/ 196948 w 246364"/>
              <a:gd name="connsiteY9" fmla="*/ 126610 h 323557"/>
              <a:gd name="connsiteX10" fmla="*/ 211015 w 246364"/>
              <a:gd name="connsiteY10" fmla="*/ 281354 h 323557"/>
              <a:gd name="connsiteX11" fmla="*/ 168812 w 246364"/>
              <a:gd name="connsiteY11" fmla="*/ 295422 h 323557"/>
              <a:gd name="connsiteX12" fmla="*/ 126609 w 246364"/>
              <a:gd name="connsiteY12" fmla="*/ 323557 h 323557"/>
              <a:gd name="connsiteX13" fmla="*/ 42203 w 246364"/>
              <a:gd name="connsiteY13" fmla="*/ 281354 h 323557"/>
              <a:gd name="connsiteX14" fmla="*/ 56271 w 246364"/>
              <a:gd name="connsiteY14" fmla="*/ 239151 h 323557"/>
              <a:gd name="connsiteX15" fmla="*/ 28135 w 246364"/>
              <a:gd name="connsiteY15" fmla="*/ 196948 h 323557"/>
              <a:gd name="connsiteX16" fmla="*/ 28135 w 246364"/>
              <a:gd name="connsiteY16" fmla="*/ 196948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364" h="323557">
                <a:moveTo>
                  <a:pt x="14068" y="267287"/>
                </a:moveTo>
                <a:cubicBezTo>
                  <a:pt x="18757" y="253219"/>
                  <a:pt x="29773" y="239822"/>
                  <a:pt x="28135" y="225084"/>
                </a:cubicBezTo>
                <a:cubicBezTo>
                  <a:pt x="24860" y="195608"/>
                  <a:pt x="0" y="140677"/>
                  <a:pt x="0" y="140677"/>
                </a:cubicBezTo>
                <a:cubicBezTo>
                  <a:pt x="4689" y="126609"/>
                  <a:pt x="3582" y="108959"/>
                  <a:pt x="14068" y="98474"/>
                </a:cubicBezTo>
                <a:cubicBezTo>
                  <a:pt x="24553" y="87989"/>
                  <a:pt x="48914" y="97282"/>
                  <a:pt x="56271" y="84407"/>
                </a:cubicBezTo>
                <a:cubicBezTo>
                  <a:pt x="70423" y="59641"/>
                  <a:pt x="65649" y="28136"/>
                  <a:pt x="70338" y="0"/>
                </a:cubicBezTo>
                <a:cubicBezTo>
                  <a:pt x="89095" y="4689"/>
                  <a:pt x="111511" y="1990"/>
                  <a:pt x="126609" y="14068"/>
                </a:cubicBezTo>
                <a:cubicBezTo>
                  <a:pt x="138188" y="23331"/>
                  <a:pt x="133048" y="43555"/>
                  <a:pt x="140677" y="56271"/>
                </a:cubicBezTo>
                <a:cubicBezTo>
                  <a:pt x="147501" y="67644"/>
                  <a:pt x="160527" y="74050"/>
                  <a:pt x="168812" y="84407"/>
                </a:cubicBezTo>
                <a:cubicBezTo>
                  <a:pt x="179374" y="97609"/>
                  <a:pt x="187569" y="112542"/>
                  <a:pt x="196948" y="126610"/>
                </a:cubicBezTo>
                <a:cubicBezTo>
                  <a:pt x="213462" y="176153"/>
                  <a:pt x="246364" y="228330"/>
                  <a:pt x="211015" y="281354"/>
                </a:cubicBezTo>
                <a:cubicBezTo>
                  <a:pt x="202790" y="293692"/>
                  <a:pt x="182075" y="288790"/>
                  <a:pt x="168812" y="295422"/>
                </a:cubicBezTo>
                <a:cubicBezTo>
                  <a:pt x="153690" y="302983"/>
                  <a:pt x="140677" y="314179"/>
                  <a:pt x="126609" y="323557"/>
                </a:cubicBezTo>
                <a:cubicBezTo>
                  <a:pt x="108790" y="319103"/>
                  <a:pt x="48804" y="314361"/>
                  <a:pt x="42203" y="281354"/>
                </a:cubicBezTo>
                <a:cubicBezTo>
                  <a:pt x="39295" y="266813"/>
                  <a:pt x="51582" y="253219"/>
                  <a:pt x="56271" y="239151"/>
                </a:cubicBezTo>
                <a:cubicBezTo>
                  <a:pt x="24819" y="207700"/>
                  <a:pt x="28135" y="224279"/>
                  <a:pt x="28135" y="196948"/>
                </a:cubicBezTo>
                <a:lnTo>
                  <a:pt x="28135" y="196948"/>
                </a:lnTo>
              </a:path>
            </a:pathLst>
          </a:cu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15081" y="3336925"/>
            <a:ext cx="761999" cy="1097280"/>
          </a:xfrm>
          <a:custGeom>
            <a:avLst/>
            <a:gdLst>
              <a:gd name="connsiteX0" fmla="*/ 309489 w 534572"/>
              <a:gd name="connsiteY0" fmla="*/ 98474 h 1097280"/>
              <a:gd name="connsiteX1" fmla="*/ 351692 w 534572"/>
              <a:gd name="connsiteY1" fmla="*/ 56271 h 1097280"/>
              <a:gd name="connsiteX2" fmla="*/ 211015 w 534572"/>
              <a:gd name="connsiteY2" fmla="*/ 56271 h 1097280"/>
              <a:gd name="connsiteX3" fmla="*/ 225083 w 534572"/>
              <a:gd name="connsiteY3" fmla="*/ 112542 h 1097280"/>
              <a:gd name="connsiteX4" fmla="*/ 239150 w 534572"/>
              <a:gd name="connsiteY4" fmla="*/ 154745 h 1097280"/>
              <a:gd name="connsiteX5" fmla="*/ 253218 w 534572"/>
              <a:gd name="connsiteY5" fmla="*/ 239151 h 1097280"/>
              <a:gd name="connsiteX6" fmla="*/ 309489 w 534572"/>
              <a:gd name="connsiteY6" fmla="*/ 182880 h 1097280"/>
              <a:gd name="connsiteX7" fmla="*/ 337624 w 534572"/>
              <a:gd name="connsiteY7" fmla="*/ 140677 h 1097280"/>
              <a:gd name="connsiteX8" fmla="*/ 407963 w 534572"/>
              <a:gd name="connsiteY8" fmla="*/ 126609 h 1097280"/>
              <a:gd name="connsiteX9" fmla="*/ 422030 w 534572"/>
              <a:gd name="connsiteY9" fmla="*/ 84406 h 1097280"/>
              <a:gd name="connsiteX10" fmla="*/ 393895 w 534572"/>
              <a:gd name="connsiteY10" fmla="*/ 0 h 1097280"/>
              <a:gd name="connsiteX11" fmla="*/ 379827 w 534572"/>
              <a:gd name="connsiteY11" fmla="*/ 42203 h 1097280"/>
              <a:gd name="connsiteX12" fmla="*/ 407963 w 534572"/>
              <a:gd name="connsiteY12" fmla="*/ 239151 h 1097280"/>
              <a:gd name="connsiteX13" fmla="*/ 436098 w 534572"/>
              <a:gd name="connsiteY13" fmla="*/ 351692 h 1097280"/>
              <a:gd name="connsiteX14" fmla="*/ 464233 w 534572"/>
              <a:gd name="connsiteY14" fmla="*/ 379828 h 1097280"/>
              <a:gd name="connsiteX15" fmla="*/ 492369 w 534572"/>
              <a:gd name="connsiteY15" fmla="*/ 464234 h 1097280"/>
              <a:gd name="connsiteX16" fmla="*/ 520504 w 534572"/>
              <a:gd name="connsiteY16" fmla="*/ 562708 h 1097280"/>
              <a:gd name="connsiteX17" fmla="*/ 534572 w 534572"/>
              <a:gd name="connsiteY17" fmla="*/ 647114 h 1097280"/>
              <a:gd name="connsiteX18" fmla="*/ 492369 w 534572"/>
              <a:gd name="connsiteY18" fmla="*/ 675249 h 1097280"/>
              <a:gd name="connsiteX19" fmla="*/ 450166 w 534572"/>
              <a:gd name="connsiteY19" fmla="*/ 689317 h 1097280"/>
              <a:gd name="connsiteX20" fmla="*/ 365760 w 534572"/>
              <a:gd name="connsiteY20" fmla="*/ 745588 h 1097280"/>
              <a:gd name="connsiteX21" fmla="*/ 309489 w 534572"/>
              <a:gd name="connsiteY21" fmla="*/ 872197 h 1097280"/>
              <a:gd name="connsiteX22" fmla="*/ 225083 w 534572"/>
              <a:gd name="connsiteY22" fmla="*/ 900332 h 1097280"/>
              <a:gd name="connsiteX23" fmla="*/ 182880 w 534572"/>
              <a:gd name="connsiteY23" fmla="*/ 914400 h 1097280"/>
              <a:gd name="connsiteX24" fmla="*/ 168812 w 534572"/>
              <a:gd name="connsiteY24" fmla="*/ 956603 h 1097280"/>
              <a:gd name="connsiteX25" fmla="*/ 168812 w 534572"/>
              <a:gd name="connsiteY25" fmla="*/ 1069145 h 1097280"/>
              <a:gd name="connsiteX26" fmla="*/ 84406 w 534572"/>
              <a:gd name="connsiteY26" fmla="*/ 1097280 h 1097280"/>
              <a:gd name="connsiteX27" fmla="*/ 42203 w 534572"/>
              <a:gd name="connsiteY27" fmla="*/ 1012874 h 1097280"/>
              <a:gd name="connsiteX28" fmla="*/ 0 w 534572"/>
              <a:gd name="connsiteY28" fmla="*/ 998806 h 1097280"/>
              <a:gd name="connsiteX29" fmla="*/ 42203 w 534572"/>
              <a:gd name="connsiteY29" fmla="*/ 858129 h 1097280"/>
              <a:gd name="connsiteX30" fmla="*/ 70338 w 534572"/>
              <a:gd name="connsiteY30" fmla="*/ 815926 h 1097280"/>
              <a:gd name="connsiteX31" fmla="*/ 112541 w 534572"/>
              <a:gd name="connsiteY31" fmla="*/ 801859 h 1097280"/>
              <a:gd name="connsiteX32" fmla="*/ 253218 w 534572"/>
              <a:gd name="connsiteY32" fmla="*/ 787791 h 1097280"/>
              <a:gd name="connsiteX33" fmla="*/ 281353 w 534572"/>
              <a:gd name="connsiteY33" fmla="*/ 759655 h 1097280"/>
              <a:gd name="connsiteX34" fmla="*/ 281353 w 534572"/>
              <a:gd name="connsiteY34" fmla="*/ 604911 h 1097280"/>
              <a:gd name="connsiteX35" fmla="*/ 365760 w 534572"/>
              <a:gd name="connsiteY35" fmla="*/ 576775 h 1097280"/>
              <a:gd name="connsiteX36" fmla="*/ 379827 w 534572"/>
              <a:gd name="connsiteY36" fmla="*/ 534572 h 1097280"/>
              <a:gd name="connsiteX37" fmla="*/ 337624 w 534572"/>
              <a:gd name="connsiteY37" fmla="*/ 309489 h 1097280"/>
              <a:gd name="connsiteX38" fmla="*/ 295421 w 534572"/>
              <a:gd name="connsiteY38" fmla="*/ 281354 h 1097280"/>
              <a:gd name="connsiteX39" fmla="*/ 267286 w 534572"/>
              <a:gd name="connsiteY39" fmla="*/ 140677 h 1097280"/>
              <a:gd name="connsiteX40" fmla="*/ 267286 w 534572"/>
              <a:gd name="connsiteY40" fmla="*/ 140677 h 1097280"/>
              <a:gd name="connsiteX41" fmla="*/ 267286 w 534572"/>
              <a:gd name="connsiteY41" fmla="*/ 140677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34572" h="1097280">
                <a:moveTo>
                  <a:pt x="309489" y="98474"/>
                </a:moveTo>
                <a:cubicBezTo>
                  <a:pt x="323557" y="84406"/>
                  <a:pt x="365760" y="70339"/>
                  <a:pt x="351692" y="56271"/>
                </a:cubicBezTo>
                <a:cubicBezTo>
                  <a:pt x="311279" y="15858"/>
                  <a:pt x="252144" y="42561"/>
                  <a:pt x="211015" y="56271"/>
                </a:cubicBezTo>
                <a:cubicBezTo>
                  <a:pt x="215704" y="75028"/>
                  <a:pt x="219772" y="93952"/>
                  <a:pt x="225083" y="112542"/>
                </a:cubicBezTo>
                <a:cubicBezTo>
                  <a:pt x="229157" y="126800"/>
                  <a:pt x="235933" y="140270"/>
                  <a:pt x="239150" y="154745"/>
                </a:cubicBezTo>
                <a:cubicBezTo>
                  <a:pt x="245338" y="182589"/>
                  <a:pt x="248529" y="211016"/>
                  <a:pt x="253218" y="239151"/>
                </a:cubicBezTo>
                <a:cubicBezTo>
                  <a:pt x="271975" y="220394"/>
                  <a:pt x="294775" y="204951"/>
                  <a:pt x="309489" y="182880"/>
                </a:cubicBezTo>
                <a:cubicBezTo>
                  <a:pt x="318867" y="168812"/>
                  <a:pt x="322944" y="149065"/>
                  <a:pt x="337624" y="140677"/>
                </a:cubicBezTo>
                <a:cubicBezTo>
                  <a:pt x="358384" y="128814"/>
                  <a:pt x="384517" y="131298"/>
                  <a:pt x="407963" y="126609"/>
                </a:cubicBezTo>
                <a:cubicBezTo>
                  <a:pt x="412652" y="112541"/>
                  <a:pt x="423668" y="99144"/>
                  <a:pt x="422030" y="84406"/>
                </a:cubicBezTo>
                <a:cubicBezTo>
                  <a:pt x="418755" y="54930"/>
                  <a:pt x="393895" y="0"/>
                  <a:pt x="393895" y="0"/>
                </a:cubicBezTo>
                <a:cubicBezTo>
                  <a:pt x="389206" y="14068"/>
                  <a:pt x="379827" y="27374"/>
                  <a:pt x="379827" y="42203"/>
                </a:cubicBezTo>
                <a:cubicBezTo>
                  <a:pt x="379827" y="256432"/>
                  <a:pt x="381928" y="135009"/>
                  <a:pt x="407963" y="239151"/>
                </a:cubicBezTo>
                <a:cubicBezTo>
                  <a:pt x="412287" y="256446"/>
                  <a:pt x="422315" y="328720"/>
                  <a:pt x="436098" y="351692"/>
                </a:cubicBezTo>
                <a:cubicBezTo>
                  <a:pt x="442922" y="363065"/>
                  <a:pt x="454855" y="370449"/>
                  <a:pt x="464233" y="379828"/>
                </a:cubicBezTo>
                <a:lnTo>
                  <a:pt x="492369" y="464234"/>
                </a:lnTo>
                <a:cubicBezTo>
                  <a:pt x="505779" y="504463"/>
                  <a:pt x="511670" y="518540"/>
                  <a:pt x="520504" y="562708"/>
                </a:cubicBezTo>
                <a:cubicBezTo>
                  <a:pt x="526098" y="590678"/>
                  <a:pt x="529883" y="618979"/>
                  <a:pt x="534572" y="647114"/>
                </a:cubicBezTo>
                <a:cubicBezTo>
                  <a:pt x="520504" y="656492"/>
                  <a:pt x="507491" y="667688"/>
                  <a:pt x="492369" y="675249"/>
                </a:cubicBezTo>
                <a:cubicBezTo>
                  <a:pt x="479106" y="681881"/>
                  <a:pt x="461745" y="680054"/>
                  <a:pt x="450166" y="689317"/>
                </a:cubicBezTo>
                <a:cubicBezTo>
                  <a:pt x="361847" y="759972"/>
                  <a:pt x="494989" y="713280"/>
                  <a:pt x="365760" y="745588"/>
                </a:cubicBezTo>
                <a:cubicBezTo>
                  <a:pt x="353941" y="828321"/>
                  <a:pt x="376915" y="842230"/>
                  <a:pt x="309489" y="872197"/>
                </a:cubicBezTo>
                <a:cubicBezTo>
                  <a:pt x="282388" y="884242"/>
                  <a:pt x="253218" y="890954"/>
                  <a:pt x="225083" y="900332"/>
                </a:cubicBezTo>
                <a:lnTo>
                  <a:pt x="182880" y="914400"/>
                </a:lnTo>
                <a:cubicBezTo>
                  <a:pt x="178191" y="928468"/>
                  <a:pt x="168812" y="941774"/>
                  <a:pt x="168812" y="956603"/>
                </a:cubicBezTo>
                <a:cubicBezTo>
                  <a:pt x="168812" y="1001007"/>
                  <a:pt x="220665" y="1017292"/>
                  <a:pt x="168812" y="1069145"/>
                </a:cubicBezTo>
                <a:cubicBezTo>
                  <a:pt x="147841" y="1090116"/>
                  <a:pt x="84406" y="1097280"/>
                  <a:pt x="84406" y="1097280"/>
                </a:cubicBezTo>
                <a:cubicBezTo>
                  <a:pt x="75139" y="1069479"/>
                  <a:pt x="66994" y="1032707"/>
                  <a:pt x="42203" y="1012874"/>
                </a:cubicBezTo>
                <a:cubicBezTo>
                  <a:pt x="30624" y="1003611"/>
                  <a:pt x="14068" y="1003495"/>
                  <a:pt x="0" y="998806"/>
                </a:cubicBezTo>
                <a:cubicBezTo>
                  <a:pt x="7864" y="967347"/>
                  <a:pt x="28500" y="878684"/>
                  <a:pt x="42203" y="858129"/>
                </a:cubicBezTo>
                <a:cubicBezTo>
                  <a:pt x="51581" y="844061"/>
                  <a:pt x="57136" y="826488"/>
                  <a:pt x="70338" y="815926"/>
                </a:cubicBezTo>
                <a:cubicBezTo>
                  <a:pt x="81917" y="806663"/>
                  <a:pt x="97885" y="804114"/>
                  <a:pt x="112541" y="801859"/>
                </a:cubicBezTo>
                <a:cubicBezTo>
                  <a:pt x="159119" y="794693"/>
                  <a:pt x="206326" y="792480"/>
                  <a:pt x="253218" y="787791"/>
                </a:cubicBezTo>
                <a:cubicBezTo>
                  <a:pt x="262596" y="778412"/>
                  <a:pt x="279888" y="772837"/>
                  <a:pt x="281353" y="759655"/>
                </a:cubicBezTo>
                <a:cubicBezTo>
                  <a:pt x="282930" y="745459"/>
                  <a:pt x="248528" y="633047"/>
                  <a:pt x="281353" y="604911"/>
                </a:cubicBezTo>
                <a:cubicBezTo>
                  <a:pt x="303871" y="585610"/>
                  <a:pt x="365760" y="576775"/>
                  <a:pt x="365760" y="576775"/>
                </a:cubicBezTo>
                <a:cubicBezTo>
                  <a:pt x="370449" y="562707"/>
                  <a:pt x="379827" y="549401"/>
                  <a:pt x="379827" y="534572"/>
                </a:cubicBezTo>
                <a:cubicBezTo>
                  <a:pt x="379827" y="462387"/>
                  <a:pt x="395426" y="367291"/>
                  <a:pt x="337624" y="309489"/>
                </a:cubicBezTo>
                <a:cubicBezTo>
                  <a:pt x="325669" y="297534"/>
                  <a:pt x="309489" y="290732"/>
                  <a:pt x="295421" y="281354"/>
                </a:cubicBezTo>
                <a:cubicBezTo>
                  <a:pt x="249078" y="211839"/>
                  <a:pt x="267286" y="256058"/>
                  <a:pt x="267286" y="140677"/>
                </a:cubicBezTo>
                <a:lnTo>
                  <a:pt x="267286" y="140677"/>
                </a:lnTo>
                <a:lnTo>
                  <a:pt x="267286" y="140677"/>
                </a:lnTo>
              </a:path>
            </a:pathLst>
          </a:custGeom>
          <a:solidFill>
            <a:srgbClr val="F070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05081" y="3336925"/>
            <a:ext cx="3728980" cy="2229021"/>
          </a:xfrm>
          <a:custGeom>
            <a:avLst/>
            <a:gdLst>
              <a:gd name="connsiteX0" fmla="*/ 341029 w 3728980"/>
              <a:gd name="connsiteY0" fmla="*/ 976996 h 2229021"/>
              <a:gd name="connsiteX1" fmla="*/ 383232 w 3728980"/>
              <a:gd name="connsiteY1" fmla="*/ 962929 h 2229021"/>
              <a:gd name="connsiteX2" fmla="*/ 411368 w 3728980"/>
              <a:gd name="connsiteY2" fmla="*/ 934793 h 2229021"/>
              <a:gd name="connsiteX3" fmla="*/ 467638 w 3728980"/>
              <a:gd name="connsiteY3" fmla="*/ 920726 h 2229021"/>
              <a:gd name="connsiteX4" fmla="*/ 495774 w 3728980"/>
              <a:gd name="connsiteY4" fmla="*/ 892590 h 2229021"/>
              <a:gd name="connsiteX5" fmla="*/ 537977 w 3728980"/>
              <a:gd name="connsiteY5" fmla="*/ 878522 h 2229021"/>
              <a:gd name="connsiteX6" fmla="*/ 594248 w 3728980"/>
              <a:gd name="connsiteY6" fmla="*/ 765981 h 2229021"/>
              <a:gd name="connsiteX7" fmla="*/ 636451 w 3728980"/>
              <a:gd name="connsiteY7" fmla="*/ 751913 h 2229021"/>
              <a:gd name="connsiteX8" fmla="*/ 692721 w 3728980"/>
              <a:gd name="connsiteY8" fmla="*/ 737846 h 2229021"/>
              <a:gd name="connsiteX9" fmla="*/ 748992 w 3728980"/>
              <a:gd name="connsiteY9" fmla="*/ 667507 h 2229021"/>
              <a:gd name="connsiteX10" fmla="*/ 777128 w 3728980"/>
              <a:gd name="connsiteY10" fmla="*/ 639372 h 2229021"/>
              <a:gd name="connsiteX11" fmla="*/ 861534 w 3728980"/>
              <a:gd name="connsiteY11" fmla="*/ 625304 h 2229021"/>
              <a:gd name="connsiteX12" fmla="*/ 903737 w 3728980"/>
              <a:gd name="connsiteY12" fmla="*/ 597169 h 2229021"/>
              <a:gd name="connsiteX13" fmla="*/ 1002211 w 3728980"/>
              <a:gd name="connsiteY13" fmla="*/ 639372 h 2229021"/>
              <a:gd name="connsiteX14" fmla="*/ 1030346 w 3728980"/>
              <a:gd name="connsiteY14" fmla="*/ 681575 h 2229021"/>
              <a:gd name="connsiteX15" fmla="*/ 1072549 w 3728980"/>
              <a:gd name="connsiteY15" fmla="*/ 695642 h 2229021"/>
              <a:gd name="connsiteX16" fmla="*/ 1171023 w 3728980"/>
              <a:gd name="connsiteY16" fmla="*/ 780049 h 2229021"/>
              <a:gd name="connsiteX17" fmla="*/ 1199158 w 3728980"/>
              <a:gd name="connsiteY17" fmla="*/ 822252 h 2229021"/>
              <a:gd name="connsiteX18" fmla="*/ 1227294 w 3728980"/>
              <a:gd name="connsiteY18" fmla="*/ 850387 h 2229021"/>
              <a:gd name="connsiteX19" fmla="*/ 1269497 w 3728980"/>
              <a:gd name="connsiteY19" fmla="*/ 864455 h 2229021"/>
              <a:gd name="connsiteX20" fmla="*/ 1438309 w 3728980"/>
              <a:gd name="connsiteY20" fmla="*/ 878522 h 2229021"/>
              <a:gd name="connsiteX21" fmla="*/ 1494580 w 3728980"/>
              <a:gd name="connsiteY21" fmla="*/ 892590 h 2229021"/>
              <a:gd name="connsiteX22" fmla="*/ 1550851 w 3728980"/>
              <a:gd name="connsiteY22" fmla="*/ 948861 h 2229021"/>
              <a:gd name="connsiteX23" fmla="*/ 1621189 w 3728980"/>
              <a:gd name="connsiteY23" fmla="*/ 1005132 h 2229021"/>
              <a:gd name="connsiteX24" fmla="*/ 1663392 w 3728980"/>
              <a:gd name="connsiteY24" fmla="*/ 1033267 h 2229021"/>
              <a:gd name="connsiteX25" fmla="*/ 1733731 w 3728980"/>
              <a:gd name="connsiteY25" fmla="*/ 991064 h 2229021"/>
              <a:gd name="connsiteX26" fmla="*/ 1775934 w 3728980"/>
              <a:gd name="connsiteY26" fmla="*/ 976996 h 2229021"/>
              <a:gd name="connsiteX27" fmla="*/ 1916611 w 3728980"/>
              <a:gd name="connsiteY27" fmla="*/ 991064 h 2229021"/>
              <a:gd name="connsiteX28" fmla="*/ 1958814 w 3728980"/>
              <a:gd name="connsiteY28" fmla="*/ 1019199 h 2229021"/>
              <a:gd name="connsiteX29" fmla="*/ 2043220 w 3728980"/>
              <a:gd name="connsiteY29" fmla="*/ 1047335 h 2229021"/>
              <a:gd name="connsiteX30" fmla="*/ 2085423 w 3728980"/>
              <a:gd name="connsiteY30" fmla="*/ 1033267 h 2229021"/>
              <a:gd name="connsiteX31" fmla="*/ 2226100 w 3728980"/>
              <a:gd name="connsiteY31" fmla="*/ 1005132 h 2229021"/>
              <a:gd name="connsiteX32" fmla="*/ 2282371 w 3728980"/>
              <a:gd name="connsiteY32" fmla="*/ 948861 h 2229021"/>
              <a:gd name="connsiteX33" fmla="*/ 2366777 w 3728980"/>
              <a:gd name="connsiteY33" fmla="*/ 920726 h 2229021"/>
              <a:gd name="connsiteX34" fmla="*/ 2423048 w 3728980"/>
              <a:gd name="connsiteY34" fmla="*/ 864455 h 2229021"/>
              <a:gd name="connsiteX35" fmla="*/ 2493386 w 3728980"/>
              <a:gd name="connsiteY35" fmla="*/ 808184 h 2229021"/>
              <a:gd name="connsiteX36" fmla="*/ 2577792 w 3728980"/>
              <a:gd name="connsiteY36" fmla="*/ 780049 h 2229021"/>
              <a:gd name="connsiteX37" fmla="*/ 2605928 w 3728980"/>
              <a:gd name="connsiteY37" fmla="*/ 751913 h 2229021"/>
              <a:gd name="connsiteX38" fmla="*/ 2648131 w 3728980"/>
              <a:gd name="connsiteY38" fmla="*/ 737846 h 2229021"/>
              <a:gd name="connsiteX39" fmla="*/ 2718469 w 3728980"/>
              <a:gd name="connsiteY39" fmla="*/ 667507 h 2229021"/>
              <a:gd name="connsiteX40" fmla="*/ 2774740 w 3728980"/>
              <a:gd name="connsiteY40" fmla="*/ 597169 h 2229021"/>
              <a:gd name="connsiteX41" fmla="*/ 2802875 w 3728980"/>
              <a:gd name="connsiteY41" fmla="*/ 554966 h 2229021"/>
              <a:gd name="connsiteX42" fmla="*/ 2831011 w 3728980"/>
              <a:gd name="connsiteY42" fmla="*/ 526830 h 2229021"/>
              <a:gd name="connsiteX43" fmla="*/ 2859146 w 3728980"/>
              <a:gd name="connsiteY43" fmla="*/ 442424 h 2229021"/>
              <a:gd name="connsiteX44" fmla="*/ 2873214 w 3728980"/>
              <a:gd name="connsiteY44" fmla="*/ 400221 h 2229021"/>
              <a:gd name="connsiteX45" fmla="*/ 2859146 w 3728980"/>
              <a:gd name="connsiteY45" fmla="*/ 343950 h 2229021"/>
              <a:gd name="connsiteX46" fmla="*/ 2816943 w 3728980"/>
              <a:gd name="connsiteY46" fmla="*/ 329882 h 2229021"/>
              <a:gd name="connsiteX47" fmla="*/ 2732537 w 3728980"/>
              <a:gd name="connsiteY47" fmla="*/ 315815 h 2229021"/>
              <a:gd name="connsiteX48" fmla="*/ 2746604 w 3728980"/>
              <a:gd name="connsiteY48" fmla="*/ 259544 h 2229021"/>
              <a:gd name="connsiteX49" fmla="*/ 2760672 w 3728980"/>
              <a:gd name="connsiteY49" fmla="*/ 217341 h 2229021"/>
              <a:gd name="connsiteX50" fmla="*/ 2746604 w 3728980"/>
              <a:gd name="connsiteY50" fmla="*/ 175138 h 2229021"/>
              <a:gd name="connsiteX51" fmla="*/ 2732537 w 3728980"/>
              <a:gd name="connsiteY51" fmla="*/ 104799 h 2229021"/>
              <a:gd name="connsiteX52" fmla="*/ 2760672 w 3728980"/>
              <a:gd name="connsiteY52" fmla="*/ 62596 h 2229021"/>
              <a:gd name="connsiteX53" fmla="*/ 2929484 w 3728980"/>
              <a:gd name="connsiteY53" fmla="*/ 48529 h 2229021"/>
              <a:gd name="connsiteX54" fmla="*/ 3013891 w 3728980"/>
              <a:gd name="connsiteY54" fmla="*/ 76664 h 2229021"/>
              <a:gd name="connsiteX55" fmla="*/ 3084229 w 3728980"/>
              <a:gd name="connsiteY55" fmla="*/ 147002 h 2229021"/>
              <a:gd name="connsiteX56" fmla="*/ 3112364 w 3728980"/>
              <a:gd name="connsiteY56" fmla="*/ 189206 h 2229021"/>
              <a:gd name="connsiteX57" fmla="*/ 3126432 w 3728980"/>
              <a:gd name="connsiteY57" fmla="*/ 231409 h 2229021"/>
              <a:gd name="connsiteX58" fmla="*/ 3210838 w 3728980"/>
              <a:gd name="connsiteY58" fmla="*/ 203273 h 2229021"/>
              <a:gd name="connsiteX59" fmla="*/ 3253041 w 3728980"/>
              <a:gd name="connsiteY59" fmla="*/ 189206 h 2229021"/>
              <a:gd name="connsiteX60" fmla="*/ 3309312 w 3728980"/>
              <a:gd name="connsiteY60" fmla="*/ 203273 h 2229021"/>
              <a:gd name="connsiteX61" fmla="*/ 3337448 w 3728980"/>
              <a:gd name="connsiteY61" fmla="*/ 231409 h 2229021"/>
              <a:gd name="connsiteX62" fmla="*/ 3379651 w 3728980"/>
              <a:gd name="connsiteY62" fmla="*/ 259544 h 2229021"/>
              <a:gd name="connsiteX63" fmla="*/ 3478124 w 3728980"/>
              <a:gd name="connsiteY63" fmla="*/ 245476 h 2229021"/>
              <a:gd name="connsiteX64" fmla="*/ 3506260 w 3728980"/>
              <a:gd name="connsiteY64" fmla="*/ 217341 h 2229021"/>
              <a:gd name="connsiteX65" fmla="*/ 3590666 w 3728980"/>
              <a:gd name="connsiteY65" fmla="*/ 189206 h 2229021"/>
              <a:gd name="connsiteX66" fmla="*/ 3632869 w 3728980"/>
              <a:gd name="connsiteY66" fmla="*/ 175138 h 2229021"/>
              <a:gd name="connsiteX67" fmla="*/ 3675072 w 3728980"/>
              <a:gd name="connsiteY67" fmla="*/ 189206 h 2229021"/>
              <a:gd name="connsiteX68" fmla="*/ 3689140 w 3728980"/>
              <a:gd name="connsiteY68" fmla="*/ 329882 h 2229021"/>
              <a:gd name="connsiteX69" fmla="*/ 3618801 w 3728980"/>
              <a:gd name="connsiteY69" fmla="*/ 372086 h 2229021"/>
              <a:gd name="connsiteX70" fmla="*/ 3576598 w 3728980"/>
              <a:gd name="connsiteY70" fmla="*/ 400221 h 2229021"/>
              <a:gd name="connsiteX71" fmla="*/ 3562531 w 3728980"/>
              <a:gd name="connsiteY71" fmla="*/ 442424 h 2229021"/>
              <a:gd name="connsiteX72" fmla="*/ 3604734 w 3728980"/>
              <a:gd name="connsiteY72" fmla="*/ 456492 h 2229021"/>
              <a:gd name="connsiteX73" fmla="*/ 3646937 w 3728980"/>
              <a:gd name="connsiteY73" fmla="*/ 540898 h 2229021"/>
              <a:gd name="connsiteX74" fmla="*/ 3618801 w 3728980"/>
              <a:gd name="connsiteY74" fmla="*/ 569033 h 2229021"/>
              <a:gd name="connsiteX75" fmla="*/ 3576598 w 3728980"/>
              <a:gd name="connsiteY75" fmla="*/ 583101 h 2229021"/>
              <a:gd name="connsiteX76" fmla="*/ 3520328 w 3728980"/>
              <a:gd name="connsiteY76" fmla="*/ 639372 h 2229021"/>
              <a:gd name="connsiteX77" fmla="*/ 3492192 w 3728980"/>
              <a:gd name="connsiteY77" fmla="*/ 681575 h 2229021"/>
              <a:gd name="connsiteX78" fmla="*/ 3478124 w 3728980"/>
              <a:gd name="connsiteY78" fmla="*/ 723778 h 2229021"/>
              <a:gd name="connsiteX79" fmla="*/ 3435921 w 3728980"/>
              <a:gd name="connsiteY79" fmla="*/ 751913 h 2229021"/>
              <a:gd name="connsiteX80" fmla="*/ 3421854 w 3728980"/>
              <a:gd name="connsiteY80" fmla="*/ 794116 h 2229021"/>
              <a:gd name="connsiteX81" fmla="*/ 3351515 w 3728980"/>
              <a:gd name="connsiteY81" fmla="*/ 850387 h 2229021"/>
              <a:gd name="connsiteX82" fmla="*/ 3295244 w 3728980"/>
              <a:gd name="connsiteY82" fmla="*/ 920726 h 2229021"/>
              <a:gd name="connsiteX83" fmla="*/ 3253041 w 3728980"/>
              <a:gd name="connsiteY83" fmla="*/ 906658 h 2229021"/>
              <a:gd name="connsiteX84" fmla="*/ 3196771 w 3728980"/>
              <a:gd name="connsiteY84" fmla="*/ 794116 h 2229021"/>
              <a:gd name="connsiteX85" fmla="*/ 3154568 w 3728980"/>
              <a:gd name="connsiteY85" fmla="*/ 808184 h 2229021"/>
              <a:gd name="connsiteX86" fmla="*/ 3098297 w 3728980"/>
              <a:gd name="connsiteY86" fmla="*/ 892590 h 2229021"/>
              <a:gd name="connsiteX87" fmla="*/ 3084229 w 3728980"/>
              <a:gd name="connsiteY87" fmla="*/ 934793 h 2229021"/>
              <a:gd name="connsiteX88" fmla="*/ 3027958 w 3728980"/>
              <a:gd name="connsiteY88" fmla="*/ 991064 h 2229021"/>
              <a:gd name="connsiteX89" fmla="*/ 3126432 w 3728980"/>
              <a:gd name="connsiteY89" fmla="*/ 1075470 h 2229021"/>
              <a:gd name="connsiteX90" fmla="*/ 3168635 w 3728980"/>
              <a:gd name="connsiteY90" fmla="*/ 1089538 h 2229021"/>
              <a:gd name="connsiteX91" fmla="*/ 3224906 w 3728980"/>
              <a:gd name="connsiteY91" fmla="*/ 1075470 h 2229021"/>
              <a:gd name="connsiteX92" fmla="*/ 3238974 w 3728980"/>
              <a:gd name="connsiteY92" fmla="*/ 1033267 h 2229021"/>
              <a:gd name="connsiteX93" fmla="*/ 3281177 w 3728980"/>
              <a:gd name="connsiteY93" fmla="*/ 1005132 h 2229021"/>
              <a:gd name="connsiteX94" fmla="*/ 3323380 w 3728980"/>
              <a:gd name="connsiteY94" fmla="*/ 1019199 h 2229021"/>
              <a:gd name="connsiteX95" fmla="*/ 3337448 w 3728980"/>
              <a:gd name="connsiteY95" fmla="*/ 1061402 h 2229021"/>
              <a:gd name="connsiteX96" fmla="*/ 3295244 w 3728980"/>
              <a:gd name="connsiteY96" fmla="*/ 1145809 h 2229021"/>
              <a:gd name="connsiteX97" fmla="*/ 3238974 w 3728980"/>
              <a:gd name="connsiteY97" fmla="*/ 1159876 h 2229021"/>
              <a:gd name="connsiteX98" fmla="*/ 3309312 w 3728980"/>
              <a:gd name="connsiteY98" fmla="*/ 1216147 h 2229021"/>
              <a:gd name="connsiteX99" fmla="*/ 3393718 w 3728980"/>
              <a:gd name="connsiteY99" fmla="*/ 1244282 h 2229021"/>
              <a:gd name="connsiteX100" fmla="*/ 3449989 w 3728980"/>
              <a:gd name="connsiteY100" fmla="*/ 1356824 h 2229021"/>
              <a:gd name="connsiteX101" fmla="*/ 3464057 w 3728980"/>
              <a:gd name="connsiteY101" fmla="*/ 1399027 h 2229021"/>
              <a:gd name="connsiteX102" fmla="*/ 3464057 w 3728980"/>
              <a:gd name="connsiteY102" fmla="*/ 1581907 h 2229021"/>
              <a:gd name="connsiteX103" fmla="*/ 3435921 w 3728980"/>
              <a:gd name="connsiteY103" fmla="*/ 1610042 h 2229021"/>
              <a:gd name="connsiteX104" fmla="*/ 3421854 w 3728980"/>
              <a:gd name="connsiteY104" fmla="*/ 1652246 h 2229021"/>
              <a:gd name="connsiteX105" fmla="*/ 3407786 w 3728980"/>
              <a:gd name="connsiteY105" fmla="*/ 1835126 h 2229021"/>
              <a:gd name="connsiteX106" fmla="*/ 2845078 w 3728980"/>
              <a:gd name="connsiteY106" fmla="*/ 2130547 h 2229021"/>
              <a:gd name="connsiteX107" fmla="*/ 2802875 w 3728980"/>
              <a:gd name="connsiteY107" fmla="*/ 2158682 h 2229021"/>
              <a:gd name="connsiteX108" fmla="*/ 2774740 w 3728980"/>
              <a:gd name="connsiteY108" fmla="*/ 2186818 h 2229021"/>
              <a:gd name="connsiteX109" fmla="*/ 2732537 w 3728980"/>
              <a:gd name="connsiteY109" fmla="*/ 2200886 h 2229021"/>
              <a:gd name="connsiteX110" fmla="*/ 2634063 w 3728980"/>
              <a:gd name="connsiteY110" fmla="*/ 2186818 h 2229021"/>
              <a:gd name="connsiteX111" fmla="*/ 2549657 w 3728980"/>
              <a:gd name="connsiteY111" fmla="*/ 2158682 h 2229021"/>
              <a:gd name="connsiteX112" fmla="*/ 2521521 w 3728980"/>
              <a:gd name="connsiteY112" fmla="*/ 2130547 h 2229021"/>
              <a:gd name="connsiteX113" fmla="*/ 2324574 w 3728980"/>
              <a:gd name="connsiteY113" fmla="*/ 2102412 h 2229021"/>
              <a:gd name="connsiteX114" fmla="*/ 2282371 w 3728980"/>
              <a:gd name="connsiteY114" fmla="*/ 2088344 h 2229021"/>
              <a:gd name="connsiteX115" fmla="*/ 2183897 w 3728980"/>
              <a:gd name="connsiteY115" fmla="*/ 2060209 h 2229021"/>
              <a:gd name="connsiteX116" fmla="*/ 2155761 w 3728980"/>
              <a:gd name="connsiteY116" fmla="*/ 2088344 h 2229021"/>
              <a:gd name="connsiteX117" fmla="*/ 2113558 w 3728980"/>
              <a:gd name="connsiteY117" fmla="*/ 2116479 h 2229021"/>
              <a:gd name="connsiteX118" fmla="*/ 2057288 w 3728980"/>
              <a:gd name="connsiteY118" fmla="*/ 2172750 h 2229021"/>
              <a:gd name="connsiteX119" fmla="*/ 2029152 w 3728980"/>
              <a:gd name="connsiteY119" fmla="*/ 2200886 h 2229021"/>
              <a:gd name="connsiteX120" fmla="*/ 1944746 w 3728980"/>
              <a:gd name="connsiteY120" fmla="*/ 2229021 h 2229021"/>
              <a:gd name="connsiteX121" fmla="*/ 1860340 w 3728980"/>
              <a:gd name="connsiteY121" fmla="*/ 2172750 h 2229021"/>
              <a:gd name="connsiteX122" fmla="*/ 1832204 w 3728980"/>
              <a:gd name="connsiteY122" fmla="*/ 2088344 h 2229021"/>
              <a:gd name="connsiteX123" fmla="*/ 1761866 w 3728980"/>
              <a:gd name="connsiteY123" fmla="*/ 2032073 h 2229021"/>
              <a:gd name="connsiteX124" fmla="*/ 1747798 w 3728980"/>
              <a:gd name="connsiteY124" fmla="*/ 1905464 h 2229021"/>
              <a:gd name="connsiteX125" fmla="*/ 1677460 w 3728980"/>
              <a:gd name="connsiteY125" fmla="*/ 1806990 h 2229021"/>
              <a:gd name="connsiteX126" fmla="*/ 1649324 w 3728980"/>
              <a:gd name="connsiteY126" fmla="*/ 1778855 h 2229021"/>
              <a:gd name="connsiteX127" fmla="*/ 1452377 w 3728980"/>
              <a:gd name="connsiteY127" fmla="*/ 1792922 h 2229021"/>
              <a:gd name="connsiteX128" fmla="*/ 1424241 w 3728980"/>
              <a:gd name="connsiteY128" fmla="*/ 1821058 h 2229021"/>
              <a:gd name="connsiteX129" fmla="*/ 1367971 w 3728980"/>
              <a:gd name="connsiteY129" fmla="*/ 1835126 h 2229021"/>
              <a:gd name="connsiteX130" fmla="*/ 1213226 w 3728980"/>
              <a:gd name="connsiteY130" fmla="*/ 1877329 h 2229021"/>
              <a:gd name="connsiteX131" fmla="*/ 1058481 w 3728980"/>
              <a:gd name="connsiteY131" fmla="*/ 1863261 h 2229021"/>
              <a:gd name="connsiteX132" fmla="*/ 974075 w 3728980"/>
              <a:gd name="connsiteY132" fmla="*/ 1821058 h 2229021"/>
              <a:gd name="connsiteX133" fmla="*/ 748992 w 3728980"/>
              <a:gd name="connsiteY133" fmla="*/ 1806990 h 2229021"/>
              <a:gd name="connsiteX134" fmla="*/ 706789 w 3728980"/>
              <a:gd name="connsiteY134" fmla="*/ 1778855 h 2229021"/>
              <a:gd name="connsiteX135" fmla="*/ 678654 w 3728980"/>
              <a:gd name="connsiteY135" fmla="*/ 1750719 h 2229021"/>
              <a:gd name="connsiteX136" fmla="*/ 552044 w 3728980"/>
              <a:gd name="connsiteY136" fmla="*/ 1722584 h 2229021"/>
              <a:gd name="connsiteX137" fmla="*/ 495774 w 3728980"/>
              <a:gd name="connsiteY137" fmla="*/ 1708516 h 2229021"/>
              <a:gd name="connsiteX138" fmla="*/ 411368 w 3728980"/>
              <a:gd name="connsiteY138" fmla="*/ 1680381 h 2229021"/>
              <a:gd name="connsiteX139" fmla="*/ 341029 w 3728980"/>
              <a:gd name="connsiteY139" fmla="*/ 1666313 h 2229021"/>
              <a:gd name="connsiteX140" fmla="*/ 312894 w 3728980"/>
              <a:gd name="connsiteY140" fmla="*/ 1624110 h 2229021"/>
              <a:gd name="connsiteX141" fmla="*/ 284758 w 3728980"/>
              <a:gd name="connsiteY141" fmla="*/ 1539704 h 2229021"/>
              <a:gd name="connsiteX142" fmla="*/ 355097 w 3728980"/>
              <a:gd name="connsiteY142" fmla="*/ 1469366 h 2229021"/>
              <a:gd name="connsiteX143" fmla="*/ 312894 w 3728980"/>
              <a:gd name="connsiteY143" fmla="*/ 1455298 h 2229021"/>
              <a:gd name="connsiteX144" fmla="*/ 341029 w 3728980"/>
              <a:gd name="connsiteY144" fmla="*/ 1427162 h 2229021"/>
              <a:gd name="connsiteX145" fmla="*/ 425435 w 3728980"/>
              <a:gd name="connsiteY145" fmla="*/ 1399027 h 2229021"/>
              <a:gd name="connsiteX146" fmla="*/ 439503 w 3728980"/>
              <a:gd name="connsiteY146" fmla="*/ 1356824 h 2229021"/>
              <a:gd name="connsiteX147" fmla="*/ 397300 w 3728980"/>
              <a:gd name="connsiteY147" fmla="*/ 1342756 h 2229021"/>
              <a:gd name="connsiteX148" fmla="*/ 298826 w 3728980"/>
              <a:gd name="connsiteY148" fmla="*/ 1314621 h 2229021"/>
              <a:gd name="connsiteX149" fmla="*/ 101878 w 3728980"/>
              <a:gd name="connsiteY149" fmla="*/ 1314621 h 2229021"/>
              <a:gd name="connsiteX150" fmla="*/ 87811 w 3728980"/>
              <a:gd name="connsiteY150" fmla="*/ 1272418 h 2229021"/>
              <a:gd name="connsiteX151" fmla="*/ 87811 w 3728980"/>
              <a:gd name="connsiteY151" fmla="*/ 1188012 h 2229021"/>
              <a:gd name="connsiteX152" fmla="*/ 3404 w 3728980"/>
              <a:gd name="connsiteY152" fmla="*/ 1159876 h 2229021"/>
              <a:gd name="connsiteX153" fmla="*/ 45608 w 3728980"/>
              <a:gd name="connsiteY153" fmla="*/ 1075470 h 2229021"/>
              <a:gd name="connsiteX154" fmla="*/ 73743 w 3728980"/>
              <a:gd name="connsiteY154" fmla="*/ 1033267 h 2229021"/>
              <a:gd name="connsiteX155" fmla="*/ 312894 w 3728980"/>
              <a:gd name="connsiteY155" fmla="*/ 1019199 h 2229021"/>
              <a:gd name="connsiteX156" fmla="*/ 355097 w 3728980"/>
              <a:gd name="connsiteY156" fmla="*/ 991064 h 2229021"/>
              <a:gd name="connsiteX157" fmla="*/ 383232 w 3728980"/>
              <a:gd name="connsiteY157" fmla="*/ 948861 h 2229021"/>
              <a:gd name="connsiteX158" fmla="*/ 425435 w 3728980"/>
              <a:gd name="connsiteY158" fmla="*/ 934793 h 2229021"/>
              <a:gd name="connsiteX159" fmla="*/ 439503 w 3728980"/>
              <a:gd name="connsiteY159" fmla="*/ 892590 h 2229021"/>
              <a:gd name="connsiteX160" fmla="*/ 537977 w 3728980"/>
              <a:gd name="connsiteY160" fmla="*/ 864455 h 2229021"/>
              <a:gd name="connsiteX161" fmla="*/ 537977 w 3728980"/>
              <a:gd name="connsiteY161" fmla="*/ 864455 h 222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728980" h="2229021">
                <a:moveTo>
                  <a:pt x="341029" y="976996"/>
                </a:moveTo>
                <a:cubicBezTo>
                  <a:pt x="355097" y="972307"/>
                  <a:pt x="370517" y="970558"/>
                  <a:pt x="383232" y="962929"/>
                </a:cubicBezTo>
                <a:cubicBezTo>
                  <a:pt x="394605" y="956105"/>
                  <a:pt x="399505" y="940725"/>
                  <a:pt x="411368" y="934793"/>
                </a:cubicBezTo>
                <a:cubicBezTo>
                  <a:pt x="428661" y="926147"/>
                  <a:pt x="448881" y="925415"/>
                  <a:pt x="467638" y="920726"/>
                </a:cubicBezTo>
                <a:cubicBezTo>
                  <a:pt x="477017" y="911347"/>
                  <a:pt x="484401" y="899414"/>
                  <a:pt x="495774" y="892590"/>
                </a:cubicBezTo>
                <a:cubicBezTo>
                  <a:pt x="508489" y="884961"/>
                  <a:pt x="529358" y="890589"/>
                  <a:pt x="537977" y="878522"/>
                </a:cubicBezTo>
                <a:cubicBezTo>
                  <a:pt x="580066" y="819597"/>
                  <a:pt x="540776" y="798064"/>
                  <a:pt x="594248" y="765981"/>
                </a:cubicBezTo>
                <a:cubicBezTo>
                  <a:pt x="606964" y="758352"/>
                  <a:pt x="622193" y="755987"/>
                  <a:pt x="636451" y="751913"/>
                </a:cubicBezTo>
                <a:cubicBezTo>
                  <a:pt x="655041" y="746602"/>
                  <a:pt x="673964" y="742535"/>
                  <a:pt x="692721" y="737846"/>
                </a:cubicBezTo>
                <a:cubicBezTo>
                  <a:pt x="715035" y="670905"/>
                  <a:pt x="691145" y="713783"/>
                  <a:pt x="748992" y="667507"/>
                </a:cubicBezTo>
                <a:cubicBezTo>
                  <a:pt x="759349" y="659222"/>
                  <a:pt x="764709" y="644029"/>
                  <a:pt x="777128" y="639372"/>
                </a:cubicBezTo>
                <a:cubicBezTo>
                  <a:pt x="803835" y="629357"/>
                  <a:pt x="833399" y="629993"/>
                  <a:pt x="861534" y="625304"/>
                </a:cubicBezTo>
                <a:cubicBezTo>
                  <a:pt x="875602" y="615926"/>
                  <a:pt x="886960" y="599266"/>
                  <a:pt x="903737" y="597169"/>
                </a:cubicBezTo>
                <a:cubicBezTo>
                  <a:pt x="952618" y="591059"/>
                  <a:pt x="976285" y="606964"/>
                  <a:pt x="1002211" y="639372"/>
                </a:cubicBezTo>
                <a:cubicBezTo>
                  <a:pt x="1012773" y="652574"/>
                  <a:pt x="1017144" y="671013"/>
                  <a:pt x="1030346" y="681575"/>
                </a:cubicBezTo>
                <a:cubicBezTo>
                  <a:pt x="1041925" y="690838"/>
                  <a:pt x="1058481" y="690953"/>
                  <a:pt x="1072549" y="695642"/>
                </a:cubicBezTo>
                <a:cubicBezTo>
                  <a:pt x="1140775" y="763868"/>
                  <a:pt x="1106749" y="737199"/>
                  <a:pt x="1171023" y="780049"/>
                </a:cubicBezTo>
                <a:cubicBezTo>
                  <a:pt x="1180401" y="794117"/>
                  <a:pt x="1188596" y="809050"/>
                  <a:pt x="1199158" y="822252"/>
                </a:cubicBezTo>
                <a:cubicBezTo>
                  <a:pt x="1207444" y="832609"/>
                  <a:pt x="1215921" y="843563"/>
                  <a:pt x="1227294" y="850387"/>
                </a:cubicBezTo>
                <a:cubicBezTo>
                  <a:pt x="1240010" y="858016"/>
                  <a:pt x="1254798" y="862495"/>
                  <a:pt x="1269497" y="864455"/>
                </a:cubicBezTo>
                <a:cubicBezTo>
                  <a:pt x="1325467" y="871918"/>
                  <a:pt x="1382038" y="873833"/>
                  <a:pt x="1438309" y="878522"/>
                </a:cubicBezTo>
                <a:cubicBezTo>
                  <a:pt x="1457066" y="883211"/>
                  <a:pt x="1478185" y="882343"/>
                  <a:pt x="1494580" y="892590"/>
                </a:cubicBezTo>
                <a:cubicBezTo>
                  <a:pt x="1517074" y="906649"/>
                  <a:pt x="1528780" y="934147"/>
                  <a:pt x="1550851" y="948861"/>
                </a:cubicBezTo>
                <a:cubicBezTo>
                  <a:pt x="1680747" y="1035457"/>
                  <a:pt x="1520963" y="924951"/>
                  <a:pt x="1621189" y="1005132"/>
                </a:cubicBezTo>
                <a:cubicBezTo>
                  <a:pt x="1634391" y="1015694"/>
                  <a:pt x="1649324" y="1023889"/>
                  <a:pt x="1663392" y="1033267"/>
                </a:cubicBezTo>
                <a:cubicBezTo>
                  <a:pt x="1782946" y="993415"/>
                  <a:pt x="1637178" y="1048995"/>
                  <a:pt x="1733731" y="991064"/>
                </a:cubicBezTo>
                <a:cubicBezTo>
                  <a:pt x="1746447" y="983435"/>
                  <a:pt x="1761866" y="981685"/>
                  <a:pt x="1775934" y="976996"/>
                </a:cubicBezTo>
                <a:cubicBezTo>
                  <a:pt x="1822826" y="981685"/>
                  <a:pt x="1870692" y="980467"/>
                  <a:pt x="1916611" y="991064"/>
                </a:cubicBezTo>
                <a:cubicBezTo>
                  <a:pt x="1933085" y="994866"/>
                  <a:pt x="1943364" y="1012332"/>
                  <a:pt x="1958814" y="1019199"/>
                </a:cubicBezTo>
                <a:cubicBezTo>
                  <a:pt x="1985915" y="1031244"/>
                  <a:pt x="2043220" y="1047335"/>
                  <a:pt x="2043220" y="1047335"/>
                </a:cubicBezTo>
                <a:cubicBezTo>
                  <a:pt x="2057288" y="1042646"/>
                  <a:pt x="2070882" y="1036175"/>
                  <a:pt x="2085423" y="1033267"/>
                </a:cubicBezTo>
                <a:cubicBezTo>
                  <a:pt x="2247079" y="1000935"/>
                  <a:pt x="2130750" y="1036914"/>
                  <a:pt x="2226100" y="1005132"/>
                </a:cubicBezTo>
                <a:cubicBezTo>
                  <a:pt x="2244857" y="986375"/>
                  <a:pt x="2257206" y="957249"/>
                  <a:pt x="2282371" y="948861"/>
                </a:cubicBezTo>
                <a:lnTo>
                  <a:pt x="2366777" y="920726"/>
                </a:lnTo>
                <a:lnTo>
                  <a:pt x="2423048" y="864455"/>
                </a:lnTo>
                <a:cubicBezTo>
                  <a:pt x="2446435" y="841068"/>
                  <a:pt x="2461440" y="822382"/>
                  <a:pt x="2493386" y="808184"/>
                </a:cubicBezTo>
                <a:cubicBezTo>
                  <a:pt x="2520487" y="796139"/>
                  <a:pt x="2577792" y="780049"/>
                  <a:pt x="2577792" y="780049"/>
                </a:cubicBezTo>
                <a:cubicBezTo>
                  <a:pt x="2587171" y="770670"/>
                  <a:pt x="2594555" y="758737"/>
                  <a:pt x="2605928" y="751913"/>
                </a:cubicBezTo>
                <a:cubicBezTo>
                  <a:pt x="2618643" y="744284"/>
                  <a:pt x="2636268" y="746743"/>
                  <a:pt x="2648131" y="737846"/>
                </a:cubicBezTo>
                <a:cubicBezTo>
                  <a:pt x="2674657" y="717951"/>
                  <a:pt x="2718469" y="667507"/>
                  <a:pt x="2718469" y="667507"/>
                </a:cubicBezTo>
                <a:cubicBezTo>
                  <a:pt x="2745857" y="585346"/>
                  <a:pt x="2711108" y="660801"/>
                  <a:pt x="2774740" y="597169"/>
                </a:cubicBezTo>
                <a:cubicBezTo>
                  <a:pt x="2786695" y="585214"/>
                  <a:pt x="2792313" y="568168"/>
                  <a:pt x="2802875" y="554966"/>
                </a:cubicBezTo>
                <a:cubicBezTo>
                  <a:pt x="2811161" y="544609"/>
                  <a:pt x="2821632" y="536209"/>
                  <a:pt x="2831011" y="526830"/>
                </a:cubicBezTo>
                <a:lnTo>
                  <a:pt x="2859146" y="442424"/>
                </a:lnTo>
                <a:lnTo>
                  <a:pt x="2873214" y="400221"/>
                </a:lnTo>
                <a:cubicBezTo>
                  <a:pt x="2868525" y="381464"/>
                  <a:pt x="2871224" y="359048"/>
                  <a:pt x="2859146" y="343950"/>
                </a:cubicBezTo>
                <a:cubicBezTo>
                  <a:pt x="2849883" y="332371"/>
                  <a:pt x="2831419" y="333099"/>
                  <a:pt x="2816943" y="329882"/>
                </a:cubicBezTo>
                <a:cubicBezTo>
                  <a:pt x="2789099" y="323694"/>
                  <a:pt x="2760672" y="320504"/>
                  <a:pt x="2732537" y="315815"/>
                </a:cubicBezTo>
                <a:cubicBezTo>
                  <a:pt x="2737226" y="297058"/>
                  <a:pt x="2741293" y="278134"/>
                  <a:pt x="2746604" y="259544"/>
                </a:cubicBezTo>
                <a:cubicBezTo>
                  <a:pt x="2750678" y="245286"/>
                  <a:pt x="2760672" y="232170"/>
                  <a:pt x="2760672" y="217341"/>
                </a:cubicBezTo>
                <a:cubicBezTo>
                  <a:pt x="2760672" y="202512"/>
                  <a:pt x="2750200" y="189524"/>
                  <a:pt x="2746604" y="175138"/>
                </a:cubicBezTo>
                <a:cubicBezTo>
                  <a:pt x="2740805" y="151941"/>
                  <a:pt x="2737226" y="128245"/>
                  <a:pt x="2732537" y="104799"/>
                </a:cubicBezTo>
                <a:cubicBezTo>
                  <a:pt x="2741915" y="90731"/>
                  <a:pt x="2750110" y="75798"/>
                  <a:pt x="2760672" y="62596"/>
                </a:cubicBezTo>
                <a:cubicBezTo>
                  <a:pt x="2810749" y="0"/>
                  <a:pt x="2816054" y="37186"/>
                  <a:pt x="2929484" y="48529"/>
                </a:cubicBezTo>
                <a:cubicBezTo>
                  <a:pt x="2957620" y="57907"/>
                  <a:pt x="2997440" y="51987"/>
                  <a:pt x="3013891" y="76664"/>
                </a:cubicBezTo>
                <a:cubicBezTo>
                  <a:pt x="3051404" y="132935"/>
                  <a:pt x="3027958" y="109489"/>
                  <a:pt x="3084229" y="147002"/>
                </a:cubicBezTo>
                <a:cubicBezTo>
                  <a:pt x="3093607" y="161070"/>
                  <a:pt x="3104803" y="174083"/>
                  <a:pt x="3112364" y="189206"/>
                </a:cubicBezTo>
                <a:cubicBezTo>
                  <a:pt x="3118996" y="202469"/>
                  <a:pt x="3111752" y="229312"/>
                  <a:pt x="3126432" y="231409"/>
                </a:cubicBezTo>
                <a:cubicBezTo>
                  <a:pt x="3155791" y="235603"/>
                  <a:pt x="3182703" y="212651"/>
                  <a:pt x="3210838" y="203273"/>
                </a:cubicBezTo>
                <a:lnTo>
                  <a:pt x="3253041" y="189206"/>
                </a:lnTo>
                <a:cubicBezTo>
                  <a:pt x="3271798" y="193895"/>
                  <a:pt x="3292019" y="194627"/>
                  <a:pt x="3309312" y="203273"/>
                </a:cubicBezTo>
                <a:cubicBezTo>
                  <a:pt x="3321175" y="209205"/>
                  <a:pt x="3327091" y="223123"/>
                  <a:pt x="3337448" y="231409"/>
                </a:cubicBezTo>
                <a:cubicBezTo>
                  <a:pt x="3350650" y="241971"/>
                  <a:pt x="3365583" y="250166"/>
                  <a:pt x="3379651" y="259544"/>
                </a:cubicBezTo>
                <a:cubicBezTo>
                  <a:pt x="3412475" y="254855"/>
                  <a:pt x="3446668" y="255961"/>
                  <a:pt x="3478124" y="245476"/>
                </a:cubicBezTo>
                <a:cubicBezTo>
                  <a:pt x="3490707" y="241282"/>
                  <a:pt x="3494397" y="223272"/>
                  <a:pt x="3506260" y="217341"/>
                </a:cubicBezTo>
                <a:cubicBezTo>
                  <a:pt x="3532786" y="204078"/>
                  <a:pt x="3562531" y="198584"/>
                  <a:pt x="3590666" y="189206"/>
                </a:cubicBezTo>
                <a:lnTo>
                  <a:pt x="3632869" y="175138"/>
                </a:lnTo>
                <a:cubicBezTo>
                  <a:pt x="3646937" y="179827"/>
                  <a:pt x="3662356" y="181577"/>
                  <a:pt x="3675072" y="189206"/>
                </a:cubicBezTo>
                <a:cubicBezTo>
                  <a:pt x="3728980" y="221551"/>
                  <a:pt x="3707591" y="268378"/>
                  <a:pt x="3689140" y="329882"/>
                </a:cubicBezTo>
                <a:cubicBezTo>
                  <a:pt x="3679442" y="362209"/>
                  <a:pt x="3641250" y="360861"/>
                  <a:pt x="3618801" y="372086"/>
                </a:cubicBezTo>
                <a:cubicBezTo>
                  <a:pt x="3603679" y="379647"/>
                  <a:pt x="3590666" y="390843"/>
                  <a:pt x="3576598" y="400221"/>
                </a:cubicBezTo>
                <a:cubicBezTo>
                  <a:pt x="3571909" y="414289"/>
                  <a:pt x="3555899" y="429161"/>
                  <a:pt x="3562531" y="442424"/>
                </a:cubicBezTo>
                <a:cubicBezTo>
                  <a:pt x="3569163" y="455687"/>
                  <a:pt x="3593155" y="447229"/>
                  <a:pt x="3604734" y="456492"/>
                </a:cubicBezTo>
                <a:cubicBezTo>
                  <a:pt x="3629525" y="476325"/>
                  <a:pt x="3637670" y="513097"/>
                  <a:pt x="3646937" y="540898"/>
                </a:cubicBezTo>
                <a:cubicBezTo>
                  <a:pt x="3637558" y="550276"/>
                  <a:pt x="3630174" y="562209"/>
                  <a:pt x="3618801" y="569033"/>
                </a:cubicBezTo>
                <a:cubicBezTo>
                  <a:pt x="3606085" y="576662"/>
                  <a:pt x="3587083" y="572615"/>
                  <a:pt x="3576598" y="583101"/>
                </a:cubicBezTo>
                <a:cubicBezTo>
                  <a:pt x="3501571" y="658129"/>
                  <a:pt x="3632870" y="601857"/>
                  <a:pt x="3520328" y="639372"/>
                </a:cubicBezTo>
                <a:cubicBezTo>
                  <a:pt x="3510949" y="653440"/>
                  <a:pt x="3499753" y="666453"/>
                  <a:pt x="3492192" y="681575"/>
                </a:cubicBezTo>
                <a:cubicBezTo>
                  <a:pt x="3485560" y="694838"/>
                  <a:pt x="3487387" y="712199"/>
                  <a:pt x="3478124" y="723778"/>
                </a:cubicBezTo>
                <a:cubicBezTo>
                  <a:pt x="3467562" y="736980"/>
                  <a:pt x="3449989" y="742535"/>
                  <a:pt x="3435921" y="751913"/>
                </a:cubicBezTo>
                <a:cubicBezTo>
                  <a:pt x="3431232" y="765981"/>
                  <a:pt x="3429483" y="781401"/>
                  <a:pt x="3421854" y="794116"/>
                </a:cubicBezTo>
                <a:cubicBezTo>
                  <a:pt x="3408490" y="816389"/>
                  <a:pt x="3370684" y="837608"/>
                  <a:pt x="3351515" y="850387"/>
                </a:cubicBezTo>
                <a:cubicBezTo>
                  <a:pt x="3347472" y="856452"/>
                  <a:pt x="3310664" y="917642"/>
                  <a:pt x="3295244" y="920726"/>
                </a:cubicBezTo>
                <a:cubicBezTo>
                  <a:pt x="3280703" y="923634"/>
                  <a:pt x="3267109" y="911347"/>
                  <a:pt x="3253041" y="906658"/>
                </a:cubicBezTo>
                <a:cubicBezTo>
                  <a:pt x="3220712" y="809669"/>
                  <a:pt x="3245876" y="843223"/>
                  <a:pt x="3196771" y="794116"/>
                </a:cubicBezTo>
                <a:cubicBezTo>
                  <a:pt x="3182703" y="798805"/>
                  <a:pt x="3165053" y="797699"/>
                  <a:pt x="3154568" y="808184"/>
                </a:cubicBezTo>
                <a:cubicBezTo>
                  <a:pt x="3130658" y="832094"/>
                  <a:pt x="3108990" y="860511"/>
                  <a:pt x="3098297" y="892590"/>
                </a:cubicBezTo>
                <a:cubicBezTo>
                  <a:pt x="3093608" y="906658"/>
                  <a:pt x="3092848" y="922726"/>
                  <a:pt x="3084229" y="934793"/>
                </a:cubicBezTo>
                <a:cubicBezTo>
                  <a:pt x="3068811" y="956378"/>
                  <a:pt x="3027958" y="991064"/>
                  <a:pt x="3027958" y="991064"/>
                </a:cubicBezTo>
                <a:cubicBezTo>
                  <a:pt x="3062571" y="1025677"/>
                  <a:pt x="3083581" y="1054045"/>
                  <a:pt x="3126432" y="1075470"/>
                </a:cubicBezTo>
                <a:cubicBezTo>
                  <a:pt x="3139695" y="1082102"/>
                  <a:pt x="3154567" y="1084849"/>
                  <a:pt x="3168635" y="1089538"/>
                </a:cubicBezTo>
                <a:cubicBezTo>
                  <a:pt x="3187392" y="1084849"/>
                  <a:pt x="3209808" y="1087548"/>
                  <a:pt x="3224906" y="1075470"/>
                </a:cubicBezTo>
                <a:cubicBezTo>
                  <a:pt x="3236485" y="1066207"/>
                  <a:pt x="3229711" y="1044846"/>
                  <a:pt x="3238974" y="1033267"/>
                </a:cubicBezTo>
                <a:cubicBezTo>
                  <a:pt x="3249536" y="1020065"/>
                  <a:pt x="3267109" y="1014510"/>
                  <a:pt x="3281177" y="1005132"/>
                </a:cubicBezTo>
                <a:cubicBezTo>
                  <a:pt x="3295245" y="1009821"/>
                  <a:pt x="3312895" y="1008714"/>
                  <a:pt x="3323380" y="1019199"/>
                </a:cubicBezTo>
                <a:cubicBezTo>
                  <a:pt x="3333866" y="1029684"/>
                  <a:pt x="3337448" y="1046573"/>
                  <a:pt x="3337448" y="1061402"/>
                </a:cubicBezTo>
                <a:cubicBezTo>
                  <a:pt x="3337448" y="1091426"/>
                  <a:pt x="3325194" y="1130834"/>
                  <a:pt x="3295244" y="1145809"/>
                </a:cubicBezTo>
                <a:cubicBezTo>
                  <a:pt x="3277951" y="1154455"/>
                  <a:pt x="3257731" y="1155187"/>
                  <a:pt x="3238974" y="1159876"/>
                </a:cubicBezTo>
                <a:cubicBezTo>
                  <a:pt x="3262360" y="1183263"/>
                  <a:pt x="3277367" y="1201949"/>
                  <a:pt x="3309312" y="1216147"/>
                </a:cubicBezTo>
                <a:cubicBezTo>
                  <a:pt x="3336413" y="1228192"/>
                  <a:pt x="3393718" y="1244282"/>
                  <a:pt x="3393718" y="1244282"/>
                </a:cubicBezTo>
                <a:cubicBezTo>
                  <a:pt x="3442825" y="1293389"/>
                  <a:pt x="3417659" y="1259835"/>
                  <a:pt x="3449989" y="1356824"/>
                </a:cubicBezTo>
                <a:lnTo>
                  <a:pt x="3464057" y="1399027"/>
                </a:lnTo>
                <a:cubicBezTo>
                  <a:pt x="3469077" y="1449229"/>
                  <a:pt x="3496337" y="1528107"/>
                  <a:pt x="3464057" y="1581907"/>
                </a:cubicBezTo>
                <a:cubicBezTo>
                  <a:pt x="3457233" y="1593280"/>
                  <a:pt x="3445300" y="1600664"/>
                  <a:pt x="3435921" y="1610042"/>
                </a:cubicBezTo>
                <a:cubicBezTo>
                  <a:pt x="3431232" y="1624110"/>
                  <a:pt x="3423693" y="1637532"/>
                  <a:pt x="3421854" y="1652246"/>
                </a:cubicBezTo>
                <a:cubicBezTo>
                  <a:pt x="3414271" y="1712914"/>
                  <a:pt x="3448146" y="1789200"/>
                  <a:pt x="3407786" y="1835126"/>
                </a:cubicBezTo>
                <a:cubicBezTo>
                  <a:pt x="3144634" y="2134575"/>
                  <a:pt x="3112853" y="2108232"/>
                  <a:pt x="2845078" y="2130547"/>
                </a:cubicBezTo>
                <a:cubicBezTo>
                  <a:pt x="2831010" y="2139925"/>
                  <a:pt x="2816077" y="2148120"/>
                  <a:pt x="2802875" y="2158682"/>
                </a:cubicBezTo>
                <a:cubicBezTo>
                  <a:pt x="2792518" y="2166968"/>
                  <a:pt x="2786113" y="2179994"/>
                  <a:pt x="2774740" y="2186818"/>
                </a:cubicBezTo>
                <a:cubicBezTo>
                  <a:pt x="2762025" y="2194447"/>
                  <a:pt x="2746605" y="2196197"/>
                  <a:pt x="2732537" y="2200886"/>
                </a:cubicBezTo>
                <a:cubicBezTo>
                  <a:pt x="2699712" y="2196197"/>
                  <a:pt x="2666372" y="2194274"/>
                  <a:pt x="2634063" y="2186818"/>
                </a:cubicBezTo>
                <a:cubicBezTo>
                  <a:pt x="2605165" y="2180149"/>
                  <a:pt x="2549657" y="2158682"/>
                  <a:pt x="2549657" y="2158682"/>
                </a:cubicBezTo>
                <a:cubicBezTo>
                  <a:pt x="2540278" y="2149304"/>
                  <a:pt x="2532894" y="2137371"/>
                  <a:pt x="2521521" y="2130547"/>
                </a:cubicBezTo>
                <a:cubicBezTo>
                  <a:pt x="2478024" y="2104449"/>
                  <a:pt x="2326982" y="2102631"/>
                  <a:pt x="2324574" y="2102412"/>
                </a:cubicBezTo>
                <a:cubicBezTo>
                  <a:pt x="2310506" y="2097723"/>
                  <a:pt x="2296629" y="2092418"/>
                  <a:pt x="2282371" y="2088344"/>
                </a:cubicBezTo>
                <a:cubicBezTo>
                  <a:pt x="2158696" y="2053007"/>
                  <a:pt x="2285105" y="2093943"/>
                  <a:pt x="2183897" y="2060209"/>
                </a:cubicBezTo>
                <a:cubicBezTo>
                  <a:pt x="2174518" y="2069587"/>
                  <a:pt x="2166118" y="2080059"/>
                  <a:pt x="2155761" y="2088344"/>
                </a:cubicBezTo>
                <a:cubicBezTo>
                  <a:pt x="2142559" y="2098906"/>
                  <a:pt x="2124120" y="2103277"/>
                  <a:pt x="2113558" y="2116479"/>
                </a:cubicBezTo>
                <a:cubicBezTo>
                  <a:pt x="2058992" y="2184687"/>
                  <a:pt x="2149368" y="2142056"/>
                  <a:pt x="2057288" y="2172750"/>
                </a:cubicBezTo>
                <a:cubicBezTo>
                  <a:pt x="2047909" y="2182129"/>
                  <a:pt x="2041015" y="2194954"/>
                  <a:pt x="2029152" y="2200886"/>
                </a:cubicBezTo>
                <a:cubicBezTo>
                  <a:pt x="2002626" y="2214149"/>
                  <a:pt x="1944746" y="2229021"/>
                  <a:pt x="1944746" y="2229021"/>
                </a:cubicBezTo>
                <a:cubicBezTo>
                  <a:pt x="1905090" y="2215802"/>
                  <a:pt x="1884289" y="2215859"/>
                  <a:pt x="1860340" y="2172750"/>
                </a:cubicBezTo>
                <a:cubicBezTo>
                  <a:pt x="1845937" y="2146825"/>
                  <a:pt x="1856880" y="2104795"/>
                  <a:pt x="1832204" y="2088344"/>
                </a:cubicBezTo>
                <a:cubicBezTo>
                  <a:pt x="1778965" y="2052852"/>
                  <a:pt x="1801956" y="2072164"/>
                  <a:pt x="1761866" y="2032073"/>
                </a:cubicBezTo>
                <a:cubicBezTo>
                  <a:pt x="1729042" y="1933599"/>
                  <a:pt x="1724353" y="1975802"/>
                  <a:pt x="1747798" y="1905464"/>
                </a:cubicBezTo>
                <a:cubicBezTo>
                  <a:pt x="1725343" y="1838096"/>
                  <a:pt x="1744216" y="1873745"/>
                  <a:pt x="1677460" y="1806990"/>
                </a:cubicBezTo>
                <a:lnTo>
                  <a:pt x="1649324" y="1778855"/>
                </a:lnTo>
                <a:cubicBezTo>
                  <a:pt x="1583675" y="1783544"/>
                  <a:pt x="1517066" y="1780793"/>
                  <a:pt x="1452377" y="1792922"/>
                </a:cubicBezTo>
                <a:cubicBezTo>
                  <a:pt x="1439341" y="1795366"/>
                  <a:pt x="1436104" y="1815126"/>
                  <a:pt x="1424241" y="1821058"/>
                </a:cubicBezTo>
                <a:cubicBezTo>
                  <a:pt x="1406948" y="1829705"/>
                  <a:pt x="1386490" y="1829570"/>
                  <a:pt x="1367971" y="1835126"/>
                </a:cubicBezTo>
                <a:cubicBezTo>
                  <a:pt x="1225189" y="1877960"/>
                  <a:pt x="1341421" y="1851689"/>
                  <a:pt x="1213226" y="1877329"/>
                </a:cubicBezTo>
                <a:cubicBezTo>
                  <a:pt x="1161644" y="1872640"/>
                  <a:pt x="1109126" y="1874113"/>
                  <a:pt x="1058481" y="1863261"/>
                </a:cubicBezTo>
                <a:cubicBezTo>
                  <a:pt x="916548" y="1832847"/>
                  <a:pt x="1108965" y="1835257"/>
                  <a:pt x="974075" y="1821058"/>
                </a:cubicBezTo>
                <a:cubicBezTo>
                  <a:pt x="899314" y="1813188"/>
                  <a:pt x="824020" y="1811679"/>
                  <a:pt x="748992" y="1806990"/>
                </a:cubicBezTo>
                <a:cubicBezTo>
                  <a:pt x="734924" y="1797612"/>
                  <a:pt x="719991" y="1789417"/>
                  <a:pt x="706789" y="1778855"/>
                </a:cubicBezTo>
                <a:cubicBezTo>
                  <a:pt x="696432" y="1770569"/>
                  <a:pt x="690027" y="1757543"/>
                  <a:pt x="678654" y="1750719"/>
                </a:cubicBezTo>
                <a:cubicBezTo>
                  <a:pt x="651279" y="1734294"/>
                  <a:pt x="570503" y="1726276"/>
                  <a:pt x="552044" y="1722584"/>
                </a:cubicBezTo>
                <a:cubicBezTo>
                  <a:pt x="533085" y="1718792"/>
                  <a:pt x="514293" y="1714072"/>
                  <a:pt x="495774" y="1708516"/>
                </a:cubicBezTo>
                <a:cubicBezTo>
                  <a:pt x="467368" y="1699994"/>
                  <a:pt x="440449" y="1686197"/>
                  <a:pt x="411368" y="1680381"/>
                </a:cubicBezTo>
                <a:lnTo>
                  <a:pt x="341029" y="1666313"/>
                </a:lnTo>
                <a:cubicBezTo>
                  <a:pt x="331651" y="1652245"/>
                  <a:pt x="319761" y="1639560"/>
                  <a:pt x="312894" y="1624110"/>
                </a:cubicBezTo>
                <a:cubicBezTo>
                  <a:pt x="300849" y="1597009"/>
                  <a:pt x="284758" y="1539704"/>
                  <a:pt x="284758" y="1539704"/>
                </a:cubicBezTo>
                <a:cubicBezTo>
                  <a:pt x="312893" y="1530326"/>
                  <a:pt x="413711" y="1527981"/>
                  <a:pt x="355097" y="1469366"/>
                </a:cubicBezTo>
                <a:cubicBezTo>
                  <a:pt x="344612" y="1458880"/>
                  <a:pt x="326962" y="1459987"/>
                  <a:pt x="312894" y="1455298"/>
                </a:cubicBezTo>
                <a:cubicBezTo>
                  <a:pt x="322272" y="1445919"/>
                  <a:pt x="329166" y="1433094"/>
                  <a:pt x="341029" y="1427162"/>
                </a:cubicBezTo>
                <a:cubicBezTo>
                  <a:pt x="367555" y="1413899"/>
                  <a:pt x="425435" y="1399027"/>
                  <a:pt x="425435" y="1399027"/>
                </a:cubicBezTo>
                <a:cubicBezTo>
                  <a:pt x="430124" y="1384959"/>
                  <a:pt x="446134" y="1370087"/>
                  <a:pt x="439503" y="1356824"/>
                </a:cubicBezTo>
                <a:cubicBezTo>
                  <a:pt x="432872" y="1343561"/>
                  <a:pt x="411558" y="1346830"/>
                  <a:pt x="397300" y="1342756"/>
                </a:cubicBezTo>
                <a:cubicBezTo>
                  <a:pt x="273651" y="1307428"/>
                  <a:pt x="400014" y="1348351"/>
                  <a:pt x="298826" y="1314621"/>
                </a:cubicBezTo>
                <a:cubicBezTo>
                  <a:pt x="225134" y="1339186"/>
                  <a:pt x="209751" y="1350579"/>
                  <a:pt x="101878" y="1314621"/>
                </a:cubicBezTo>
                <a:cubicBezTo>
                  <a:pt x="87810" y="1309932"/>
                  <a:pt x="92500" y="1286486"/>
                  <a:pt x="87811" y="1272418"/>
                </a:cubicBezTo>
                <a:cubicBezTo>
                  <a:pt x="95025" y="1250776"/>
                  <a:pt x="118109" y="1209654"/>
                  <a:pt x="87811" y="1188012"/>
                </a:cubicBezTo>
                <a:cubicBezTo>
                  <a:pt x="63678" y="1170774"/>
                  <a:pt x="3404" y="1159876"/>
                  <a:pt x="3404" y="1159876"/>
                </a:cubicBezTo>
                <a:cubicBezTo>
                  <a:pt x="26230" y="1068577"/>
                  <a:pt x="0" y="1132480"/>
                  <a:pt x="45608" y="1075470"/>
                </a:cubicBezTo>
                <a:cubicBezTo>
                  <a:pt x="56170" y="1062268"/>
                  <a:pt x="57198" y="1036750"/>
                  <a:pt x="73743" y="1033267"/>
                </a:cubicBezTo>
                <a:cubicBezTo>
                  <a:pt x="151885" y="1016816"/>
                  <a:pt x="233177" y="1023888"/>
                  <a:pt x="312894" y="1019199"/>
                </a:cubicBezTo>
                <a:cubicBezTo>
                  <a:pt x="326962" y="1009821"/>
                  <a:pt x="343142" y="1003019"/>
                  <a:pt x="355097" y="991064"/>
                </a:cubicBezTo>
                <a:cubicBezTo>
                  <a:pt x="367052" y="979109"/>
                  <a:pt x="370030" y="959423"/>
                  <a:pt x="383232" y="948861"/>
                </a:cubicBezTo>
                <a:cubicBezTo>
                  <a:pt x="394811" y="939598"/>
                  <a:pt x="411367" y="939482"/>
                  <a:pt x="425435" y="934793"/>
                </a:cubicBezTo>
                <a:cubicBezTo>
                  <a:pt x="430124" y="920725"/>
                  <a:pt x="430240" y="904169"/>
                  <a:pt x="439503" y="892590"/>
                </a:cubicBezTo>
                <a:cubicBezTo>
                  <a:pt x="470335" y="854051"/>
                  <a:pt x="494728" y="864455"/>
                  <a:pt x="537977" y="864455"/>
                </a:cubicBezTo>
                <a:lnTo>
                  <a:pt x="537977" y="864455"/>
                </a:lnTo>
              </a:path>
            </a:pathLst>
          </a:cu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95481" y="4632325"/>
            <a:ext cx="1644514" cy="1677277"/>
          </a:xfrm>
          <a:custGeom>
            <a:avLst/>
            <a:gdLst>
              <a:gd name="connsiteX0" fmla="*/ 154745 w 1644514"/>
              <a:gd name="connsiteY0" fmla="*/ 565845 h 1677277"/>
              <a:gd name="connsiteX1" fmla="*/ 140677 w 1644514"/>
              <a:gd name="connsiteY1" fmla="*/ 495506 h 1677277"/>
              <a:gd name="connsiteX2" fmla="*/ 182880 w 1644514"/>
              <a:gd name="connsiteY2" fmla="*/ 411100 h 1677277"/>
              <a:gd name="connsiteX3" fmla="*/ 239151 w 1644514"/>
              <a:gd name="connsiteY3" fmla="*/ 425168 h 1677277"/>
              <a:gd name="connsiteX4" fmla="*/ 323557 w 1644514"/>
              <a:gd name="connsiteY4" fmla="*/ 453303 h 1677277"/>
              <a:gd name="connsiteX5" fmla="*/ 379828 w 1644514"/>
              <a:gd name="connsiteY5" fmla="*/ 397032 h 1677277"/>
              <a:gd name="connsiteX6" fmla="*/ 506437 w 1644514"/>
              <a:gd name="connsiteY6" fmla="*/ 326694 h 1677277"/>
              <a:gd name="connsiteX7" fmla="*/ 534572 w 1644514"/>
              <a:gd name="connsiteY7" fmla="*/ 298558 h 1677277"/>
              <a:gd name="connsiteX8" fmla="*/ 604911 w 1644514"/>
              <a:gd name="connsiteY8" fmla="*/ 256355 h 1677277"/>
              <a:gd name="connsiteX9" fmla="*/ 562708 w 1644514"/>
              <a:gd name="connsiteY9" fmla="*/ 157882 h 1677277"/>
              <a:gd name="connsiteX10" fmla="*/ 576775 w 1644514"/>
              <a:gd name="connsiteY10" fmla="*/ 87543 h 1677277"/>
              <a:gd name="connsiteX11" fmla="*/ 618978 w 1644514"/>
              <a:gd name="connsiteY11" fmla="*/ 73475 h 1677277"/>
              <a:gd name="connsiteX12" fmla="*/ 647114 w 1644514"/>
              <a:gd name="connsiteY12" fmla="*/ 45340 h 1677277"/>
              <a:gd name="connsiteX13" fmla="*/ 858129 w 1644514"/>
              <a:gd name="connsiteY13" fmla="*/ 31272 h 1677277"/>
              <a:gd name="connsiteX14" fmla="*/ 984738 w 1644514"/>
              <a:gd name="connsiteY14" fmla="*/ 31272 h 1677277"/>
              <a:gd name="connsiteX15" fmla="*/ 998806 w 1644514"/>
              <a:gd name="connsiteY15" fmla="*/ 73475 h 1677277"/>
              <a:gd name="connsiteX16" fmla="*/ 900332 w 1644514"/>
              <a:gd name="connsiteY16" fmla="*/ 157882 h 1677277"/>
              <a:gd name="connsiteX17" fmla="*/ 858129 w 1644514"/>
              <a:gd name="connsiteY17" fmla="*/ 171949 h 1677277"/>
              <a:gd name="connsiteX18" fmla="*/ 872197 w 1644514"/>
              <a:gd name="connsiteY18" fmla="*/ 256355 h 1677277"/>
              <a:gd name="connsiteX19" fmla="*/ 914400 w 1644514"/>
              <a:gd name="connsiteY19" fmla="*/ 284491 h 1677277"/>
              <a:gd name="connsiteX20" fmla="*/ 942535 w 1644514"/>
              <a:gd name="connsiteY20" fmla="*/ 326694 h 1677277"/>
              <a:gd name="connsiteX21" fmla="*/ 970671 w 1644514"/>
              <a:gd name="connsiteY21" fmla="*/ 411100 h 1677277"/>
              <a:gd name="connsiteX22" fmla="*/ 956603 w 1644514"/>
              <a:gd name="connsiteY22" fmla="*/ 453303 h 1677277"/>
              <a:gd name="connsiteX23" fmla="*/ 998806 w 1644514"/>
              <a:gd name="connsiteY23" fmla="*/ 481438 h 1677277"/>
              <a:gd name="connsiteX24" fmla="*/ 1026942 w 1644514"/>
              <a:gd name="connsiteY24" fmla="*/ 509574 h 1677277"/>
              <a:gd name="connsiteX25" fmla="*/ 1041009 w 1644514"/>
              <a:gd name="connsiteY25" fmla="*/ 551777 h 1677277"/>
              <a:gd name="connsiteX26" fmla="*/ 1083212 w 1644514"/>
              <a:gd name="connsiteY26" fmla="*/ 565845 h 1677277"/>
              <a:gd name="connsiteX27" fmla="*/ 1195754 w 1644514"/>
              <a:gd name="connsiteY27" fmla="*/ 593980 h 1677277"/>
              <a:gd name="connsiteX28" fmla="*/ 1336431 w 1644514"/>
              <a:gd name="connsiteY28" fmla="*/ 593980 h 1677277"/>
              <a:gd name="connsiteX29" fmla="*/ 1378634 w 1644514"/>
              <a:gd name="connsiteY29" fmla="*/ 664318 h 1677277"/>
              <a:gd name="connsiteX30" fmla="*/ 1463040 w 1644514"/>
              <a:gd name="connsiteY30" fmla="*/ 692454 h 1677277"/>
              <a:gd name="connsiteX31" fmla="*/ 1505243 w 1644514"/>
              <a:gd name="connsiteY31" fmla="*/ 706522 h 1677277"/>
              <a:gd name="connsiteX32" fmla="*/ 1533378 w 1644514"/>
              <a:gd name="connsiteY32" fmla="*/ 790928 h 1677277"/>
              <a:gd name="connsiteX33" fmla="*/ 1547446 w 1644514"/>
              <a:gd name="connsiteY33" fmla="*/ 847198 h 1677277"/>
              <a:gd name="connsiteX34" fmla="*/ 1617785 w 1644514"/>
              <a:gd name="connsiteY34" fmla="*/ 889402 h 1677277"/>
              <a:gd name="connsiteX35" fmla="*/ 1505243 w 1644514"/>
              <a:gd name="connsiteY35" fmla="*/ 931605 h 1677277"/>
              <a:gd name="connsiteX36" fmla="*/ 1420837 w 1644514"/>
              <a:gd name="connsiteY36" fmla="*/ 987875 h 1677277"/>
              <a:gd name="connsiteX37" fmla="*/ 1378634 w 1644514"/>
              <a:gd name="connsiteY37" fmla="*/ 1001943 h 1677277"/>
              <a:gd name="connsiteX38" fmla="*/ 1364566 w 1644514"/>
              <a:gd name="connsiteY38" fmla="*/ 1044146 h 1677277"/>
              <a:gd name="connsiteX39" fmla="*/ 1266092 w 1644514"/>
              <a:gd name="connsiteY39" fmla="*/ 1072282 h 1677277"/>
              <a:gd name="connsiteX40" fmla="*/ 1181686 w 1644514"/>
              <a:gd name="connsiteY40" fmla="*/ 1128552 h 1677277"/>
              <a:gd name="connsiteX41" fmla="*/ 1097280 w 1644514"/>
              <a:gd name="connsiteY41" fmla="*/ 1156688 h 1677277"/>
              <a:gd name="connsiteX42" fmla="*/ 1012874 w 1644514"/>
              <a:gd name="connsiteY42" fmla="*/ 1198891 h 1677277"/>
              <a:gd name="connsiteX43" fmla="*/ 872197 w 1644514"/>
              <a:gd name="connsiteY43" fmla="*/ 1241094 h 1677277"/>
              <a:gd name="connsiteX44" fmla="*/ 801858 w 1644514"/>
              <a:gd name="connsiteY44" fmla="*/ 1297365 h 1677277"/>
              <a:gd name="connsiteX45" fmla="*/ 815926 w 1644514"/>
              <a:gd name="connsiteY45" fmla="*/ 1494312 h 1677277"/>
              <a:gd name="connsiteX46" fmla="*/ 773723 w 1644514"/>
              <a:gd name="connsiteY46" fmla="*/ 1508380 h 1677277"/>
              <a:gd name="connsiteX47" fmla="*/ 731520 w 1644514"/>
              <a:gd name="connsiteY47" fmla="*/ 1536515 h 1677277"/>
              <a:gd name="connsiteX48" fmla="*/ 703385 w 1644514"/>
              <a:gd name="connsiteY48" fmla="*/ 1564651 h 1677277"/>
              <a:gd name="connsiteX49" fmla="*/ 647114 w 1644514"/>
              <a:gd name="connsiteY49" fmla="*/ 1578718 h 1677277"/>
              <a:gd name="connsiteX50" fmla="*/ 604911 w 1644514"/>
              <a:gd name="connsiteY50" fmla="*/ 1649057 h 1677277"/>
              <a:gd name="connsiteX51" fmla="*/ 576775 w 1644514"/>
              <a:gd name="connsiteY51" fmla="*/ 1677192 h 1677277"/>
              <a:gd name="connsiteX52" fmla="*/ 492369 w 1644514"/>
              <a:gd name="connsiteY52" fmla="*/ 1663125 h 1677277"/>
              <a:gd name="connsiteX53" fmla="*/ 478302 w 1644514"/>
              <a:gd name="connsiteY53" fmla="*/ 1620922 h 1677277"/>
              <a:gd name="connsiteX54" fmla="*/ 464234 w 1644514"/>
              <a:gd name="connsiteY54" fmla="*/ 1536515 h 1677277"/>
              <a:gd name="connsiteX55" fmla="*/ 436098 w 1644514"/>
              <a:gd name="connsiteY55" fmla="*/ 1508380 h 1677277"/>
              <a:gd name="connsiteX56" fmla="*/ 407963 w 1644514"/>
              <a:gd name="connsiteY56" fmla="*/ 1466177 h 1677277"/>
              <a:gd name="connsiteX57" fmla="*/ 393895 w 1644514"/>
              <a:gd name="connsiteY57" fmla="*/ 1423974 h 1677277"/>
              <a:gd name="connsiteX58" fmla="*/ 365760 w 1644514"/>
              <a:gd name="connsiteY58" fmla="*/ 1395838 h 1677277"/>
              <a:gd name="connsiteX59" fmla="*/ 309489 w 1644514"/>
              <a:gd name="connsiteY59" fmla="*/ 1325500 h 1677277"/>
              <a:gd name="connsiteX60" fmla="*/ 295422 w 1644514"/>
              <a:gd name="connsiteY60" fmla="*/ 1283297 h 1677277"/>
              <a:gd name="connsiteX61" fmla="*/ 295422 w 1644514"/>
              <a:gd name="connsiteY61" fmla="*/ 861266 h 1677277"/>
              <a:gd name="connsiteX62" fmla="*/ 281354 w 1644514"/>
              <a:gd name="connsiteY62" fmla="*/ 804995 h 1677277"/>
              <a:gd name="connsiteX63" fmla="*/ 182880 w 1644514"/>
              <a:gd name="connsiteY63" fmla="*/ 804995 h 1677277"/>
              <a:gd name="connsiteX64" fmla="*/ 168812 w 1644514"/>
              <a:gd name="connsiteY64" fmla="*/ 847198 h 1677277"/>
              <a:gd name="connsiteX65" fmla="*/ 56271 w 1644514"/>
              <a:gd name="connsiteY65" fmla="*/ 861266 h 1677277"/>
              <a:gd name="connsiteX66" fmla="*/ 42203 w 1644514"/>
              <a:gd name="connsiteY66" fmla="*/ 819063 h 1677277"/>
              <a:gd name="connsiteX67" fmla="*/ 98474 w 1644514"/>
              <a:gd name="connsiteY67" fmla="*/ 762792 h 1677277"/>
              <a:gd name="connsiteX68" fmla="*/ 140677 w 1644514"/>
              <a:gd name="connsiteY68" fmla="*/ 734657 h 1677277"/>
              <a:gd name="connsiteX69" fmla="*/ 98474 w 1644514"/>
              <a:gd name="connsiteY69" fmla="*/ 706522 h 1677277"/>
              <a:gd name="connsiteX70" fmla="*/ 56271 w 1644514"/>
              <a:gd name="connsiteY70" fmla="*/ 720589 h 1677277"/>
              <a:gd name="connsiteX71" fmla="*/ 0 w 1644514"/>
              <a:gd name="connsiteY71" fmla="*/ 664318 h 1677277"/>
              <a:gd name="connsiteX72" fmla="*/ 14068 w 1644514"/>
              <a:gd name="connsiteY72" fmla="*/ 622115 h 1677277"/>
              <a:gd name="connsiteX73" fmla="*/ 98474 w 1644514"/>
              <a:gd name="connsiteY73" fmla="*/ 593980 h 1677277"/>
              <a:gd name="connsiteX74" fmla="*/ 168812 w 1644514"/>
              <a:gd name="connsiteY74" fmla="*/ 650251 h 1677277"/>
              <a:gd name="connsiteX75" fmla="*/ 196948 w 1644514"/>
              <a:gd name="connsiteY75" fmla="*/ 622115 h 1677277"/>
              <a:gd name="connsiteX76" fmla="*/ 182880 w 1644514"/>
              <a:gd name="connsiteY76" fmla="*/ 551777 h 1677277"/>
              <a:gd name="connsiteX77" fmla="*/ 154745 w 1644514"/>
              <a:gd name="connsiteY77" fmla="*/ 467371 h 1677277"/>
              <a:gd name="connsiteX78" fmla="*/ 182880 w 1644514"/>
              <a:gd name="connsiteY78" fmla="*/ 382965 h 1677277"/>
              <a:gd name="connsiteX79" fmla="*/ 239151 w 1644514"/>
              <a:gd name="connsiteY79" fmla="*/ 425168 h 1677277"/>
              <a:gd name="connsiteX80" fmla="*/ 239151 w 1644514"/>
              <a:gd name="connsiteY80" fmla="*/ 425168 h 16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44514" h="1677277">
                <a:moveTo>
                  <a:pt x="154745" y="565845"/>
                </a:moveTo>
                <a:cubicBezTo>
                  <a:pt x="194595" y="446288"/>
                  <a:pt x="159987" y="592061"/>
                  <a:pt x="140677" y="495506"/>
                </a:cubicBezTo>
                <a:cubicBezTo>
                  <a:pt x="136197" y="473106"/>
                  <a:pt x="173763" y="424775"/>
                  <a:pt x="182880" y="411100"/>
                </a:cubicBezTo>
                <a:cubicBezTo>
                  <a:pt x="201637" y="415789"/>
                  <a:pt x="220632" y="419612"/>
                  <a:pt x="239151" y="425168"/>
                </a:cubicBezTo>
                <a:cubicBezTo>
                  <a:pt x="267557" y="433690"/>
                  <a:pt x="323557" y="453303"/>
                  <a:pt x="323557" y="453303"/>
                </a:cubicBezTo>
                <a:cubicBezTo>
                  <a:pt x="436099" y="415788"/>
                  <a:pt x="304799" y="472060"/>
                  <a:pt x="379828" y="397032"/>
                </a:cubicBezTo>
                <a:cubicBezTo>
                  <a:pt x="428199" y="348661"/>
                  <a:pt x="453368" y="344384"/>
                  <a:pt x="506437" y="326694"/>
                </a:cubicBezTo>
                <a:cubicBezTo>
                  <a:pt x="515815" y="317315"/>
                  <a:pt x="523199" y="305382"/>
                  <a:pt x="534572" y="298558"/>
                </a:cubicBezTo>
                <a:cubicBezTo>
                  <a:pt x="625885" y="243770"/>
                  <a:pt x="533618" y="327648"/>
                  <a:pt x="604911" y="256355"/>
                </a:cubicBezTo>
                <a:cubicBezTo>
                  <a:pt x="640607" y="149266"/>
                  <a:pt x="662127" y="177765"/>
                  <a:pt x="562708" y="157882"/>
                </a:cubicBezTo>
                <a:cubicBezTo>
                  <a:pt x="567397" y="134436"/>
                  <a:pt x="563512" y="107438"/>
                  <a:pt x="576775" y="87543"/>
                </a:cubicBezTo>
                <a:cubicBezTo>
                  <a:pt x="585000" y="75205"/>
                  <a:pt x="606262" y="81104"/>
                  <a:pt x="618978" y="73475"/>
                </a:cubicBezTo>
                <a:cubicBezTo>
                  <a:pt x="630351" y="66651"/>
                  <a:pt x="634053" y="47645"/>
                  <a:pt x="647114" y="45340"/>
                </a:cubicBezTo>
                <a:cubicBezTo>
                  <a:pt x="716536" y="33089"/>
                  <a:pt x="787791" y="35961"/>
                  <a:pt x="858129" y="31272"/>
                </a:cubicBezTo>
                <a:cubicBezTo>
                  <a:pt x="904359" y="15863"/>
                  <a:pt x="930010" y="0"/>
                  <a:pt x="984738" y="31272"/>
                </a:cubicBezTo>
                <a:cubicBezTo>
                  <a:pt x="997613" y="38629"/>
                  <a:pt x="994117" y="59407"/>
                  <a:pt x="998806" y="73475"/>
                </a:cubicBezTo>
                <a:cubicBezTo>
                  <a:pt x="977545" y="158517"/>
                  <a:pt x="1003080" y="123633"/>
                  <a:pt x="900332" y="157882"/>
                </a:cubicBezTo>
                <a:lnTo>
                  <a:pt x="858129" y="171949"/>
                </a:lnTo>
                <a:cubicBezTo>
                  <a:pt x="862818" y="200084"/>
                  <a:pt x="859441" y="230843"/>
                  <a:pt x="872197" y="256355"/>
                </a:cubicBezTo>
                <a:cubicBezTo>
                  <a:pt x="879758" y="271477"/>
                  <a:pt x="902445" y="272536"/>
                  <a:pt x="914400" y="284491"/>
                </a:cubicBezTo>
                <a:cubicBezTo>
                  <a:pt x="926355" y="296446"/>
                  <a:pt x="935668" y="311244"/>
                  <a:pt x="942535" y="326694"/>
                </a:cubicBezTo>
                <a:cubicBezTo>
                  <a:pt x="954580" y="353795"/>
                  <a:pt x="970671" y="411100"/>
                  <a:pt x="970671" y="411100"/>
                </a:cubicBezTo>
                <a:cubicBezTo>
                  <a:pt x="965982" y="425168"/>
                  <a:pt x="951096" y="439535"/>
                  <a:pt x="956603" y="453303"/>
                </a:cubicBezTo>
                <a:cubicBezTo>
                  <a:pt x="962882" y="469001"/>
                  <a:pt x="985604" y="470876"/>
                  <a:pt x="998806" y="481438"/>
                </a:cubicBezTo>
                <a:cubicBezTo>
                  <a:pt x="1009163" y="489724"/>
                  <a:pt x="1017563" y="500195"/>
                  <a:pt x="1026942" y="509574"/>
                </a:cubicBezTo>
                <a:cubicBezTo>
                  <a:pt x="1031631" y="523642"/>
                  <a:pt x="1030524" y="541292"/>
                  <a:pt x="1041009" y="551777"/>
                </a:cubicBezTo>
                <a:cubicBezTo>
                  <a:pt x="1051494" y="562263"/>
                  <a:pt x="1068826" y="562249"/>
                  <a:pt x="1083212" y="565845"/>
                </a:cubicBezTo>
                <a:lnTo>
                  <a:pt x="1195754" y="593980"/>
                </a:lnTo>
                <a:cubicBezTo>
                  <a:pt x="1212829" y="591541"/>
                  <a:pt x="1305739" y="563288"/>
                  <a:pt x="1336431" y="593980"/>
                </a:cubicBezTo>
                <a:cubicBezTo>
                  <a:pt x="1384563" y="642113"/>
                  <a:pt x="1313295" y="631648"/>
                  <a:pt x="1378634" y="664318"/>
                </a:cubicBezTo>
                <a:cubicBezTo>
                  <a:pt x="1405160" y="677581"/>
                  <a:pt x="1434905" y="683075"/>
                  <a:pt x="1463040" y="692454"/>
                </a:cubicBezTo>
                <a:lnTo>
                  <a:pt x="1505243" y="706522"/>
                </a:lnTo>
                <a:cubicBezTo>
                  <a:pt x="1514621" y="734657"/>
                  <a:pt x="1526185" y="762156"/>
                  <a:pt x="1533378" y="790928"/>
                </a:cubicBezTo>
                <a:cubicBezTo>
                  <a:pt x="1538067" y="809685"/>
                  <a:pt x="1538799" y="829905"/>
                  <a:pt x="1547446" y="847198"/>
                </a:cubicBezTo>
                <a:cubicBezTo>
                  <a:pt x="1562895" y="878095"/>
                  <a:pt x="1588906" y="879776"/>
                  <a:pt x="1617785" y="889402"/>
                </a:cubicBezTo>
                <a:cubicBezTo>
                  <a:pt x="1550051" y="957134"/>
                  <a:pt x="1644514" y="873576"/>
                  <a:pt x="1505243" y="931605"/>
                </a:cubicBezTo>
                <a:cubicBezTo>
                  <a:pt x="1474030" y="944610"/>
                  <a:pt x="1452916" y="977182"/>
                  <a:pt x="1420837" y="987875"/>
                </a:cubicBezTo>
                <a:lnTo>
                  <a:pt x="1378634" y="1001943"/>
                </a:lnTo>
                <a:cubicBezTo>
                  <a:pt x="1373945" y="1016011"/>
                  <a:pt x="1375051" y="1033661"/>
                  <a:pt x="1364566" y="1044146"/>
                </a:cubicBezTo>
                <a:cubicBezTo>
                  <a:pt x="1357838" y="1050874"/>
                  <a:pt x="1266579" y="1072160"/>
                  <a:pt x="1266092" y="1072282"/>
                </a:cubicBezTo>
                <a:cubicBezTo>
                  <a:pt x="1237957" y="1091039"/>
                  <a:pt x="1213765" y="1117859"/>
                  <a:pt x="1181686" y="1128552"/>
                </a:cubicBezTo>
                <a:cubicBezTo>
                  <a:pt x="1153551" y="1137931"/>
                  <a:pt x="1121956" y="1140237"/>
                  <a:pt x="1097280" y="1156688"/>
                </a:cubicBezTo>
                <a:cubicBezTo>
                  <a:pt x="1042739" y="1193048"/>
                  <a:pt x="1071117" y="1179476"/>
                  <a:pt x="1012874" y="1198891"/>
                </a:cubicBezTo>
                <a:cubicBezTo>
                  <a:pt x="949047" y="1262716"/>
                  <a:pt x="1023433" y="1199848"/>
                  <a:pt x="872197" y="1241094"/>
                </a:cubicBezTo>
                <a:cubicBezTo>
                  <a:pt x="847795" y="1247749"/>
                  <a:pt x="819327" y="1279896"/>
                  <a:pt x="801858" y="1297365"/>
                </a:cubicBezTo>
                <a:cubicBezTo>
                  <a:pt x="826702" y="1371896"/>
                  <a:pt x="853109" y="1410651"/>
                  <a:pt x="815926" y="1494312"/>
                </a:cubicBezTo>
                <a:cubicBezTo>
                  <a:pt x="809903" y="1507863"/>
                  <a:pt x="786986" y="1501748"/>
                  <a:pt x="773723" y="1508380"/>
                </a:cubicBezTo>
                <a:cubicBezTo>
                  <a:pt x="758601" y="1515941"/>
                  <a:pt x="744722" y="1525953"/>
                  <a:pt x="731520" y="1536515"/>
                </a:cubicBezTo>
                <a:cubicBezTo>
                  <a:pt x="721163" y="1544801"/>
                  <a:pt x="715248" y="1558720"/>
                  <a:pt x="703385" y="1564651"/>
                </a:cubicBezTo>
                <a:cubicBezTo>
                  <a:pt x="686092" y="1573298"/>
                  <a:pt x="665871" y="1574029"/>
                  <a:pt x="647114" y="1578718"/>
                </a:cubicBezTo>
                <a:cubicBezTo>
                  <a:pt x="575821" y="1650011"/>
                  <a:pt x="659699" y="1557744"/>
                  <a:pt x="604911" y="1649057"/>
                </a:cubicBezTo>
                <a:cubicBezTo>
                  <a:pt x="598087" y="1660430"/>
                  <a:pt x="586154" y="1667814"/>
                  <a:pt x="576775" y="1677192"/>
                </a:cubicBezTo>
                <a:cubicBezTo>
                  <a:pt x="548640" y="1672503"/>
                  <a:pt x="517134" y="1677277"/>
                  <a:pt x="492369" y="1663125"/>
                </a:cubicBezTo>
                <a:cubicBezTo>
                  <a:pt x="479494" y="1655768"/>
                  <a:pt x="481519" y="1635397"/>
                  <a:pt x="478302" y="1620922"/>
                </a:cubicBezTo>
                <a:cubicBezTo>
                  <a:pt x="472114" y="1593077"/>
                  <a:pt x="474250" y="1563223"/>
                  <a:pt x="464234" y="1536515"/>
                </a:cubicBezTo>
                <a:cubicBezTo>
                  <a:pt x="459577" y="1524096"/>
                  <a:pt x="444384" y="1518737"/>
                  <a:pt x="436098" y="1508380"/>
                </a:cubicBezTo>
                <a:cubicBezTo>
                  <a:pt x="425536" y="1495178"/>
                  <a:pt x="415524" y="1481299"/>
                  <a:pt x="407963" y="1466177"/>
                </a:cubicBezTo>
                <a:cubicBezTo>
                  <a:pt x="401331" y="1452914"/>
                  <a:pt x="401524" y="1436690"/>
                  <a:pt x="393895" y="1423974"/>
                </a:cubicBezTo>
                <a:cubicBezTo>
                  <a:pt x="387071" y="1412601"/>
                  <a:pt x="374045" y="1406195"/>
                  <a:pt x="365760" y="1395838"/>
                </a:cubicBezTo>
                <a:cubicBezTo>
                  <a:pt x="294786" y="1307119"/>
                  <a:pt x="377415" y="1393424"/>
                  <a:pt x="309489" y="1325500"/>
                </a:cubicBezTo>
                <a:cubicBezTo>
                  <a:pt x="304800" y="1311432"/>
                  <a:pt x="296828" y="1298059"/>
                  <a:pt x="295422" y="1283297"/>
                </a:cubicBezTo>
                <a:cubicBezTo>
                  <a:pt x="272489" y="1042494"/>
                  <a:pt x="278163" y="1068371"/>
                  <a:pt x="295422" y="861266"/>
                </a:cubicBezTo>
                <a:cubicBezTo>
                  <a:pt x="290733" y="842509"/>
                  <a:pt x="293432" y="820092"/>
                  <a:pt x="281354" y="804995"/>
                </a:cubicBezTo>
                <a:cubicBezTo>
                  <a:pt x="257809" y="775565"/>
                  <a:pt x="205294" y="799392"/>
                  <a:pt x="182880" y="804995"/>
                </a:cubicBezTo>
                <a:cubicBezTo>
                  <a:pt x="178191" y="819063"/>
                  <a:pt x="176441" y="834482"/>
                  <a:pt x="168812" y="847198"/>
                </a:cubicBezTo>
                <a:cubicBezTo>
                  <a:pt x="138073" y="898431"/>
                  <a:pt x="115986" y="871219"/>
                  <a:pt x="56271" y="861266"/>
                </a:cubicBezTo>
                <a:cubicBezTo>
                  <a:pt x="51582" y="847198"/>
                  <a:pt x="42203" y="833892"/>
                  <a:pt x="42203" y="819063"/>
                </a:cubicBezTo>
                <a:cubicBezTo>
                  <a:pt x="42203" y="762793"/>
                  <a:pt x="60961" y="781549"/>
                  <a:pt x="98474" y="762792"/>
                </a:cubicBezTo>
                <a:cubicBezTo>
                  <a:pt x="113596" y="755231"/>
                  <a:pt x="126609" y="744035"/>
                  <a:pt x="140677" y="734657"/>
                </a:cubicBezTo>
                <a:cubicBezTo>
                  <a:pt x="126609" y="725279"/>
                  <a:pt x="115151" y="709302"/>
                  <a:pt x="98474" y="706522"/>
                </a:cubicBezTo>
                <a:cubicBezTo>
                  <a:pt x="83847" y="704084"/>
                  <a:pt x="69901" y="726430"/>
                  <a:pt x="56271" y="720589"/>
                </a:cubicBezTo>
                <a:cubicBezTo>
                  <a:pt x="31889" y="710140"/>
                  <a:pt x="0" y="664318"/>
                  <a:pt x="0" y="664318"/>
                </a:cubicBezTo>
                <a:cubicBezTo>
                  <a:pt x="4689" y="650250"/>
                  <a:pt x="2001" y="630734"/>
                  <a:pt x="14068" y="622115"/>
                </a:cubicBezTo>
                <a:cubicBezTo>
                  <a:pt x="38201" y="604877"/>
                  <a:pt x="98474" y="593980"/>
                  <a:pt x="98474" y="593980"/>
                </a:cubicBezTo>
                <a:cubicBezTo>
                  <a:pt x="114001" y="617271"/>
                  <a:pt x="128842" y="658245"/>
                  <a:pt x="168812" y="650251"/>
                </a:cubicBezTo>
                <a:cubicBezTo>
                  <a:pt x="181818" y="647650"/>
                  <a:pt x="187569" y="631494"/>
                  <a:pt x="196948" y="622115"/>
                </a:cubicBezTo>
                <a:cubicBezTo>
                  <a:pt x="192259" y="598669"/>
                  <a:pt x="189171" y="574845"/>
                  <a:pt x="182880" y="551777"/>
                </a:cubicBezTo>
                <a:cubicBezTo>
                  <a:pt x="175077" y="523165"/>
                  <a:pt x="154745" y="467371"/>
                  <a:pt x="154745" y="467371"/>
                </a:cubicBezTo>
                <a:cubicBezTo>
                  <a:pt x="164123" y="439236"/>
                  <a:pt x="154108" y="375772"/>
                  <a:pt x="182880" y="382965"/>
                </a:cubicBezTo>
                <a:cubicBezTo>
                  <a:pt x="248250" y="399307"/>
                  <a:pt x="239151" y="377698"/>
                  <a:pt x="239151" y="425168"/>
                </a:cubicBezTo>
                <a:lnTo>
                  <a:pt x="239151" y="425168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38281" y="4327525"/>
            <a:ext cx="1295400" cy="1066800"/>
          </a:xfrm>
          <a:custGeom>
            <a:avLst/>
            <a:gdLst>
              <a:gd name="connsiteX0" fmla="*/ 556008 w 1248551"/>
              <a:gd name="connsiteY0" fmla="*/ 661181 h 731520"/>
              <a:gd name="connsiteX1" fmla="*/ 598212 w 1248551"/>
              <a:gd name="connsiteY1" fmla="*/ 675249 h 731520"/>
              <a:gd name="connsiteX2" fmla="*/ 668550 w 1248551"/>
              <a:gd name="connsiteY2" fmla="*/ 731520 h 731520"/>
              <a:gd name="connsiteX3" fmla="*/ 682618 w 1248551"/>
              <a:gd name="connsiteY3" fmla="*/ 689317 h 731520"/>
              <a:gd name="connsiteX4" fmla="*/ 640415 w 1248551"/>
              <a:gd name="connsiteY4" fmla="*/ 618978 h 731520"/>
              <a:gd name="connsiteX5" fmla="*/ 626347 w 1248551"/>
              <a:gd name="connsiteY5" fmla="*/ 576775 h 731520"/>
              <a:gd name="connsiteX6" fmla="*/ 640415 w 1248551"/>
              <a:gd name="connsiteY6" fmla="*/ 520504 h 731520"/>
              <a:gd name="connsiteX7" fmla="*/ 682618 w 1248551"/>
              <a:gd name="connsiteY7" fmla="*/ 506437 h 731520"/>
              <a:gd name="connsiteX8" fmla="*/ 809227 w 1248551"/>
              <a:gd name="connsiteY8" fmla="*/ 492369 h 731520"/>
              <a:gd name="connsiteX9" fmla="*/ 907701 w 1248551"/>
              <a:gd name="connsiteY9" fmla="*/ 407963 h 731520"/>
              <a:gd name="connsiteX10" fmla="*/ 935836 w 1248551"/>
              <a:gd name="connsiteY10" fmla="*/ 379827 h 731520"/>
              <a:gd name="connsiteX11" fmla="*/ 978039 w 1248551"/>
              <a:gd name="connsiteY11" fmla="*/ 365760 h 731520"/>
              <a:gd name="connsiteX12" fmla="*/ 1034310 w 1248551"/>
              <a:gd name="connsiteY12" fmla="*/ 309489 h 731520"/>
              <a:gd name="connsiteX13" fmla="*/ 1062445 w 1248551"/>
              <a:gd name="connsiteY13" fmla="*/ 267286 h 731520"/>
              <a:gd name="connsiteX14" fmla="*/ 1076513 w 1248551"/>
              <a:gd name="connsiteY14" fmla="*/ 98474 h 731520"/>
              <a:gd name="connsiteX15" fmla="*/ 1231258 w 1248551"/>
              <a:gd name="connsiteY15" fmla="*/ 84406 h 731520"/>
              <a:gd name="connsiteX16" fmla="*/ 1217190 w 1248551"/>
              <a:gd name="connsiteY16" fmla="*/ 28135 h 731520"/>
              <a:gd name="connsiteX17" fmla="*/ 1174987 w 1248551"/>
              <a:gd name="connsiteY17" fmla="*/ 14067 h 731520"/>
              <a:gd name="connsiteX18" fmla="*/ 1062445 w 1248551"/>
              <a:gd name="connsiteY18" fmla="*/ 0 h 731520"/>
              <a:gd name="connsiteX19" fmla="*/ 978039 w 1248551"/>
              <a:gd name="connsiteY19" fmla="*/ 28135 h 731520"/>
              <a:gd name="connsiteX20" fmla="*/ 921768 w 1248551"/>
              <a:gd name="connsiteY20" fmla="*/ 84406 h 731520"/>
              <a:gd name="connsiteX21" fmla="*/ 893633 w 1248551"/>
              <a:gd name="connsiteY21" fmla="*/ 126609 h 731520"/>
              <a:gd name="connsiteX22" fmla="*/ 851430 w 1248551"/>
              <a:gd name="connsiteY22" fmla="*/ 140677 h 731520"/>
              <a:gd name="connsiteX23" fmla="*/ 837362 w 1248551"/>
              <a:gd name="connsiteY23" fmla="*/ 182880 h 731520"/>
              <a:gd name="connsiteX24" fmla="*/ 795159 w 1248551"/>
              <a:gd name="connsiteY24" fmla="*/ 211015 h 731520"/>
              <a:gd name="connsiteX25" fmla="*/ 767024 w 1248551"/>
              <a:gd name="connsiteY25" fmla="*/ 239151 h 731520"/>
              <a:gd name="connsiteX26" fmla="*/ 724821 w 1248551"/>
              <a:gd name="connsiteY26" fmla="*/ 253218 h 731520"/>
              <a:gd name="connsiteX27" fmla="*/ 527873 w 1248551"/>
              <a:gd name="connsiteY27" fmla="*/ 267286 h 731520"/>
              <a:gd name="connsiteX28" fmla="*/ 485670 w 1248551"/>
              <a:gd name="connsiteY28" fmla="*/ 281354 h 731520"/>
              <a:gd name="connsiteX29" fmla="*/ 443467 w 1248551"/>
              <a:gd name="connsiteY29" fmla="*/ 379827 h 731520"/>
              <a:gd name="connsiteX30" fmla="*/ 401264 w 1248551"/>
              <a:gd name="connsiteY30" fmla="*/ 351692 h 731520"/>
              <a:gd name="connsiteX31" fmla="*/ 373128 w 1248551"/>
              <a:gd name="connsiteY31" fmla="*/ 323557 h 731520"/>
              <a:gd name="connsiteX32" fmla="*/ 330925 w 1248551"/>
              <a:gd name="connsiteY32" fmla="*/ 309489 h 731520"/>
              <a:gd name="connsiteX33" fmla="*/ 162113 w 1248551"/>
              <a:gd name="connsiteY33" fmla="*/ 295421 h 731520"/>
              <a:gd name="connsiteX34" fmla="*/ 105842 w 1248551"/>
              <a:gd name="connsiteY34" fmla="*/ 281354 h 731520"/>
              <a:gd name="connsiteX35" fmla="*/ 63639 w 1248551"/>
              <a:gd name="connsiteY35" fmla="*/ 267286 h 731520"/>
              <a:gd name="connsiteX36" fmla="*/ 91775 w 1248551"/>
              <a:gd name="connsiteY36" fmla="*/ 295421 h 731520"/>
              <a:gd name="connsiteX37" fmla="*/ 133978 w 1248551"/>
              <a:gd name="connsiteY37" fmla="*/ 309489 h 731520"/>
              <a:gd name="connsiteX38" fmla="*/ 133978 w 1248551"/>
              <a:gd name="connsiteY38" fmla="*/ 450166 h 731520"/>
              <a:gd name="connsiteX39" fmla="*/ 91775 w 1248551"/>
              <a:gd name="connsiteY39" fmla="*/ 464234 h 731520"/>
              <a:gd name="connsiteX40" fmla="*/ 63639 w 1248551"/>
              <a:gd name="connsiteY40" fmla="*/ 492369 h 731520"/>
              <a:gd name="connsiteX41" fmla="*/ 21436 w 1248551"/>
              <a:gd name="connsiteY41" fmla="*/ 506437 h 731520"/>
              <a:gd name="connsiteX42" fmla="*/ 77707 w 1248551"/>
              <a:gd name="connsiteY42" fmla="*/ 562707 h 731520"/>
              <a:gd name="connsiteX43" fmla="*/ 119910 w 1248551"/>
              <a:gd name="connsiteY43" fmla="*/ 548640 h 731520"/>
              <a:gd name="connsiteX44" fmla="*/ 148045 w 1248551"/>
              <a:gd name="connsiteY44" fmla="*/ 520504 h 731520"/>
              <a:gd name="connsiteX45" fmla="*/ 316858 w 1248551"/>
              <a:gd name="connsiteY45" fmla="*/ 534572 h 731520"/>
              <a:gd name="connsiteX46" fmla="*/ 401264 w 1248551"/>
              <a:gd name="connsiteY46" fmla="*/ 576775 h 731520"/>
              <a:gd name="connsiteX47" fmla="*/ 415332 w 1248551"/>
              <a:gd name="connsiteY47" fmla="*/ 618978 h 731520"/>
              <a:gd name="connsiteX48" fmla="*/ 443467 w 1248551"/>
              <a:gd name="connsiteY48" fmla="*/ 647114 h 731520"/>
              <a:gd name="connsiteX49" fmla="*/ 471602 w 1248551"/>
              <a:gd name="connsiteY49" fmla="*/ 689317 h 731520"/>
              <a:gd name="connsiteX50" fmla="*/ 513805 w 1248551"/>
              <a:gd name="connsiteY50" fmla="*/ 675249 h 731520"/>
              <a:gd name="connsiteX51" fmla="*/ 541941 w 1248551"/>
              <a:gd name="connsiteY51" fmla="*/ 647114 h 731520"/>
              <a:gd name="connsiteX52" fmla="*/ 626347 w 1248551"/>
              <a:gd name="connsiteY52" fmla="*/ 618978 h 731520"/>
              <a:gd name="connsiteX53" fmla="*/ 668550 w 1248551"/>
              <a:gd name="connsiteY53" fmla="*/ 647114 h 731520"/>
              <a:gd name="connsiteX54" fmla="*/ 626347 w 1248551"/>
              <a:gd name="connsiteY54" fmla="*/ 675249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48551" h="731520">
                <a:moveTo>
                  <a:pt x="556008" y="661181"/>
                </a:moveTo>
                <a:cubicBezTo>
                  <a:pt x="570076" y="665870"/>
                  <a:pt x="584949" y="668617"/>
                  <a:pt x="598212" y="675249"/>
                </a:cubicBezTo>
                <a:cubicBezTo>
                  <a:pt x="633706" y="692996"/>
                  <a:pt x="642380" y="705349"/>
                  <a:pt x="668550" y="731520"/>
                </a:cubicBezTo>
                <a:cubicBezTo>
                  <a:pt x="673239" y="717452"/>
                  <a:pt x="682618" y="704146"/>
                  <a:pt x="682618" y="689317"/>
                </a:cubicBezTo>
                <a:cubicBezTo>
                  <a:pt x="682618" y="652794"/>
                  <a:pt x="662701" y="641265"/>
                  <a:pt x="640415" y="618978"/>
                </a:cubicBezTo>
                <a:cubicBezTo>
                  <a:pt x="635726" y="604910"/>
                  <a:pt x="626347" y="591604"/>
                  <a:pt x="626347" y="576775"/>
                </a:cubicBezTo>
                <a:cubicBezTo>
                  <a:pt x="626347" y="557441"/>
                  <a:pt x="628337" y="535601"/>
                  <a:pt x="640415" y="520504"/>
                </a:cubicBezTo>
                <a:cubicBezTo>
                  <a:pt x="649678" y="508925"/>
                  <a:pt x="667991" y="508875"/>
                  <a:pt x="682618" y="506437"/>
                </a:cubicBezTo>
                <a:cubicBezTo>
                  <a:pt x="724503" y="499456"/>
                  <a:pt x="767024" y="497058"/>
                  <a:pt x="809227" y="492369"/>
                </a:cubicBezTo>
                <a:cubicBezTo>
                  <a:pt x="873500" y="449521"/>
                  <a:pt x="839477" y="476188"/>
                  <a:pt x="907701" y="407963"/>
                </a:cubicBezTo>
                <a:cubicBezTo>
                  <a:pt x="917079" y="398584"/>
                  <a:pt x="923253" y="384021"/>
                  <a:pt x="935836" y="379827"/>
                </a:cubicBezTo>
                <a:lnTo>
                  <a:pt x="978039" y="365760"/>
                </a:lnTo>
                <a:cubicBezTo>
                  <a:pt x="1008733" y="273680"/>
                  <a:pt x="966103" y="364055"/>
                  <a:pt x="1034310" y="309489"/>
                </a:cubicBezTo>
                <a:cubicBezTo>
                  <a:pt x="1047512" y="298927"/>
                  <a:pt x="1053067" y="281354"/>
                  <a:pt x="1062445" y="267286"/>
                </a:cubicBezTo>
                <a:cubicBezTo>
                  <a:pt x="1067134" y="211015"/>
                  <a:pt x="1038213" y="139965"/>
                  <a:pt x="1076513" y="98474"/>
                </a:cubicBezTo>
                <a:cubicBezTo>
                  <a:pt x="1111644" y="60415"/>
                  <a:pt x="1184932" y="107569"/>
                  <a:pt x="1231258" y="84406"/>
                </a:cubicBezTo>
                <a:cubicBezTo>
                  <a:pt x="1248551" y="75759"/>
                  <a:pt x="1229268" y="43233"/>
                  <a:pt x="1217190" y="28135"/>
                </a:cubicBezTo>
                <a:cubicBezTo>
                  <a:pt x="1207927" y="16556"/>
                  <a:pt x="1189576" y="16720"/>
                  <a:pt x="1174987" y="14067"/>
                </a:cubicBezTo>
                <a:cubicBezTo>
                  <a:pt x="1137791" y="7304"/>
                  <a:pt x="1099959" y="4689"/>
                  <a:pt x="1062445" y="0"/>
                </a:cubicBezTo>
                <a:cubicBezTo>
                  <a:pt x="1034310" y="9378"/>
                  <a:pt x="999010" y="7164"/>
                  <a:pt x="978039" y="28135"/>
                </a:cubicBezTo>
                <a:cubicBezTo>
                  <a:pt x="959282" y="46892"/>
                  <a:pt x="936482" y="62335"/>
                  <a:pt x="921768" y="84406"/>
                </a:cubicBezTo>
                <a:cubicBezTo>
                  <a:pt x="912390" y="98474"/>
                  <a:pt x="906835" y="116047"/>
                  <a:pt x="893633" y="126609"/>
                </a:cubicBezTo>
                <a:cubicBezTo>
                  <a:pt x="882054" y="135872"/>
                  <a:pt x="865498" y="135988"/>
                  <a:pt x="851430" y="140677"/>
                </a:cubicBezTo>
                <a:cubicBezTo>
                  <a:pt x="846741" y="154745"/>
                  <a:pt x="846625" y="171301"/>
                  <a:pt x="837362" y="182880"/>
                </a:cubicBezTo>
                <a:cubicBezTo>
                  <a:pt x="826800" y="196082"/>
                  <a:pt x="808361" y="200453"/>
                  <a:pt x="795159" y="211015"/>
                </a:cubicBezTo>
                <a:cubicBezTo>
                  <a:pt x="784802" y="219301"/>
                  <a:pt x="778397" y="232327"/>
                  <a:pt x="767024" y="239151"/>
                </a:cubicBezTo>
                <a:cubicBezTo>
                  <a:pt x="754309" y="246780"/>
                  <a:pt x="739548" y="251485"/>
                  <a:pt x="724821" y="253218"/>
                </a:cubicBezTo>
                <a:cubicBezTo>
                  <a:pt x="659455" y="260908"/>
                  <a:pt x="593522" y="262597"/>
                  <a:pt x="527873" y="267286"/>
                </a:cubicBezTo>
                <a:cubicBezTo>
                  <a:pt x="513805" y="271975"/>
                  <a:pt x="497249" y="272091"/>
                  <a:pt x="485670" y="281354"/>
                </a:cubicBezTo>
                <a:cubicBezTo>
                  <a:pt x="455312" y="305641"/>
                  <a:pt x="451914" y="346038"/>
                  <a:pt x="443467" y="379827"/>
                </a:cubicBezTo>
                <a:cubicBezTo>
                  <a:pt x="429399" y="370449"/>
                  <a:pt x="414466" y="362254"/>
                  <a:pt x="401264" y="351692"/>
                </a:cubicBezTo>
                <a:cubicBezTo>
                  <a:pt x="390907" y="343407"/>
                  <a:pt x="384501" y="330381"/>
                  <a:pt x="373128" y="323557"/>
                </a:cubicBezTo>
                <a:cubicBezTo>
                  <a:pt x="360412" y="315928"/>
                  <a:pt x="345624" y="311449"/>
                  <a:pt x="330925" y="309489"/>
                </a:cubicBezTo>
                <a:cubicBezTo>
                  <a:pt x="274955" y="302026"/>
                  <a:pt x="218384" y="300110"/>
                  <a:pt x="162113" y="295421"/>
                </a:cubicBezTo>
                <a:cubicBezTo>
                  <a:pt x="143356" y="290732"/>
                  <a:pt x="124432" y="286665"/>
                  <a:pt x="105842" y="281354"/>
                </a:cubicBezTo>
                <a:cubicBezTo>
                  <a:pt x="91584" y="277280"/>
                  <a:pt x="74124" y="256801"/>
                  <a:pt x="63639" y="267286"/>
                </a:cubicBezTo>
                <a:cubicBezTo>
                  <a:pt x="54260" y="276665"/>
                  <a:pt x="80402" y="288597"/>
                  <a:pt x="91775" y="295421"/>
                </a:cubicBezTo>
                <a:cubicBezTo>
                  <a:pt x="104491" y="303050"/>
                  <a:pt x="119910" y="304800"/>
                  <a:pt x="133978" y="309489"/>
                </a:cubicBezTo>
                <a:cubicBezTo>
                  <a:pt x="136417" y="326561"/>
                  <a:pt x="164668" y="419475"/>
                  <a:pt x="133978" y="450166"/>
                </a:cubicBezTo>
                <a:cubicBezTo>
                  <a:pt x="123493" y="460652"/>
                  <a:pt x="105843" y="459545"/>
                  <a:pt x="91775" y="464234"/>
                </a:cubicBezTo>
                <a:cubicBezTo>
                  <a:pt x="82396" y="473612"/>
                  <a:pt x="75012" y="485545"/>
                  <a:pt x="63639" y="492369"/>
                </a:cubicBezTo>
                <a:cubicBezTo>
                  <a:pt x="50923" y="499998"/>
                  <a:pt x="28067" y="493174"/>
                  <a:pt x="21436" y="506437"/>
                </a:cubicBezTo>
                <a:cubicBezTo>
                  <a:pt x="0" y="549310"/>
                  <a:pt x="61630" y="557348"/>
                  <a:pt x="77707" y="562707"/>
                </a:cubicBezTo>
                <a:cubicBezTo>
                  <a:pt x="91775" y="558018"/>
                  <a:pt x="107195" y="556269"/>
                  <a:pt x="119910" y="548640"/>
                </a:cubicBezTo>
                <a:cubicBezTo>
                  <a:pt x="131283" y="541816"/>
                  <a:pt x="134816" y="521449"/>
                  <a:pt x="148045" y="520504"/>
                </a:cubicBezTo>
                <a:cubicBezTo>
                  <a:pt x="204368" y="516481"/>
                  <a:pt x="260587" y="529883"/>
                  <a:pt x="316858" y="534572"/>
                </a:cubicBezTo>
                <a:cubicBezTo>
                  <a:pt x="344659" y="543839"/>
                  <a:pt x="381431" y="551984"/>
                  <a:pt x="401264" y="576775"/>
                </a:cubicBezTo>
                <a:cubicBezTo>
                  <a:pt x="410527" y="588354"/>
                  <a:pt x="407703" y="606262"/>
                  <a:pt x="415332" y="618978"/>
                </a:cubicBezTo>
                <a:cubicBezTo>
                  <a:pt x="422156" y="630351"/>
                  <a:pt x="435182" y="636757"/>
                  <a:pt x="443467" y="647114"/>
                </a:cubicBezTo>
                <a:cubicBezTo>
                  <a:pt x="454029" y="660316"/>
                  <a:pt x="462224" y="675249"/>
                  <a:pt x="471602" y="689317"/>
                </a:cubicBezTo>
                <a:cubicBezTo>
                  <a:pt x="485670" y="684628"/>
                  <a:pt x="501089" y="682878"/>
                  <a:pt x="513805" y="675249"/>
                </a:cubicBezTo>
                <a:cubicBezTo>
                  <a:pt x="525178" y="668425"/>
                  <a:pt x="530078" y="653045"/>
                  <a:pt x="541941" y="647114"/>
                </a:cubicBezTo>
                <a:cubicBezTo>
                  <a:pt x="568467" y="633851"/>
                  <a:pt x="626347" y="618978"/>
                  <a:pt x="626347" y="618978"/>
                </a:cubicBezTo>
                <a:lnTo>
                  <a:pt x="668550" y="647114"/>
                </a:lnTo>
                <a:lnTo>
                  <a:pt x="626347" y="675249"/>
                </a:ln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68155" y="5165725"/>
            <a:ext cx="357707" cy="457200"/>
          </a:xfrm>
          <a:custGeom>
            <a:avLst/>
            <a:gdLst>
              <a:gd name="connsiteX0" fmla="*/ 73246 w 357707"/>
              <a:gd name="connsiteY0" fmla="*/ 270669 h 298804"/>
              <a:gd name="connsiteX1" fmla="*/ 59178 w 357707"/>
              <a:gd name="connsiteY1" fmla="*/ 228466 h 298804"/>
              <a:gd name="connsiteX2" fmla="*/ 45111 w 357707"/>
              <a:gd name="connsiteY2" fmla="*/ 158127 h 298804"/>
              <a:gd name="connsiteX3" fmla="*/ 16975 w 357707"/>
              <a:gd name="connsiteY3" fmla="*/ 129992 h 298804"/>
              <a:gd name="connsiteX4" fmla="*/ 2908 w 357707"/>
              <a:gd name="connsiteY4" fmla="*/ 87789 h 298804"/>
              <a:gd name="connsiteX5" fmla="*/ 73246 w 357707"/>
              <a:gd name="connsiteY5" fmla="*/ 45586 h 298804"/>
              <a:gd name="connsiteX6" fmla="*/ 16975 w 357707"/>
              <a:gd name="connsiteY6" fmla="*/ 31518 h 298804"/>
              <a:gd name="connsiteX7" fmla="*/ 45111 w 357707"/>
              <a:gd name="connsiteY7" fmla="*/ 3382 h 298804"/>
              <a:gd name="connsiteX8" fmla="*/ 115449 w 357707"/>
              <a:gd name="connsiteY8" fmla="*/ 17450 h 298804"/>
              <a:gd name="connsiteX9" fmla="*/ 129517 w 357707"/>
              <a:gd name="connsiteY9" fmla="*/ 59653 h 298804"/>
              <a:gd name="connsiteX10" fmla="*/ 171720 w 357707"/>
              <a:gd name="connsiteY10" fmla="*/ 73721 h 298804"/>
              <a:gd name="connsiteX11" fmla="*/ 298329 w 357707"/>
              <a:gd name="connsiteY11" fmla="*/ 87789 h 298804"/>
              <a:gd name="connsiteX12" fmla="*/ 284261 w 357707"/>
              <a:gd name="connsiteY12" fmla="*/ 144059 h 298804"/>
              <a:gd name="connsiteX13" fmla="*/ 256126 w 357707"/>
              <a:gd name="connsiteY13" fmla="*/ 200330 h 298804"/>
              <a:gd name="connsiteX14" fmla="*/ 354600 w 357707"/>
              <a:gd name="connsiteY14" fmla="*/ 214398 h 298804"/>
              <a:gd name="connsiteX15" fmla="*/ 354600 w 357707"/>
              <a:gd name="connsiteY15" fmla="*/ 298804 h 298804"/>
              <a:gd name="connsiteX16" fmla="*/ 59178 w 357707"/>
              <a:gd name="connsiteY16" fmla="*/ 214398 h 29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7707" h="298804">
                <a:moveTo>
                  <a:pt x="73246" y="270669"/>
                </a:moveTo>
                <a:cubicBezTo>
                  <a:pt x="68557" y="256601"/>
                  <a:pt x="62774" y="242852"/>
                  <a:pt x="59178" y="228466"/>
                </a:cubicBezTo>
                <a:cubicBezTo>
                  <a:pt x="53379" y="205269"/>
                  <a:pt x="54530" y="180104"/>
                  <a:pt x="45111" y="158127"/>
                </a:cubicBezTo>
                <a:cubicBezTo>
                  <a:pt x="39886" y="145936"/>
                  <a:pt x="26354" y="139370"/>
                  <a:pt x="16975" y="129992"/>
                </a:cubicBezTo>
                <a:cubicBezTo>
                  <a:pt x="12286" y="115924"/>
                  <a:pt x="0" y="102330"/>
                  <a:pt x="2908" y="87789"/>
                </a:cubicBezTo>
                <a:cubicBezTo>
                  <a:pt x="8426" y="60201"/>
                  <a:pt x="55470" y="51511"/>
                  <a:pt x="73246" y="45586"/>
                </a:cubicBezTo>
                <a:cubicBezTo>
                  <a:pt x="54489" y="40897"/>
                  <a:pt x="27699" y="47605"/>
                  <a:pt x="16975" y="31518"/>
                </a:cubicBezTo>
                <a:cubicBezTo>
                  <a:pt x="9618" y="20482"/>
                  <a:pt x="31981" y="5258"/>
                  <a:pt x="45111" y="3382"/>
                </a:cubicBezTo>
                <a:cubicBezTo>
                  <a:pt x="68781" y="0"/>
                  <a:pt x="92003" y="12761"/>
                  <a:pt x="115449" y="17450"/>
                </a:cubicBezTo>
                <a:cubicBezTo>
                  <a:pt x="120138" y="31518"/>
                  <a:pt x="119032" y="49168"/>
                  <a:pt x="129517" y="59653"/>
                </a:cubicBezTo>
                <a:cubicBezTo>
                  <a:pt x="140002" y="70138"/>
                  <a:pt x="157093" y="71283"/>
                  <a:pt x="171720" y="73721"/>
                </a:cubicBezTo>
                <a:cubicBezTo>
                  <a:pt x="213605" y="80702"/>
                  <a:pt x="256126" y="83100"/>
                  <a:pt x="298329" y="87789"/>
                </a:cubicBezTo>
                <a:cubicBezTo>
                  <a:pt x="293640" y="106546"/>
                  <a:pt x="296339" y="128962"/>
                  <a:pt x="284261" y="144059"/>
                </a:cubicBezTo>
                <a:cubicBezTo>
                  <a:pt x="240127" y="199226"/>
                  <a:pt x="225232" y="107650"/>
                  <a:pt x="256126" y="200330"/>
                </a:cubicBezTo>
                <a:cubicBezTo>
                  <a:pt x="324454" y="177554"/>
                  <a:pt x="346226" y="139036"/>
                  <a:pt x="354600" y="214398"/>
                </a:cubicBezTo>
                <a:cubicBezTo>
                  <a:pt x="357707" y="242361"/>
                  <a:pt x="354600" y="270669"/>
                  <a:pt x="354600" y="298804"/>
                </a:cubicBezTo>
                <a:lnTo>
                  <a:pt x="59178" y="21439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61889" y="222309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6189" y="220906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3380" y="221176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মঙ্গোলিয়া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56099" y="226172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জাপান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15280" y="2225789"/>
            <a:ext cx="1447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67681" y="2238668"/>
            <a:ext cx="1066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শ্রীলঙ্কা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5281" y="223866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112" y="1485189"/>
            <a:ext cx="2420587" cy="2491679"/>
            <a:chOff x="146933" y="1069623"/>
            <a:chExt cx="2420587" cy="2491679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54588" y="3052947"/>
              <a:ext cx="2312932" cy="508355"/>
            </a:xfrm>
            <a:prstGeom prst="rect">
              <a:avLst/>
            </a:prstGeom>
            <a:solidFill>
              <a:srgbClr val="00E66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bn-IN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" y="1069623"/>
              <a:ext cx="2418757" cy="2267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9355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allAtOnce"/>
      <p:bldP spid="19" grpId="0" build="allAtOnce"/>
      <p:bldP spid="20" grpId="0"/>
      <p:bldP spid="20" grpId="1"/>
      <p:bldP spid="21" grpId="0" build="allAtOnce"/>
      <p:bldP spid="22" grpId="0"/>
      <p:bldP spid="22" grpId="1"/>
      <p:bldP spid="23" grpId="0"/>
      <p:bldP spid="23" grpId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9792" y="5842337"/>
            <a:ext cx="88461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এশিয়ার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দীর্ঘতম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 </a:t>
            </a:r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ইয়াংজি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চীনে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অবস্থিত।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4922" y="581315"/>
            <a:ext cx="5926682" cy="4608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100000" l="573" r="99237">
                        <a14:foregroundMark x1="90649" y1="79545" x2="90649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" t="482" r="1891" b="1581"/>
          <a:stretch/>
        </p:blipFill>
        <p:spPr>
          <a:xfrm>
            <a:off x="3754922" y="581315"/>
            <a:ext cx="5616315" cy="4751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567489" y="-9106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0635" y="2951021"/>
            <a:ext cx="540994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62" y="5824637"/>
            <a:ext cx="95960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মহাদেশে বিভিন্ন অঞ্চলের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 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3" y="598900"/>
            <a:ext cx="5543550" cy="501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 bwMode="auto">
          <a:xfrm>
            <a:off x="3902848" y="0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02" y="2424515"/>
            <a:ext cx="1809750" cy="252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1999" y="2514826"/>
            <a:ext cx="540994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8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75" y="5633994"/>
            <a:ext cx="60411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এশিয়ার মাঝখানে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মরুভূমি।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70" y="831248"/>
            <a:ext cx="7481455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4431673" y="2436882"/>
            <a:ext cx="3295650" cy="1123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475" y="6184701"/>
            <a:ext cx="59169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মরুভূমির আবহাওয়া খুব গরম।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25827" y="27861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5273" y="2656029"/>
            <a:ext cx="540994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7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8580" y="2794766"/>
            <a:ext cx="3657601" cy="89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45" y="1412407"/>
            <a:ext cx="3657893" cy="365789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62707" y="300613"/>
            <a:ext cx="10349345" cy="134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7200" b="1" kern="0" dirty="0" err="1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kern="0" dirty="0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dirty="0" err="1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b="1" kern="0" dirty="0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dirty="0" err="1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kern="0" dirty="0">
              <a:gradFill flip="none" rotWithShape="1">
                <a:gsLst>
                  <a:gs pos="40000">
                    <a:srgbClr val="C00000"/>
                  </a:gs>
                  <a:gs pos="50000">
                    <a:schemeClr val="accent6"/>
                  </a:gs>
                  <a:gs pos="71000">
                    <a:srgbClr val="00B0F0"/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12E3DA-2018-4BEA-8C73-06DDE08C403B}"/>
              </a:ext>
            </a:extLst>
          </p:cNvPr>
          <p:cNvSpPr/>
          <p:nvPr/>
        </p:nvSpPr>
        <p:spPr>
          <a:xfrm>
            <a:off x="4938960" y="4300034"/>
            <a:ext cx="64310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199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99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cap="none" spc="0" dirty="0">
              <a:ln w="12700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8580" y="4300034"/>
            <a:ext cx="833979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err="1" smtClean="0">
                <a:ln w="11430">
                  <a:solidFill>
                    <a:srgbClr val="C00000"/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cap="none" spc="0" dirty="0">
              <a:ln w="11430">
                <a:solidFill>
                  <a:srgbClr val="C00000"/>
                </a:solidFill>
              </a:ln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8580" y="4300034"/>
            <a:ext cx="833979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8580" y="4301124"/>
            <a:ext cx="833979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3150" y="2951857"/>
            <a:ext cx="4641389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11" y="899849"/>
            <a:ext cx="5017504" cy="45993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009" y="922298"/>
            <a:ext cx="5017504" cy="455448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 flipV="1">
            <a:off x="6011686" y="1970211"/>
            <a:ext cx="582153" cy="582153"/>
            <a:chOff x="3343450" y="850702"/>
            <a:chExt cx="753288" cy="753288"/>
          </a:xfrm>
        </p:grpSpPr>
        <p:sp>
          <p:nvSpPr>
            <p:cNvPr id="8" name="Teardrop 7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450981" y="981094"/>
              <a:ext cx="538223" cy="4925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415201" y="2755490"/>
            <a:ext cx="1903727" cy="5040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EE26C8"/>
                </a:solidFill>
                <a:latin typeface="NikoshBAN" pitchFamily="2" charset="0"/>
                <a:cs typeface="NikoshBAN" pitchFamily="2" charset="0"/>
              </a:rPr>
              <a:t>সাইবেরিয়া</a:t>
            </a:r>
            <a:endParaRPr lang="en-US" sz="4000" b="1" dirty="0">
              <a:solidFill>
                <a:srgbClr val="EE26C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893" y="4519539"/>
            <a:ext cx="725049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এশিয়ার উত্তরে </a:t>
            </a:r>
          </a:p>
          <a:p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সাইবেরিয়া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অবস্থিত।</a:t>
            </a:r>
          </a:p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অঞ্চলে ঠান্ডা ও তীব্র শীতে তুষারপাত হয়।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149091" y="61925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2600" y="2999984"/>
            <a:ext cx="540994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29" y="906454"/>
            <a:ext cx="6954942" cy="4408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5604980" y="1397763"/>
            <a:ext cx="582153" cy="582153"/>
            <a:chOff x="3343450" y="850702"/>
            <a:chExt cx="753288" cy="753288"/>
          </a:xfrm>
        </p:grpSpPr>
        <p:sp>
          <p:nvSpPr>
            <p:cNvPr id="12" name="Teardrop 11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788197" y="1430467"/>
            <a:ext cx="1293859" cy="52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ইরান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90226" y="1821876"/>
            <a:ext cx="582153" cy="582153"/>
            <a:chOff x="3343450" y="850702"/>
            <a:chExt cx="753288" cy="753288"/>
          </a:xfrm>
        </p:grpSpPr>
        <p:sp>
          <p:nvSpPr>
            <p:cNvPr id="16" name="Teardrop 15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63036" y="1405647"/>
            <a:ext cx="1293859" cy="52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ইরাক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V="1">
            <a:off x="5306014" y="3579648"/>
            <a:ext cx="582153" cy="582153"/>
            <a:chOff x="3343450" y="850702"/>
            <a:chExt cx="753288" cy="753288"/>
          </a:xfrm>
        </p:grpSpPr>
        <p:sp>
          <p:nvSpPr>
            <p:cNvPr id="20" name="Teardrop 19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564915" y="3654918"/>
            <a:ext cx="1293859" cy="52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জর্ডান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5400000" flipV="1">
            <a:off x="3860595" y="2408481"/>
            <a:ext cx="582153" cy="582153"/>
            <a:chOff x="3343450" y="850702"/>
            <a:chExt cx="753288" cy="753288"/>
          </a:xfrm>
        </p:grpSpPr>
        <p:sp>
          <p:nvSpPr>
            <p:cNvPr id="24" name="Teardrop 23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289720" y="1997115"/>
            <a:ext cx="1293859" cy="52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EE26C8"/>
                </a:solidFill>
                <a:latin typeface="NikoshBAN" pitchFamily="2" charset="0"/>
                <a:cs typeface="NikoshBAN" pitchFamily="2" charset="0"/>
              </a:rPr>
              <a:t>ইসরাইল</a:t>
            </a:r>
            <a:endParaRPr lang="en-US" sz="2800" b="1" dirty="0">
              <a:solidFill>
                <a:srgbClr val="EE26C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825" y="3654918"/>
            <a:ext cx="725049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শুষ্ক অঞ্চল</a:t>
            </a:r>
          </a:p>
          <a:p>
            <a:r>
              <a:rPr lang="bn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ইরাক</a:t>
            </a:r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জর্ডান</a:t>
            </a:r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ইসরাইলে</a:t>
            </a:r>
          </a:p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শীতকালে বৃষ্টি হয় কিন্তু গ্রীষ্মকালে বৃষ্টি হয় না। 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972305" y="50317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43" y="1756439"/>
            <a:ext cx="3500633" cy="1209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4168" y="4346885"/>
            <a:ext cx="921590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ইন্দোনেশিয়ায়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মালয়েশিয়ায়</a:t>
            </a: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সারাবছর তাপমাত্রা বেশী থাকে ও বৃষ্টিপাত হয়।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19916" y="1843058"/>
            <a:ext cx="3379280" cy="2725293"/>
            <a:chOff x="4880800" y="1736979"/>
            <a:chExt cx="3379280" cy="27252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800" y="1736979"/>
              <a:ext cx="2466975" cy="1847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8" b="89935" l="750" r="100000">
                          <a14:foregroundMark x1="21750" y1="47381" x2="6375" y2="32549"/>
                          <a14:foregroundMark x1="25875" y1="56210" x2="53250" y2="59388"/>
                          <a14:foregroundMark x1="54000" y1="62566" x2="54000" y2="62566"/>
                          <a14:foregroundMark x1="56250" y1="47734" x2="56250" y2="47734"/>
                          <a14:foregroundMark x1="61875" y1="53031" x2="61875" y2="53031"/>
                          <a14:foregroundMark x1="84750" y1="46675" x2="99375" y2="51972"/>
                          <a14:foregroundMark x1="71250" y1="41730" x2="71250" y2="41730"/>
                          <a14:foregroundMark x1="68625" y1="49147" x2="68625" y2="49147"/>
                          <a14:foregroundMark x1="75750" y1="48087" x2="75750" y2="48087"/>
                          <a14:foregroundMark x1="62625" y1="61154" x2="62625" y2="61154"/>
                          <a14:foregroundMark x1="80625" y1="57622" x2="80625" y2="57622"/>
                          <a14:foregroundMark x1="26625" y1="46675" x2="26625" y2="466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82" b="30400"/>
            <a:stretch/>
          </p:blipFill>
          <p:spPr>
            <a:xfrm>
              <a:off x="5133926" y="3090672"/>
              <a:ext cx="3126154" cy="13716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615419" y="3044918"/>
            <a:ext cx="1654649" cy="52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ইন্দোনেশিয়া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94227" y="3004213"/>
            <a:ext cx="582153" cy="582153"/>
            <a:chOff x="3343450" y="850702"/>
            <a:chExt cx="753288" cy="753288"/>
          </a:xfrm>
        </p:grpSpPr>
        <p:sp>
          <p:nvSpPr>
            <p:cNvPr id="8" name="Teardrop 7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23469" y="1715405"/>
            <a:ext cx="582153" cy="582153"/>
            <a:chOff x="3343450" y="850702"/>
            <a:chExt cx="753288" cy="753288"/>
          </a:xfrm>
        </p:grpSpPr>
        <p:sp>
          <p:nvSpPr>
            <p:cNvPr id="11" name="Teardrop 10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43813" y="1287806"/>
            <a:ext cx="1709536" cy="523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মালয়োশিয়া</a:t>
            </a:r>
            <a:endParaRPr lang="en-US" sz="28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8448" y="225492"/>
            <a:ext cx="4307339" cy="5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E66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5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0943" y="1600200"/>
            <a:ext cx="3886200" cy="411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68143" y="1600200"/>
            <a:ext cx="3886200" cy="411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8543" y="943900"/>
            <a:ext cx="830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 পাশের কথাগুলোর সাথে ডান পাশের কথাগুলোর মিল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743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এশিয়ার উত্তরে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743" y="25540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এশিয়ার দক্ষিণে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1943" y="3429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এশিয়ার পূর্বে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8143" y="429202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এশিয়ার পশ্চিমে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9143" y="167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ইউরোপ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7743" y="24778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আর্কটিক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মহাসাগর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1543" y="3392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ভারত মহাসাগর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1543" y="4306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প্রশান্ত মহাসাগর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0943" y="5894457"/>
            <a:ext cx="8153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1E5EEE"/>
                </a:solidFill>
                <a:latin typeface="NikoshBAN" pitchFamily="2" charset="0"/>
                <a:cs typeface="NikoshBAN" pitchFamily="2" charset="0"/>
              </a:rPr>
              <a:t>এসো মিলিয়ে নিই </a:t>
            </a:r>
            <a:endParaRPr lang="en-US" sz="4000" dirty="0">
              <a:solidFill>
                <a:srgbClr val="1E5EE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5529943" y="19050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5529943" y="26670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5529943" y="35814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5529943" y="44196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051372" y="172891"/>
            <a:ext cx="5871542" cy="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1140" y="2787431"/>
            <a:ext cx="4846086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4.375E-6 -0.119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-0.12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278 L 4.375E-6 -0.1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2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4.375E-6 0.375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2340" y="142270"/>
            <a:ext cx="7215047" cy="987342"/>
            <a:chOff x="457200" y="609600"/>
            <a:chExt cx="8001000" cy="1066800"/>
          </a:xfrm>
        </p:grpSpPr>
        <p:sp>
          <p:nvSpPr>
            <p:cNvPr id="5" name="Flowchart: Decision 4"/>
            <p:cNvSpPr/>
            <p:nvPr/>
          </p:nvSpPr>
          <p:spPr>
            <a:xfrm>
              <a:off x="457200" y="609600"/>
              <a:ext cx="6705600" cy="1066800"/>
            </a:xfrm>
            <a:prstGeom prst="flowChartDecision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ecision 5"/>
            <p:cNvSpPr/>
            <p:nvPr/>
          </p:nvSpPr>
          <p:spPr>
            <a:xfrm>
              <a:off x="990600" y="609600"/>
              <a:ext cx="6705600" cy="1066800"/>
            </a:xfrm>
            <a:prstGeom prst="flowChartDecision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1752600" y="609600"/>
              <a:ext cx="6705600" cy="1066800"/>
            </a:xfrm>
            <a:prstGeom prst="flowChartDecision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762000"/>
              <a:ext cx="579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n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বইয়ের সাথে সংযোগ </a:t>
              </a:r>
              <a:endParaRPr lang="en-US" sz="4400" dirty="0">
                <a:ln>
                  <a:solidFill>
                    <a:srgbClr val="0000FF"/>
                  </a:solidFill>
                  <a:prstDash val="sysDot"/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3" y="1417663"/>
            <a:ext cx="3036497" cy="377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40" y="1839278"/>
            <a:ext cx="2936147" cy="40532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49105" y="1658983"/>
            <a:ext cx="4815264" cy="3828590"/>
            <a:chOff x="3613973" y="1541418"/>
            <a:chExt cx="5091937" cy="39592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" t="20094" r="7230" b="20939"/>
            <a:stretch/>
          </p:blipFill>
          <p:spPr>
            <a:xfrm>
              <a:off x="3613973" y="1541418"/>
              <a:ext cx="5091937" cy="3959218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" t="2873" r="4349" b="3862"/>
            <a:stretch/>
          </p:blipFill>
          <p:spPr>
            <a:xfrm>
              <a:off x="3979783" y="2191098"/>
              <a:ext cx="2185886" cy="26598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" descr="F:\ATAUR SOFT\HOBIGONJ PTI\ICT-2014\Primary text book\Image Book\BD &amp; Gloval Studies\BD_and_global_studies-4_Extracted_Images\page80output.jpg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14827" t="14576" r="12716" b="28513"/>
            <a:stretch/>
          </p:blipFill>
          <p:spPr bwMode="auto">
            <a:xfrm>
              <a:off x="6229152" y="1962671"/>
              <a:ext cx="1952093" cy="268349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6575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231265" y="2960260"/>
            <a:ext cx="7315200" cy="7091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just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EE26C8"/>
                </a:solidFill>
                <a:latin typeface="NikoshBAN" pitchFamily="2" charset="0"/>
                <a:cs typeface="NikoshBAN" pitchFamily="2" charset="0"/>
              </a:rPr>
              <a:t>এশিয়া মহাদেশে মোট কতটি দেশ আছে?   </a:t>
            </a:r>
            <a:r>
              <a:rPr lang="en-US" sz="4000" dirty="0" smtClean="0">
                <a:solidFill>
                  <a:srgbClr val="EE26C8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EE26C8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1245" y="4138585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৩৭ টি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2225" y="4131596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 টি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31265" y="5041006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৪৭ টি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67235" y="4989786"/>
            <a:ext cx="370382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৫৭ টি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64865" y="1859478"/>
            <a:ext cx="2819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12465" y="1535806"/>
            <a:ext cx="37038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৪৭ টি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31265" y="4787343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31465" y="580300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545465" y="1154806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45465" y="1231006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24618" y="94769"/>
            <a:ext cx="3128493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E668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rgbClr val="00E66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2174" y="3177330"/>
            <a:ext cx="4401354" cy="9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0" grpId="2" animBg="1"/>
      <p:bldP spid="50" grpId="3" animBg="1"/>
      <p:bldP spid="51" grpId="0" animBg="1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32586" y="1168063"/>
            <a:ext cx="9144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32586" y="1252855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8386" y="3352800"/>
            <a:ext cx="7010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এশিয়া পৃথিবীর -------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366" y="4569738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ক্ষুদ্রতম মহাদেশ 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9346" y="4562749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বৃহত্তম মহাদেশ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8386" y="5532858"/>
            <a:ext cx="37188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মাঝারি ধরনের মহাদেশ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356" y="5525869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ছোট মহাদেশ</a:t>
            </a:r>
            <a:r>
              <a:rPr lang="bn-BD" sz="36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3575" y="1947483"/>
            <a:ext cx="370382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SutonnyMJ" pitchFamily="2" charset="0"/>
              </a:rPr>
              <a:t>আবার চেষ্টা করো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2147" y="1695390"/>
            <a:ext cx="4191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বৃহত্তম মহাদেশ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8586" y="62732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9386" y="43434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1239" y="81379"/>
            <a:ext cx="3128493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E668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rgbClr val="00E66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1786" y="3024965"/>
            <a:ext cx="4462243" cy="11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1" y="1362670"/>
            <a:ext cx="3981717" cy="374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3130" y="205412"/>
            <a:ext cx="641829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8000" dirty="0" err="1" smtClean="0">
              <a:solidFill>
                <a:srgbClr val="00B05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3" y="1723253"/>
            <a:ext cx="4700788" cy="30251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43944" y="5241812"/>
            <a:ext cx="10290220" cy="52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bn-IN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 জলবায়ুর প্রকৃতি কেমন ? ৪ টি বাক্য লিখে আনবে । </a:t>
            </a:r>
            <a:endParaRPr lang="en-US" sz="40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7" y="5984698"/>
            <a:ext cx="8319752" cy="5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6636" y="2860365"/>
            <a:ext cx="5409946" cy="120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519151"/>
            <a:ext cx="3644722" cy="37685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7202" y="4315307"/>
            <a:ext cx="91448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2770" y="4311717"/>
            <a:ext cx="91448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9986" y="4308127"/>
            <a:ext cx="91448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74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05" y="-1549994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6113373" y="1918952"/>
            <a:ext cx="17083" cy="4489221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-Turn Arrow 14"/>
          <p:cNvSpPr/>
          <p:nvPr/>
        </p:nvSpPr>
        <p:spPr>
          <a:xfrm>
            <a:off x="6224238" y="1918952"/>
            <a:ext cx="143762" cy="4466412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 rot="10800000">
            <a:off x="5851508" y="2007782"/>
            <a:ext cx="158239" cy="4466412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8" y="683780"/>
            <a:ext cx="2267263" cy="28353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484" y="3565706"/>
            <a:ext cx="5449823" cy="29546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সপ্রাবি </a:t>
            </a:r>
          </a:p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 গঞ্জ , হবি গঞ্জ । </a:t>
            </a:r>
            <a:endParaRPr lang="bn-IN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95948" y="3611872"/>
            <a:ext cx="49776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297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5779" y="33615"/>
            <a:ext cx="4791456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115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28" y="1252996"/>
            <a:ext cx="2535301" cy="23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57340" y="5867671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মহাদেশগুলোর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20525" x2="13000" y2="75698"/>
                        <a14:foregroundMark x1="93500" y1="27422" x2="85750" y2="50411"/>
                        <a14:foregroundMark x1="70083" y1="51232" x2="60250" y2="81445"/>
                        <a14:foregroundMark x1="34917" y1="27094" x2="43333" y2="76026"/>
                        <a14:foregroundMark x1="47500" y1="10673" x2="50083" y2="164"/>
                        <a14:foregroundMark x1="79500" y1="5255" x2="68667" y2="1314"/>
                        <a14:foregroundMark x1="20750" y1="5255" x2="28167" y2="164"/>
                        <a14:foregroundMark x1="16083" y1="7389" x2="13500" y2="9688"/>
                        <a14:foregroundMark x1="10917" y1="15107" x2="14167" y2="11494"/>
                        <a14:foregroundMark x1="26250" y1="10673" x2="22833" y2="38588"/>
                        <a14:foregroundMark x1="31250" y1="69787" x2="30583" y2="6404"/>
                        <a14:foregroundMark x1="28667" y1="13793" x2="28667" y2="13793"/>
                        <a14:foregroundMark x1="25583" y1="9031" x2="25583" y2="9031"/>
                        <a14:foregroundMark x1="27167" y1="96388" x2="77833" y2="97373"/>
                        <a14:foregroundMark x1="83833" y1="66174" x2="87083" y2="58621"/>
                        <a14:backgroundMark x1="750" y1="54023" x2="750" y2="5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79" y="1316249"/>
            <a:ext cx="8130861" cy="4157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3701" y="214213"/>
            <a:ext cx="84442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 ,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 মহাদেশ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53501" y="2853332"/>
            <a:ext cx="4819003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197439" y="3732727"/>
            <a:ext cx="304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827" l="6667" r="49467">
                        <a14:foregroundMark x1="39267" y1="9202" x2="43200" y2="3248"/>
                        <a14:foregroundMark x1="26000" y1="8119" x2="26000" y2="8119"/>
                        <a14:foregroundMark x1="33133" y1="10284" x2="33133" y2="10284"/>
                        <a14:foregroundMark x1="29933" y1="6089" x2="29933" y2="6089"/>
                        <a14:foregroundMark x1="31600" y1="5277" x2="31600" y2="5277"/>
                        <a14:foregroundMark x1="27667" y1="6360" x2="27667" y2="6360"/>
                        <a14:foregroundMark x1="27133" y1="38430" x2="27133" y2="38430"/>
                        <a14:foregroundMark x1="25867" y1="36401" x2="25867" y2="36401"/>
                        <a14:foregroundMark x1="24600" y1="37348" x2="24600" y2="37348"/>
                        <a14:backgroundMark x1="30733" y1="47497" x2="25867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7" r="51063" b="41675"/>
          <a:stretch/>
        </p:blipFill>
        <p:spPr>
          <a:xfrm>
            <a:off x="1989944" y="1298075"/>
            <a:ext cx="4079630" cy="289028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19" b="87551" l="21933" r="4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37886" r="59595" b="9311"/>
          <a:stretch/>
        </p:blipFill>
        <p:spPr>
          <a:xfrm>
            <a:off x="3311900" y="3069975"/>
            <a:ext cx="1997612" cy="26165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93" b="77402" l="41067" r="64200">
                        <a14:backgroundMark x1="60000" y1="37348" x2="62667" y2="2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7" t="21703" r="36098" b="22087"/>
          <a:stretch/>
        </p:blipFill>
        <p:spPr>
          <a:xfrm>
            <a:off x="5042633" y="2373625"/>
            <a:ext cx="2532184" cy="27854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8" b="31935" l="42800" r="63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41" t="5524" r="36518" b="63817"/>
          <a:stretch/>
        </p:blipFill>
        <p:spPr>
          <a:xfrm>
            <a:off x="5338054" y="1571767"/>
            <a:ext cx="2025747" cy="15193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" b="61976" l="53533" r="90000">
                        <a14:foregroundMark x1="86533" y1="54127" x2="86533" y2="54127"/>
                        <a14:foregroundMark x1="79000" y1="51286" x2="79000" y2="51286"/>
                        <a14:foregroundMark x1="82667" y1="29093" x2="82667" y2="29093"/>
                        <a14:foregroundMark x1="83333" y1="23951" x2="83333" y2="23951"/>
                        <a14:foregroundMark x1="82667" y1="21110" x2="82667" y2="21110"/>
                        <a14:foregroundMark x1="64733" y1="3789" x2="64733" y2="3789"/>
                        <a14:foregroundMark x1="74667" y1="6089" x2="74667" y2="6089"/>
                        <a14:foregroundMark x1="75933" y1="6089" x2="75933" y2="6089"/>
                        <a14:foregroundMark x1="81933" y1="45873" x2="81933" y2="45873"/>
                        <a14:foregroundMark x1="80400" y1="44655" x2="80400" y2="44655"/>
                        <a14:foregroundMark x1="78333" y1="55210" x2="78333" y2="55210"/>
                        <a14:foregroundMark x1="81533" y1="55751" x2="81533" y2="55751"/>
                        <a14:foregroundMark x1="80000" y1="55751" x2="80000" y2="55751"/>
                        <a14:foregroundMark x1="80933" y1="52368" x2="80933" y2="52368"/>
                        <a14:foregroundMark x1="81667" y1="50609" x2="81667" y2="50609"/>
                        <a14:foregroundMark x1="83067" y1="49526" x2="83067" y2="49526"/>
                        <a14:foregroundMark x1="80133" y1="36401" x2="80133" y2="36401"/>
                        <a14:foregroundMark x1="77600" y1="38972" x2="77600" y2="38972"/>
                        <a14:foregroundMark x1="69800" y1="46143" x2="69800" y2="46143"/>
                        <a14:backgroundMark x1="58867" y1="18539" x2="57200" y2="8119"/>
                        <a14:backgroundMark x1="54800" y1="20298" x2="58733" y2="14614"/>
                        <a14:backgroundMark x1="60267" y1="16644" x2="59000" y2="10014"/>
                        <a14:backgroundMark x1="61133" y1="18539" x2="60267" y2="16915"/>
                        <a14:backgroundMark x1="59867" y1="21380" x2="59867" y2="20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92" r="9665" b="37132"/>
          <a:stretch/>
        </p:blipFill>
        <p:spPr>
          <a:xfrm>
            <a:off x="6547876" y="1298075"/>
            <a:ext cx="3685736" cy="311536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80" b="84438" l="68667" r="100000">
                        <a14:foregroundMark x1="81400" y1="68877" x2="87267" y2="64817"/>
                        <a14:foregroundMark x1="87133" y1="54668" x2="87133" y2="54668"/>
                        <a14:foregroundMark x1="88533" y1="56563" x2="88533" y2="56563"/>
                        <a14:foregroundMark x1="89067" y1="78214" x2="93400" y2="73342"/>
                        <a14:foregroundMark x1="84600" y1="76725" x2="84600" y2="76725"/>
                        <a14:backgroundMark x1="89667" y1="78755" x2="93533" y2="73342"/>
                        <a14:backgroundMark x1="89333" y1="78755" x2="93267" y2="73884"/>
                        <a14:backgroundMark x1="92400" y1="79296" x2="92733" y2="60893"/>
                        <a14:backgroundMark x1="89800" y1="79567" x2="92600" y2="71989"/>
                        <a14:backgroundMark x1="89933" y1="78484" x2="92733" y2="73884"/>
                        <a14:backgroundMark x1="88933" y1="78214" x2="91867" y2="73342"/>
                        <a14:backgroundMark x1="89667" y1="77673" x2="89667" y2="77673"/>
                        <a14:backgroundMark x1="92733" y1="75101" x2="92733" y2="75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49" t="47538" r="10085" b="23222"/>
          <a:stretch/>
        </p:blipFill>
        <p:spPr>
          <a:xfrm>
            <a:off x="8826842" y="3653785"/>
            <a:ext cx="1364566" cy="144897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06" b="100000" l="0" r="100000">
                        <a14:backgroundMark x1="2941" y1="92793" x2="2941" y2="92793"/>
                        <a14:backgroundMark x1="98479" y1="90991" x2="98479" y2="9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8411" y="5510719"/>
            <a:ext cx="6611816" cy="74279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870238" y="2088646"/>
            <a:ext cx="911912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72341" y="2021934"/>
            <a:ext cx="1170866" cy="3094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ইউরোপ</a:t>
            </a:r>
            <a:r>
              <a:rPr lang="bn-BD" sz="24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884392" y="4644756"/>
            <a:ext cx="134922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47726" y="3133279"/>
            <a:ext cx="1206402" cy="3938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42606" y="2119042"/>
            <a:ext cx="1947365" cy="424760"/>
          </a:xfrm>
          <a:prstGeom prst="rect">
            <a:avLst/>
          </a:prstGeom>
          <a:solidFill>
            <a:srgbClr val="EE26C8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02869" y="3787600"/>
            <a:ext cx="2026197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r>
              <a:rPr lang="en-US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72341" y="5246951"/>
            <a:ext cx="1406424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28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xmlns="" id="{1BB06541-94F2-4918-AB2E-DE43839F06A5}"/>
              </a:ext>
            </a:extLst>
          </p:cNvPr>
          <p:cNvSpPr/>
          <p:nvPr/>
        </p:nvSpPr>
        <p:spPr>
          <a:xfrm>
            <a:off x="1455370" y="249404"/>
            <a:ext cx="9228407" cy="8868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৭টি মহাদেশে ভাগ করা হয়েছে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0841" y="2932745"/>
            <a:ext cx="468906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89969" y="178829"/>
            <a:ext cx="541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আমরা পড়ব </a:t>
            </a:r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85" y="640494"/>
            <a:ext cx="9953897" cy="564684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32785" y="1423852"/>
            <a:ext cx="3077866" cy="2456310"/>
          </a:xfrm>
          <a:custGeom>
            <a:avLst/>
            <a:gdLst>
              <a:gd name="connsiteX0" fmla="*/ 363561 w 2309097"/>
              <a:gd name="connsiteY0" fmla="*/ 368272 h 1998618"/>
              <a:gd name="connsiteX1" fmla="*/ 251020 w 2309097"/>
              <a:gd name="connsiteY1" fmla="*/ 382339 h 1998618"/>
              <a:gd name="connsiteX2" fmla="*/ 208817 w 2309097"/>
              <a:gd name="connsiteY2" fmla="*/ 396407 h 1998618"/>
              <a:gd name="connsiteX3" fmla="*/ 152546 w 2309097"/>
              <a:gd name="connsiteY3" fmla="*/ 410475 h 1998618"/>
              <a:gd name="connsiteX4" fmla="*/ 54072 w 2309097"/>
              <a:gd name="connsiteY4" fmla="*/ 424542 h 1998618"/>
              <a:gd name="connsiteX5" fmla="*/ 40004 w 2309097"/>
              <a:gd name="connsiteY5" fmla="*/ 523016 h 1998618"/>
              <a:gd name="connsiteX6" fmla="*/ 82207 w 2309097"/>
              <a:gd name="connsiteY6" fmla="*/ 537084 h 1998618"/>
              <a:gd name="connsiteX7" fmla="*/ 138478 w 2309097"/>
              <a:gd name="connsiteY7" fmla="*/ 551152 h 1998618"/>
              <a:gd name="connsiteX8" fmla="*/ 222884 w 2309097"/>
              <a:gd name="connsiteY8" fmla="*/ 579287 h 1998618"/>
              <a:gd name="connsiteX9" fmla="*/ 222884 w 2309097"/>
              <a:gd name="connsiteY9" fmla="*/ 663693 h 1998618"/>
              <a:gd name="connsiteX10" fmla="*/ 265087 w 2309097"/>
              <a:gd name="connsiteY10" fmla="*/ 734032 h 1998618"/>
              <a:gd name="connsiteX11" fmla="*/ 279155 w 2309097"/>
              <a:gd name="connsiteY11" fmla="*/ 874709 h 1998618"/>
              <a:gd name="connsiteX12" fmla="*/ 349494 w 2309097"/>
              <a:gd name="connsiteY12" fmla="*/ 945047 h 1998618"/>
              <a:gd name="connsiteX13" fmla="*/ 433900 w 2309097"/>
              <a:gd name="connsiteY13" fmla="*/ 1057589 h 1998618"/>
              <a:gd name="connsiteX14" fmla="*/ 476103 w 2309097"/>
              <a:gd name="connsiteY14" fmla="*/ 1296739 h 1998618"/>
              <a:gd name="connsiteX15" fmla="*/ 574577 w 2309097"/>
              <a:gd name="connsiteY15" fmla="*/ 1254536 h 1998618"/>
              <a:gd name="connsiteX16" fmla="*/ 588644 w 2309097"/>
              <a:gd name="connsiteY16" fmla="*/ 1212333 h 1998618"/>
              <a:gd name="connsiteX17" fmla="*/ 687118 w 2309097"/>
              <a:gd name="connsiteY17" fmla="*/ 1127927 h 1998618"/>
              <a:gd name="connsiteX18" fmla="*/ 715254 w 2309097"/>
              <a:gd name="connsiteY18" fmla="*/ 1099792 h 1998618"/>
              <a:gd name="connsiteX19" fmla="*/ 729321 w 2309097"/>
              <a:gd name="connsiteY19" fmla="*/ 1057589 h 1998618"/>
              <a:gd name="connsiteX20" fmla="*/ 771524 w 2309097"/>
              <a:gd name="connsiteY20" fmla="*/ 1071656 h 1998618"/>
              <a:gd name="connsiteX21" fmla="*/ 785592 w 2309097"/>
              <a:gd name="connsiteY21" fmla="*/ 1001318 h 1998618"/>
              <a:gd name="connsiteX22" fmla="*/ 771524 w 2309097"/>
              <a:gd name="connsiteY22" fmla="*/ 916912 h 1998618"/>
              <a:gd name="connsiteX23" fmla="*/ 729321 w 2309097"/>
              <a:gd name="connsiteY23" fmla="*/ 888776 h 1998618"/>
              <a:gd name="connsiteX24" fmla="*/ 602712 w 2309097"/>
              <a:gd name="connsiteY24" fmla="*/ 916912 h 1998618"/>
              <a:gd name="connsiteX25" fmla="*/ 588644 w 2309097"/>
              <a:gd name="connsiteY25" fmla="*/ 874709 h 1998618"/>
              <a:gd name="connsiteX26" fmla="*/ 574577 w 2309097"/>
              <a:gd name="connsiteY26" fmla="*/ 818438 h 1998618"/>
              <a:gd name="connsiteX27" fmla="*/ 532374 w 2309097"/>
              <a:gd name="connsiteY27" fmla="*/ 804370 h 1998618"/>
              <a:gd name="connsiteX28" fmla="*/ 504238 w 2309097"/>
              <a:gd name="connsiteY28" fmla="*/ 776235 h 1998618"/>
              <a:gd name="connsiteX29" fmla="*/ 574577 w 2309097"/>
              <a:gd name="connsiteY29" fmla="*/ 762167 h 1998618"/>
              <a:gd name="connsiteX30" fmla="*/ 701186 w 2309097"/>
              <a:gd name="connsiteY30" fmla="*/ 832505 h 1998618"/>
              <a:gd name="connsiteX31" fmla="*/ 743389 w 2309097"/>
              <a:gd name="connsiteY31" fmla="*/ 860641 h 1998618"/>
              <a:gd name="connsiteX32" fmla="*/ 869998 w 2309097"/>
              <a:gd name="connsiteY32" fmla="*/ 888776 h 1998618"/>
              <a:gd name="connsiteX33" fmla="*/ 926269 w 2309097"/>
              <a:gd name="connsiteY33" fmla="*/ 902844 h 1998618"/>
              <a:gd name="connsiteX34" fmla="*/ 968472 w 2309097"/>
              <a:gd name="connsiteY34" fmla="*/ 930979 h 1998618"/>
              <a:gd name="connsiteX35" fmla="*/ 1052878 w 2309097"/>
              <a:gd name="connsiteY35" fmla="*/ 945047 h 1998618"/>
              <a:gd name="connsiteX36" fmla="*/ 1095081 w 2309097"/>
              <a:gd name="connsiteY36" fmla="*/ 959115 h 1998618"/>
              <a:gd name="connsiteX37" fmla="*/ 1109149 w 2309097"/>
              <a:gd name="connsiteY37" fmla="*/ 1001318 h 1998618"/>
              <a:gd name="connsiteX38" fmla="*/ 1151352 w 2309097"/>
              <a:gd name="connsiteY38" fmla="*/ 1029453 h 1998618"/>
              <a:gd name="connsiteX39" fmla="*/ 1179487 w 2309097"/>
              <a:gd name="connsiteY39" fmla="*/ 1071656 h 1998618"/>
              <a:gd name="connsiteX40" fmla="*/ 1193555 w 2309097"/>
              <a:gd name="connsiteY40" fmla="*/ 1184198 h 1998618"/>
              <a:gd name="connsiteX41" fmla="*/ 1221691 w 2309097"/>
              <a:gd name="connsiteY41" fmla="*/ 1226401 h 1998618"/>
              <a:gd name="connsiteX42" fmla="*/ 1249826 w 2309097"/>
              <a:gd name="connsiteY42" fmla="*/ 1338942 h 1998618"/>
              <a:gd name="connsiteX43" fmla="*/ 1292029 w 2309097"/>
              <a:gd name="connsiteY43" fmla="*/ 1423349 h 1998618"/>
              <a:gd name="connsiteX44" fmla="*/ 1362367 w 2309097"/>
              <a:gd name="connsiteY44" fmla="*/ 1156062 h 1998618"/>
              <a:gd name="connsiteX45" fmla="*/ 1390503 w 2309097"/>
              <a:gd name="connsiteY45" fmla="*/ 1113859 h 1998618"/>
              <a:gd name="connsiteX46" fmla="*/ 1404571 w 2309097"/>
              <a:gd name="connsiteY46" fmla="*/ 1071656 h 1998618"/>
              <a:gd name="connsiteX47" fmla="*/ 1460841 w 2309097"/>
              <a:gd name="connsiteY47" fmla="*/ 973182 h 1998618"/>
              <a:gd name="connsiteX48" fmla="*/ 1503044 w 2309097"/>
              <a:gd name="connsiteY48" fmla="*/ 987250 h 1998618"/>
              <a:gd name="connsiteX49" fmla="*/ 1559315 w 2309097"/>
              <a:gd name="connsiteY49" fmla="*/ 1057589 h 1998618"/>
              <a:gd name="connsiteX50" fmla="*/ 1587451 w 2309097"/>
              <a:gd name="connsiteY50" fmla="*/ 1085724 h 1998618"/>
              <a:gd name="connsiteX51" fmla="*/ 1615586 w 2309097"/>
              <a:gd name="connsiteY51" fmla="*/ 1127927 h 1998618"/>
              <a:gd name="connsiteX52" fmla="*/ 1728127 w 2309097"/>
              <a:gd name="connsiteY52" fmla="*/ 1141995 h 1998618"/>
              <a:gd name="connsiteX53" fmla="*/ 1742195 w 2309097"/>
              <a:gd name="connsiteY53" fmla="*/ 1184198 h 1998618"/>
              <a:gd name="connsiteX54" fmla="*/ 1770331 w 2309097"/>
              <a:gd name="connsiteY54" fmla="*/ 1212333 h 1998618"/>
              <a:gd name="connsiteX55" fmla="*/ 1742195 w 2309097"/>
              <a:gd name="connsiteY55" fmla="*/ 1296739 h 1998618"/>
              <a:gd name="connsiteX56" fmla="*/ 1784398 w 2309097"/>
              <a:gd name="connsiteY56" fmla="*/ 1465552 h 1998618"/>
              <a:gd name="connsiteX57" fmla="*/ 1812534 w 2309097"/>
              <a:gd name="connsiteY57" fmla="*/ 1493687 h 1998618"/>
              <a:gd name="connsiteX58" fmla="*/ 1784398 w 2309097"/>
              <a:gd name="connsiteY58" fmla="*/ 1507755 h 1998618"/>
              <a:gd name="connsiteX59" fmla="*/ 1742195 w 2309097"/>
              <a:gd name="connsiteY59" fmla="*/ 1493687 h 1998618"/>
              <a:gd name="connsiteX60" fmla="*/ 1685924 w 2309097"/>
              <a:gd name="connsiteY60" fmla="*/ 1507755 h 1998618"/>
              <a:gd name="connsiteX61" fmla="*/ 1714060 w 2309097"/>
              <a:gd name="connsiteY61" fmla="*/ 1549958 h 1998618"/>
              <a:gd name="connsiteX62" fmla="*/ 1756263 w 2309097"/>
              <a:gd name="connsiteY62" fmla="*/ 1620296 h 1998618"/>
              <a:gd name="connsiteX63" fmla="*/ 1798466 w 2309097"/>
              <a:gd name="connsiteY63" fmla="*/ 1690635 h 1998618"/>
              <a:gd name="connsiteX64" fmla="*/ 1812534 w 2309097"/>
              <a:gd name="connsiteY64" fmla="*/ 1732838 h 1998618"/>
              <a:gd name="connsiteX65" fmla="*/ 1840669 w 2309097"/>
              <a:gd name="connsiteY65" fmla="*/ 1775041 h 1998618"/>
              <a:gd name="connsiteX66" fmla="*/ 1896940 w 2309097"/>
              <a:gd name="connsiteY66" fmla="*/ 1887582 h 1998618"/>
              <a:gd name="connsiteX67" fmla="*/ 1939143 w 2309097"/>
              <a:gd name="connsiteY67" fmla="*/ 1915718 h 1998618"/>
              <a:gd name="connsiteX68" fmla="*/ 1981346 w 2309097"/>
              <a:gd name="connsiteY68" fmla="*/ 1929785 h 1998618"/>
              <a:gd name="connsiteX69" fmla="*/ 2009481 w 2309097"/>
              <a:gd name="connsiteY69" fmla="*/ 1957921 h 1998618"/>
              <a:gd name="connsiteX70" fmla="*/ 2276767 w 2309097"/>
              <a:gd name="connsiteY70" fmla="*/ 1957921 h 1998618"/>
              <a:gd name="connsiteX71" fmla="*/ 2304903 w 2309097"/>
              <a:gd name="connsiteY71" fmla="*/ 1929785 h 1998618"/>
              <a:gd name="connsiteX72" fmla="*/ 2262700 w 2309097"/>
              <a:gd name="connsiteY72" fmla="*/ 1915718 h 1998618"/>
              <a:gd name="connsiteX73" fmla="*/ 2206429 w 2309097"/>
              <a:gd name="connsiteY73" fmla="*/ 1901650 h 1998618"/>
              <a:gd name="connsiteX74" fmla="*/ 2178294 w 2309097"/>
              <a:gd name="connsiteY74" fmla="*/ 1859447 h 1998618"/>
              <a:gd name="connsiteX75" fmla="*/ 2136091 w 2309097"/>
              <a:gd name="connsiteY75" fmla="*/ 1845379 h 1998618"/>
              <a:gd name="connsiteX76" fmla="*/ 1939143 w 2309097"/>
              <a:gd name="connsiteY76" fmla="*/ 1831312 h 1998618"/>
              <a:gd name="connsiteX77" fmla="*/ 1925075 w 2309097"/>
              <a:gd name="connsiteY77" fmla="*/ 1690635 h 1998618"/>
              <a:gd name="connsiteX78" fmla="*/ 1911007 w 2309097"/>
              <a:gd name="connsiteY78" fmla="*/ 1648432 h 1998618"/>
              <a:gd name="connsiteX79" fmla="*/ 1953211 w 2309097"/>
              <a:gd name="connsiteY79" fmla="*/ 1662499 h 1998618"/>
              <a:gd name="connsiteX80" fmla="*/ 2009481 w 2309097"/>
              <a:gd name="connsiteY80" fmla="*/ 1676567 h 1998618"/>
              <a:gd name="connsiteX81" fmla="*/ 2023549 w 2309097"/>
              <a:gd name="connsiteY81" fmla="*/ 1760973 h 1998618"/>
              <a:gd name="connsiteX82" fmla="*/ 2107955 w 2309097"/>
              <a:gd name="connsiteY82" fmla="*/ 1775041 h 1998618"/>
              <a:gd name="connsiteX83" fmla="*/ 2192361 w 2309097"/>
              <a:gd name="connsiteY83" fmla="*/ 1887582 h 1998618"/>
              <a:gd name="connsiteX84" fmla="*/ 2206429 w 2309097"/>
              <a:gd name="connsiteY84" fmla="*/ 1845379 h 1998618"/>
              <a:gd name="connsiteX85" fmla="*/ 2164226 w 2309097"/>
              <a:gd name="connsiteY85" fmla="*/ 1760973 h 1998618"/>
              <a:gd name="connsiteX86" fmla="*/ 2178294 w 2309097"/>
              <a:gd name="connsiteY86" fmla="*/ 1662499 h 1998618"/>
              <a:gd name="connsiteX87" fmla="*/ 2206429 w 2309097"/>
              <a:gd name="connsiteY87" fmla="*/ 1620296 h 1998618"/>
              <a:gd name="connsiteX88" fmla="*/ 2192361 w 2309097"/>
              <a:gd name="connsiteY88" fmla="*/ 1423349 h 1998618"/>
              <a:gd name="connsiteX89" fmla="*/ 2136091 w 2309097"/>
              <a:gd name="connsiteY89" fmla="*/ 1437416 h 1998618"/>
              <a:gd name="connsiteX90" fmla="*/ 2107955 w 2309097"/>
              <a:gd name="connsiteY90" fmla="*/ 1479619 h 1998618"/>
              <a:gd name="connsiteX91" fmla="*/ 2051684 w 2309097"/>
              <a:gd name="connsiteY91" fmla="*/ 1592161 h 1998618"/>
              <a:gd name="connsiteX92" fmla="*/ 1967278 w 2309097"/>
              <a:gd name="connsiteY92" fmla="*/ 1620296 h 1998618"/>
              <a:gd name="connsiteX93" fmla="*/ 1925075 w 2309097"/>
              <a:gd name="connsiteY93" fmla="*/ 1634364 h 1998618"/>
              <a:gd name="connsiteX94" fmla="*/ 1911007 w 2309097"/>
              <a:gd name="connsiteY94" fmla="*/ 1592161 h 1998618"/>
              <a:gd name="connsiteX95" fmla="*/ 1896940 w 2309097"/>
              <a:gd name="connsiteY95" fmla="*/ 1479619 h 1998618"/>
              <a:gd name="connsiteX96" fmla="*/ 1826601 w 2309097"/>
              <a:gd name="connsiteY96" fmla="*/ 1437416 h 1998618"/>
              <a:gd name="connsiteX97" fmla="*/ 1770331 w 2309097"/>
              <a:gd name="connsiteY97" fmla="*/ 1409281 h 1998618"/>
              <a:gd name="connsiteX98" fmla="*/ 1770331 w 2309097"/>
              <a:gd name="connsiteY98" fmla="*/ 1226401 h 1998618"/>
              <a:gd name="connsiteX99" fmla="*/ 1812534 w 2309097"/>
              <a:gd name="connsiteY99" fmla="*/ 1212333 h 1998618"/>
              <a:gd name="connsiteX100" fmla="*/ 1840669 w 2309097"/>
              <a:gd name="connsiteY100" fmla="*/ 1240469 h 1998618"/>
              <a:gd name="connsiteX101" fmla="*/ 1854737 w 2309097"/>
              <a:gd name="connsiteY101" fmla="*/ 1282672 h 1998618"/>
              <a:gd name="connsiteX102" fmla="*/ 1939143 w 2309097"/>
              <a:gd name="connsiteY102" fmla="*/ 1324875 h 1998618"/>
              <a:gd name="connsiteX103" fmla="*/ 1967278 w 2309097"/>
              <a:gd name="connsiteY103" fmla="*/ 1296739 h 1998618"/>
              <a:gd name="connsiteX104" fmla="*/ 1925075 w 2309097"/>
              <a:gd name="connsiteY104" fmla="*/ 1113859 h 1998618"/>
              <a:gd name="connsiteX105" fmla="*/ 1882872 w 2309097"/>
              <a:gd name="connsiteY105" fmla="*/ 1099792 h 1998618"/>
              <a:gd name="connsiteX106" fmla="*/ 1840669 w 2309097"/>
              <a:gd name="connsiteY106" fmla="*/ 1071656 h 1998618"/>
              <a:gd name="connsiteX107" fmla="*/ 1826601 w 2309097"/>
              <a:gd name="connsiteY107" fmla="*/ 1029453 h 1998618"/>
              <a:gd name="connsiteX108" fmla="*/ 1939143 w 2309097"/>
              <a:gd name="connsiteY108" fmla="*/ 987250 h 1998618"/>
              <a:gd name="connsiteX109" fmla="*/ 2009481 w 2309097"/>
              <a:gd name="connsiteY109" fmla="*/ 930979 h 1998618"/>
              <a:gd name="connsiteX110" fmla="*/ 2051684 w 2309097"/>
              <a:gd name="connsiteY110" fmla="*/ 846573 h 1998618"/>
              <a:gd name="connsiteX111" fmla="*/ 2079820 w 2309097"/>
              <a:gd name="connsiteY111" fmla="*/ 649625 h 1998618"/>
              <a:gd name="connsiteX112" fmla="*/ 2037617 w 2309097"/>
              <a:gd name="connsiteY112" fmla="*/ 635558 h 1998618"/>
              <a:gd name="connsiteX113" fmla="*/ 1967278 w 2309097"/>
              <a:gd name="connsiteY113" fmla="*/ 565219 h 1998618"/>
              <a:gd name="connsiteX114" fmla="*/ 1939143 w 2309097"/>
              <a:gd name="connsiteY114" fmla="*/ 508949 h 1998618"/>
              <a:gd name="connsiteX115" fmla="*/ 1896940 w 2309097"/>
              <a:gd name="connsiteY115" fmla="*/ 480813 h 1998618"/>
              <a:gd name="connsiteX116" fmla="*/ 1812534 w 2309097"/>
              <a:gd name="connsiteY116" fmla="*/ 452678 h 1998618"/>
              <a:gd name="connsiteX117" fmla="*/ 1925075 w 2309097"/>
              <a:gd name="connsiteY117" fmla="*/ 396407 h 1998618"/>
              <a:gd name="connsiteX118" fmla="*/ 1939143 w 2309097"/>
              <a:gd name="connsiteY118" fmla="*/ 354204 h 1998618"/>
              <a:gd name="connsiteX119" fmla="*/ 1925075 w 2309097"/>
              <a:gd name="connsiteY119" fmla="*/ 255730 h 1998618"/>
              <a:gd name="connsiteX120" fmla="*/ 1896940 w 2309097"/>
              <a:gd name="connsiteY120" fmla="*/ 213527 h 1998618"/>
              <a:gd name="connsiteX121" fmla="*/ 1854737 w 2309097"/>
              <a:gd name="connsiteY121" fmla="*/ 115053 h 1998618"/>
              <a:gd name="connsiteX122" fmla="*/ 1812534 w 2309097"/>
              <a:gd name="connsiteY122" fmla="*/ 129121 h 1998618"/>
              <a:gd name="connsiteX123" fmla="*/ 1742195 w 2309097"/>
              <a:gd name="connsiteY123" fmla="*/ 115053 h 1998618"/>
              <a:gd name="connsiteX124" fmla="*/ 1671857 w 2309097"/>
              <a:gd name="connsiteY124" fmla="*/ 30647 h 1998618"/>
              <a:gd name="connsiteX125" fmla="*/ 1643721 w 2309097"/>
              <a:gd name="connsiteY125" fmla="*/ 2512 h 1998618"/>
              <a:gd name="connsiteX126" fmla="*/ 1559315 w 2309097"/>
              <a:gd name="connsiteY126" fmla="*/ 16579 h 1998618"/>
              <a:gd name="connsiteX127" fmla="*/ 1545247 w 2309097"/>
              <a:gd name="connsiteY127" fmla="*/ 72850 h 1998618"/>
              <a:gd name="connsiteX128" fmla="*/ 1517112 w 2309097"/>
              <a:gd name="connsiteY128" fmla="*/ 157256 h 1998618"/>
              <a:gd name="connsiteX129" fmla="*/ 1362367 w 2309097"/>
              <a:gd name="connsiteY129" fmla="*/ 129121 h 1998618"/>
              <a:gd name="connsiteX130" fmla="*/ 1320164 w 2309097"/>
              <a:gd name="connsiteY130" fmla="*/ 115053 h 1998618"/>
              <a:gd name="connsiteX131" fmla="*/ 1165420 w 2309097"/>
              <a:gd name="connsiteY131" fmla="*/ 100985 h 1998618"/>
              <a:gd name="connsiteX132" fmla="*/ 1123217 w 2309097"/>
              <a:gd name="connsiteY132" fmla="*/ 86918 h 1998618"/>
              <a:gd name="connsiteX133" fmla="*/ 1109149 w 2309097"/>
              <a:gd name="connsiteY133" fmla="*/ 129121 h 1998618"/>
              <a:gd name="connsiteX134" fmla="*/ 1081014 w 2309097"/>
              <a:gd name="connsiteY134" fmla="*/ 171324 h 1998618"/>
              <a:gd name="connsiteX135" fmla="*/ 912201 w 2309097"/>
              <a:gd name="connsiteY135" fmla="*/ 143189 h 1998618"/>
              <a:gd name="connsiteX136" fmla="*/ 841863 w 2309097"/>
              <a:gd name="connsiteY136" fmla="*/ 100985 h 1998618"/>
              <a:gd name="connsiteX137" fmla="*/ 813727 w 2309097"/>
              <a:gd name="connsiteY137" fmla="*/ 72850 h 1998618"/>
              <a:gd name="connsiteX138" fmla="*/ 785592 w 2309097"/>
              <a:gd name="connsiteY138" fmla="*/ 30647 h 1998618"/>
              <a:gd name="connsiteX139" fmla="*/ 715254 w 2309097"/>
              <a:gd name="connsiteY139" fmla="*/ 44715 h 1998618"/>
              <a:gd name="connsiteX140" fmla="*/ 574577 w 2309097"/>
              <a:gd name="connsiteY140" fmla="*/ 72850 h 1998618"/>
              <a:gd name="connsiteX141" fmla="*/ 490171 w 2309097"/>
              <a:gd name="connsiteY141" fmla="*/ 143189 h 1998618"/>
              <a:gd name="connsiteX142" fmla="*/ 433900 w 2309097"/>
              <a:gd name="connsiteY142" fmla="*/ 115053 h 1998618"/>
              <a:gd name="connsiteX143" fmla="*/ 391697 w 2309097"/>
              <a:gd name="connsiteY143" fmla="*/ 129121 h 1998618"/>
              <a:gd name="connsiteX144" fmla="*/ 377629 w 2309097"/>
              <a:gd name="connsiteY144" fmla="*/ 185392 h 1998618"/>
              <a:gd name="connsiteX145" fmla="*/ 349494 w 2309097"/>
              <a:gd name="connsiteY145" fmla="*/ 227595 h 1998618"/>
              <a:gd name="connsiteX146" fmla="*/ 405764 w 2309097"/>
              <a:gd name="connsiteY146" fmla="*/ 283865 h 1998618"/>
              <a:gd name="connsiteX147" fmla="*/ 419832 w 2309097"/>
              <a:gd name="connsiteY147" fmla="*/ 326069 h 1998618"/>
              <a:gd name="connsiteX148" fmla="*/ 391697 w 2309097"/>
              <a:gd name="connsiteY148" fmla="*/ 452678 h 1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09097" h="1998618">
                <a:moveTo>
                  <a:pt x="363561" y="368272"/>
                </a:moveTo>
                <a:cubicBezTo>
                  <a:pt x="326047" y="372961"/>
                  <a:pt x="288216" y="375576"/>
                  <a:pt x="251020" y="382339"/>
                </a:cubicBezTo>
                <a:cubicBezTo>
                  <a:pt x="236431" y="384992"/>
                  <a:pt x="223075" y="392333"/>
                  <a:pt x="208817" y="396407"/>
                </a:cubicBezTo>
                <a:cubicBezTo>
                  <a:pt x="190227" y="401719"/>
                  <a:pt x="171568" y="407016"/>
                  <a:pt x="152546" y="410475"/>
                </a:cubicBezTo>
                <a:cubicBezTo>
                  <a:pt x="119923" y="416406"/>
                  <a:pt x="86897" y="419853"/>
                  <a:pt x="54072" y="424542"/>
                </a:cubicBezTo>
                <a:cubicBezTo>
                  <a:pt x="21975" y="456640"/>
                  <a:pt x="0" y="463009"/>
                  <a:pt x="40004" y="523016"/>
                </a:cubicBezTo>
                <a:cubicBezTo>
                  <a:pt x="48229" y="535354"/>
                  <a:pt x="67949" y="533010"/>
                  <a:pt x="82207" y="537084"/>
                </a:cubicBezTo>
                <a:cubicBezTo>
                  <a:pt x="100797" y="542396"/>
                  <a:pt x="119959" y="545596"/>
                  <a:pt x="138478" y="551152"/>
                </a:cubicBezTo>
                <a:cubicBezTo>
                  <a:pt x="166884" y="559674"/>
                  <a:pt x="222884" y="579287"/>
                  <a:pt x="222884" y="579287"/>
                </a:cubicBezTo>
                <a:cubicBezTo>
                  <a:pt x="279315" y="635716"/>
                  <a:pt x="235659" y="574268"/>
                  <a:pt x="222884" y="663693"/>
                </a:cubicBezTo>
                <a:cubicBezTo>
                  <a:pt x="218319" y="695650"/>
                  <a:pt x="246885" y="715829"/>
                  <a:pt x="265087" y="734032"/>
                </a:cubicBezTo>
                <a:cubicBezTo>
                  <a:pt x="269776" y="780924"/>
                  <a:pt x="261653" y="830953"/>
                  <a:pt x="279155" y="874709"/>
                </a:cubicBezTo>
                <a:cubicBezTo>
                  <a:pt x="291470" y="905495"/>
                  <a:pt x="331101" y="917458"/>
                  <a:pt x="349494" y="945047"/>
                </a:cubicBezTo>
                <a:cubicBezTo>
                  <a:pt x="413121" y="1040489"/>
                  <a:pt x="381854" y="1005543"/>
                  <a:pt x="433900" y="1057589"/>
                </a:cubicBezTo>
                <a:cubicBezTo>
                  <a:pt x="478414" y="1191131"/>
                  <a:pt x="459350" y="1112460"/>
                  <a:pt x="476103" y="1296739"/>
                </a:cubicBezTo>
                <a:cubicBezTo>
                  <a:pt x="522537" y="1287453"/>
                  <a:pt x="550008" y="1295484"/>
                  <a:pt x="574577" y="1254536"/>
                </a:cubicBezTo>
                <a:cubicBezTo>
                  <a:pt x="582206" y="1241821"/>
                  <a:pt x="580025" y="1224400"/>
                  <a:pt x="588644" y="1212333"/>
                </a:cubicBezTo>
                <a:cubicBezTo>
                  <a:pt x="633794" y="1149123"/>
                  <a:pt x="637552" y="1167579"/>
                  <a:pt x="687118" y="1127927"/>
                </a:cubicBezTo>
                <a:cubicBezTo>
                  <a:pt x="697475" y="1119642"/>
                  <a:pt x="705875" y="1109170"/>
                  <a:pt x="715254" y="1099792"/>
                </a:cubicBezTo>
                <a:cubicBezTo>
                  <a:pt x="719943" y="1085724"/>
                  <a:pt x="716058" y="1064221"/>
                  <a:pt x="729321" y="1057589"/>
                </a:cubicBezTo>
                <a:cubicBezTo>
                  <a:pt x="742584" y="1050957"/>
                  <a:pt x="761039" y="1082141"/>
                  <a:pt x="771524" y="1071656"/>
                </a:cubicBezTo>
                <a:cubicBezTo>
                  <a:pt x="788431" y="1054749"/>
                  <a:pt x="780903" y="1024764"/>
                  <a:pt x="785592" y="1001318"/>
                </a:cubicBezTo>
                <a:cubicBezTo>
                  <a:pt x="780903" y="973183"/>
                  <a:pt x="784280" y="942424"/>
                  <a:pt x="771524" y="916912"/>
                </a:cubicBezTo>
                <a:cubicBezTo>
                  <a:pt x="763963" y="901790"/>
                  <a:pt x="746125" y="890643"/>
                  <a:pt x="729321" y="888776"/>
                </a:cubicBezTo>
                <a:cubicBezTo>
                  <a:pt x="692184" y="884650"/>
                  <a:pt x="639797" y="904550"/>
                  <a:pt x="602712" y="916912"/>
                </a:cubicBezTo>
                <a:cubicBezTo>
                  <a:pt x="598023" y="902844"/>
                  <a:pt x="592718" y="888967"/>
                  <a:pt x="588644" y="874709"/>
                </a:cubicBezTo>
                <a:cubicBezTo>
                  <a:pt x="583333" y="856119"/>
                  <a:pt x="586655" y="833536"/>
                  <a:pt x="574577" y="818438"/>
                </a:cubicBezTo>
                <a:cubicBezTo>
                  <a:pt x="565314" y="806859"/>
                  <a:pt x="546442" y="809059"/>
                  <a:pt x="532374" y="804370"/>
                </a:cubicBezTo>
                <a:cubicBezTo>
                  <a:pt x="522995" y="794992"/>
                  <a:pt x="504238" y="789498"/>
                  <a:pt x="504238" y="776235"/>
                </a:cubicBezTo>
                <a:cubicBezTo>
                  <a:pt x="504238" y="727046"/>
                  <a:pt x="562970" y="755719"/>
                  <a:pt x="574577" y="762167"/>
                </a:cubicBezTo>
                <a:cubicBezTo>
                  <a:pt x="719688" y="842785"/>
                  <a:pt x="605693" y="800676"/>
                  <a:pt x="701186" y="832505"/>
                </a:cubicBezTo>
                <a:cubicBezTo>
                  <a:pt x="715254" y="841884"/>
                  <a:pt x="728267" y="853080"/>
                  <a:pt x="743389" y="860641"/>
                </a:cubicBezTo>
                <a:cubicBezTo>
                  <a:pt x="779894" y="878894"/>
                  <a:pt x="833974" y="881571"/>
                  <a:pt x="869998" y="888776"/>
                </a:cubicBezTo>
                <a:cubicBezTo>
                  <a:pt x="888957" y="892568"/>
                  <a:pt x="907512" y="898155"/>
                  <a:pt x="926269" y="902844"/>
                </a:cubicBezTo>
                <a:cubicBezTo>
                  <a:pt x="940337" y="912222"/>
                  <a:pt x="952432" y="925632"/>
                  <a:pt x="968472" y="930979"/>
                </a:cubicBezTo>
                <a:cubicBezTo>
                  <a:pt x="995532" y="939999"/>
                  <a:pt x="1025034" y="938859"/>
                  <a:pt x="1052878" y="945047"/>
                </a:cubicBezTo>
                <a:cubicBezTo>
                  <a:pt x="1067354" y="948264"/>
                  <a:pt x="1081013" y="954426"/>
                  <a:pt x="1095081" y="959115"/>
                </a:cubicBezTo>
                <a:cubicBezTo>
                  <a:pt x="1099770" y="973183"/>
                  <a:pt x="1099886" y="989739"/>
                  <a:pt x="1109149" y="1001318"/>
                </a:cubicBezTo>
                <a:cubicBezTo>
                  <a:pt x="1119711" y="1014520"/>
                  <a:pt x="1139397" y="1017498"/>
                  <a:pt x="1151352" y="1029453"/>
                </a:cubicBezTo>
                <a:cubicBezTo>
                  <a:pt x="1163307" y="1041408"/>
                  <a:pt x="1170109" y="1057588"/>
                  <a:pt x="1179487" y="1071656"/>
                </a:cubicBezTo>
                <a:cubicBezTo>
                  <a:pt x="1184176" y="1109170"/>
                  <a:pt x="1183607" y="1147724"/>
                  <a:pt x="1193555" y="1184198"/>
                </a:cubicBezTo>
                <a:cubicBezTo>
                  <a:pt x="1198004" y="1200510"/>
                  <a:pt x="1215754" y="1210570"/>
                  <a:pt x="1221691" y="1226401"/>
                </a:cubicBezTo>
                <a:cubicBezTo>
                  <a:pt x="1245774" y="1290623"/>
                  <a:pt x="1223788" y="1286867"/>
                  <a:pt x="1249826" y="1338942"/>
                </a:cubicBezTo>
                <a:cubicBezTo>
                  <a:pt x="1304366" y="1448022"/>
                  <a:pt x="1256669" y="1317270"/>
                  <a:pt x="1292029" y="1423349"/>
                </a:cubicBezTo>
                <a:cubicBezTo>
                  <a:pt x="1435955" y="1387367"/>
                  <a:pt x="1322554" y="1434754"/>
                  <a:pt x="1362367" y="1156062"/>
                </a:cubicBezTo>
                <a:cubicBezTo>
                  <a:pt x="1364758" y="1139325"/>
                  <a:pt x="1382942" y="1128981"/>
                  <a:pt x="1390503" y="1113859"/>
                </a:cubicBezTo>
                <a:cubicBezTo>
                  <a:pt x="1397135" y="1100596"/>
                  <a:pt x="1399882" y="1085724"/>
                  <a:pt x="1404571" y="1071656"/>
                </a:cubicBezTo>
                <a:cubicBezTo>
                  <a:pt x="1413674" y="1017034"/>
                  <a:pt x="1395426" y="973182"/>
                  <a:pt x="1460841" y="973182"/>
                </a:cubicBezTo>
                <a:cubicBezTo>
                  <a:pt x="1475670" y="973182"/>
                  <a:pt x="1488976" y="982561"/>
                  <a:pt x="1503044" y="987250"/>
                </a:cubicBezTo>
                <a:cubicBezTo>
                  <a:pt x="1570979" y="1055182"/>
                  <a:pt x="1488330" y="968857"/>
                  <a:pt x="1559315" y="1057589"/>
                </a:cubicBezTo>
                <a:cubicBezTo>
                  <a:pt x="1567600" y="1067946"/>
                  <a:pt x="1579165" y="1075367"/>
                  <a:pt x="1587451" y="1085724"/>
                </a:cubicBezTo>
                <a:cubicBezTo>
                  <a:pt x="1598013" y="1098926"/>
                  <a:pt x="1599888" y="1121648"/>
                  <a:pt x="1615586" y="1127927"/>
                </a:cubicBezTo>
                <a:cubicBezTo>
                  <a:pt x="1650688" y="1141968"/>
                  <a:pt x="1690613" y="1137306"/>
                  <a:pt x="1728127" y="1141995"/>
                </a:cubicBezTo>
                <a:cubicBezTo>
                  <a:pt x="1732816" y="1156063"/>
                  <a:pt x="1734566" y="1171483"/>
                  <a:pt x="1742195" y="1184198"/>
                </a:cubicBezTo>
                <a:cubicBezTo>
                  <a:pt x="1749019" y="1195571"/>
                  <a:pt x="1770331" y="1199070"/>
                  <a:pt x="1770331" y="1212333"/>
                </a:cubicBezTo>
                <a:cubicBezTo>
                  <a:pt x="1770331" y="1241990"/>
                  <a:pt x="1742195" y="1296739"/>
                  <a:pt x="1742195" y="1296739"/>
                </a:cubicBezTo>
                <a:cubicBezTo>
                  <a:pt x="1753942" y="1402459"/>
                  <a:pt x="1734377" y="1403026"/>
                  <a:pt x="1784398" y="1465552"/>
                </a:cubicBezTo>
                <a:cubicBezTo>
                  <a:pt x="1792684" y="1475909"/>
                  <a:pt x="1803155" y="1484309"/>
                  <a:pt x="1812534" y="1493687"/>
                </a:cubicBezTo>
                <a:cubicBezTo>
                  <a:pt x="1835136" y="1561496"/>
                  <a:pt x="1835303" y="1533208"/>
                  <a:pt x="1784398" y="1507755"/>
                </a:cubicBezTo>
                <a:cubicBezTo>
                  <a:pt x="1771135" y="1501123"/>
                  <a:pt x="1756263" y="1498376"/>
                  <a:pt x="1742195" y="1493687"/>
                </a:cubicBezTo>
                <a:cubicBezTo>
                  <a:pt x="1723438" y="1498376"/>
                  <a:pt x="1694570" y="1490462"/>
                  <a:pt x="1685924" y="1507755"/>
                </a:cubicBezTo>
                <a:cubicBezTo>
                  <a:pt x="1678363" y="1522877"/>
                  <a:pt x="1706499" y="1534836"/>
                  <a:pt x="1714060" y="1549958"/>
                </a:cubicBezTo>
                <a:cubicBezTo>
                  <a:pt x="1750584" y="1623006"/>
                  <a:pt x="1701306" y="1565341"/>
                  <a:pt x="1756263" y="1620296"/>
                </a:cubicBezTo>
                <a:cubicBezTo>
                  <a:pt x="1796115" y="1739850"/>
                  <a:pt x="1740535" y="1594082"/>
                  <a:pt x="1798466" y="1690635"/>
                </a:cubicBezTo>
                <a:cubicBezTo>
                  <a:pt x="1806095" y="1703351"/>
                  <a:pt x="1805902" y="1719575"/>
                  <a:pt x="1812534" y="1732838"/>
                </a:cubicBezTo>
                <a:cubicBezTo>
                  <a:pt x="1820095" y="1747960"/>
                  <a:pt x="1833802" y="1759591"/>
                  <a:pt x="1840669" y="1775041"/>
                </a:cubicBezTo>
                <a:cubicBezTo>
                  <a:pt x="1874577" y="1851335"/>
                  <a:pt x="1847127" y="1847731"/>
                  <a:pt x="1896940" y="1887582"/>
                </a:cubicBezTo>
                <a:cubicBezTo>
                  <a:pt x="1910142" y="1898144"/>
                  <a:pt x="1924021" y="1908157"/>
                  <a:pt x="1939143" y="1915718"/>
                </a:cubicBezTo>
                <a:cubicBezTo>
                  <a:pt x="1952406" y="1922350"/>
                  <a:pt x="1967278" y="1925096"/>
                  <a:pt x="1981346" y="1929785"/>
                </a:cubicBezTo>
                <a:cubicBezTo>
                  <a:pt x="1990724" y="1939164"/>
                  <a:pt x="1998108" y="1951097"/>
                  <a:pt x="2009481" y="1957921"/>
                </a:cubicBezTo>
                <a:cubicBezTo>
                  <a:pt x="2077307" y="1998618"/>
                  <a:pt x="2268528" y="1958436"/>
                  <a:pt x="2276767" y="1957921"/>
                </a:cubicBezTo>
                <a:cubicBezTo>
                  <a:pt x="2286146" y="1948542"/>
                  <a:pt x="2309097" y="1942368"/>
                  <a:pt x="2304903" y="1929785"/>
                </a:cubicBezTo>
                <a:cubicBezTo>
                  <a:pt x="2300214" y="1915717"/>
                  <a:pt x="2276958" y="1919792"/>
                  <a:pt x="2262700" y="1915718"/>
                </a:cubicBezTo>
                <a:cubicBezTo>
                  <a:pt x="2244110" y="1910407"/>
                  <a:pt x="2225186" y="1906339"/>
                  <a:pt x="2206429" y="1901650"/>
                </a:cubicBezTo>
                <a:cubicBezTo>
                  <a:pt x="2197051" y="1887582"/>
                  <a:pt x="2191496" y="1870009"/>
                  <a:pt x="2178294" y="1859447"/>
                </a:cubicBezTo>
                <a:cubicBezTo>
                  <a:pt x="2166715" y="1850184"/>
                  <a:pt x="2150818" y="1847112"/>
                  <a:pt x="2136091" y="1845379"/>
                </a:cubicBezTo>
                <a:cubicBezTo>
                  <a:pt x="2070725" y="1837689"/>
                  <a:pt x="2004792" y="1836001"/>
                  <a:pt x="1939143" y="1831312"/>
                </a:cubicBezTo>
                <a:cubicBezTo>
                  <a:pt x="1934454" y="1784420"/>
                  <a:pt x="1932241" y="1737213"/>
                  <a:pt x="1925075" y="1690635"/>
                </a:cubicBezTo>
                <a:cubicBezTo>
                  <a:pt x="1922820" y="1675979"/>
                  <a:pt x="1900522" y="1658917"/>
                  <a:pt x="1911007" y="1648432"/>
                </a:cubicBezTo>
                <a:cubicBezTo>
                  <a:pt x="1921493" y="1637946"/>
                  <a:pt x="1938953" y="1658425"/>
                  <a:pt x="1953211" y="1662499"/>
                </a:cubicBezTo>
                <a:cubicBezTo>
                  <a:pt x="1971801" y="1667810"/>
                  <a:pt x="1990724" y="1671878"/>
                  <a:pt x="2009481" y="1676567"/>
                </a:cubicBezTo>
                <a:cubicBezTo>
                  <a:pt x="2014170" y="1704702"/>
                  <a:pt x="2003380" y="1740804"/>
                  <a:pt x="2023549" y="1760973"/>
                </a:cubicBezTo>
                <a:cubicBezTo>
                  <a:pt x="2043718" y="1781142"/>
                  <a:pt x="2082443" y="1762285"/>
                  <a:pt x="2107955" y="1775041"/>
                </a:cubicBezTo>
                <a:cubicBezTo>
                  <a:pt x="2155355" y="1798741"/>
                  <a:pt x="2171099" y="1845058"/>
                  <a:pt x="2192361" y="1887582"/>
                </a:cubicBezTo>
                <a:cubicBezTo>
                  <a:pt x="2197050" y="1873514"/>
                  <a:pt x="2206429" y="1860208"/>
                  <a:pt x="2206429" y="1845379"/>
                </a:cubicBezTo>
                <a:cubicBezTo>
                  <a:pt x="2206429" y="1816259"/>
                  <a:pt x="2178450" y="1782310"/>
                  <a:pt x="2164226" y="1760973"/>
                </a:cubicBezTo>
                <a:cubicBezTo>
                  <a:pt x="2168915" y="1728148"/>
                  <a:pt x="2168766" y="1694259"/>
                  <a:pt x="2178294" y="1662499"/>
                </a:cubicBezTo>
                <a:cubicBezTo>
                  <a:pt x="2183152" y="1646305"/>
                  <a:pt x="2205436" y="1637174"/>
                  <a:pt x="2206429" y="1620296"/>
                </a:cubicBezTo>
                <a:cubicBezTo>
                  <a:pt x="2210294" y="1554593"/>
                  <a:pt x="2197050" y="1488998"/>
                  <a:pt x="2192361" y="1423349"/>
                </a:cubicBezTo>
                <a:cubicBezTo>
                  <a:pt x="2173604" y="1428038"/>
                  <a:pt x="2152178" y="1426692"/>
                  <a:pt x="2136091" y="1437416"/>
                </a:cubicBezTo>
                <a:cubicBezTo>
                  <a:pt x="2122023" y="1446794"/>
                  <a:pt x="2114822" y="1464169"/>
                  <a:pt x="2107955" y="1479619"/>
                </a:cubicBezTo>
                <a:cubicBezTo>
                  <a:pt x="2093142" y="1512948"/>
                  <a:pt x="2092957" y="1571524"/>
                  <a:pt x="2051684" y="1592161"/>
                </a:cubicBezTo>
                <a:cubicBezTo>
                  <a:pt x="2025158" y="1605424"/>
                  <a:pt x="1995413" y="1610918"/>
                  <a:pt x="1967278" y="1620296"/>
                </a:cubicBezTo>
                <a:lnTo>
                  <a:pt x="1925075" y="1634364"/>
                </a:lnTo>
                <a:cubicBezTo>
                  <a:pt x="1920386" y="1620296"/>
                  <a:pt x="1913660" y="1606750"/>
                  <a:pt x="1911007" y="1592161"/>
                </a:cubicBezTo>
                <a:cubicBezTo>
                  <a:pt x="1904244" y="1554965"/>
                  <a:pt x="1907803" y="1515831"/>
                  <a:pt x="1896940" y="1479619"/>
                </a:cubicBezTo>
                <a:cubicBezTo>
                  <a:pt x="1887736" y="1448940"/>
                  <a:pt x="1848496" y="1446800"/>
                  <a:pt x="1826601" y="1437416"/>
                </a:cubicBezTo>
                <a:cubicBezTo>
                  <a:pt x="1807326" y="1429155"/>
                  <a:pt x="1789088" y="1418659"/>
                  <a:pt x="1770331" y="1409281"/>
                </a:cubicBezTo>
                <a:cubicBezTo>
                  <a:pt x="1747527" y="1340870"/>
                  <a:pt x="1735189" y="1323040"/>
                  <a:pt x="1770331" y="1226401"/>
                </a:cubicBezTo>
                <a:cubicBezTo>
                  <a:pt x="1775399" y="1212465"/>
                  <a:pt x="1798466" y="1217022"/>
                  <a:pt x="1812534" y="1212333"/>
                </a:cubicBezTo>
                <a:cubicBezTo>
                  <a:pt x="1821912" y="1221712"/>
                  <a:pt x="1833845" y="1229096"/>
                  <a:pt x="1840669" y="1240469"/>
                </a:cubicBezTo>
                <a:cubicBezTo>
                  <a:pt x="1848298" y="1253185"/>
                  <a:pt x="1845474" y="1271093"/>
                  <a:pt x="1854737" y="1282672"/>
                </a:cubicBezTo>
                <a:cubicBezTo>
                  <a:pt x="1874570" y="1307463"/>
                  <a:pt x="1911342" y="1315608"/>
                  <a:pt x="1939143" y="1324875"/>
                </a:cubicBezTo>
                <a:cubicBezTo>
                  <a:pt x="1948521" y="1315496"/>
                  <a:pt x="1966261" y="1309963"/>
                  <a:pt x="1967278" y="1296739"/>
                </a:cubicBezTo>
                <a:cubicBezTo>
                  <a:pt x="1971516" y="1241646"/>
                  <a:pt x="1984840" y="1149718"/>
                  <a:pt x="1925075" y="1113859"/>
                </a:cubicBezTo>
                <a:cubicBezTo>
                  <a:pt x="1912360" y="1106230"/>
                  <a:pt x="1896940" y="1104481"/>
                  <a:pt x="1882872" y="1099792"/>
                </a:cubicBezTo>
                <a:cubicBezTo>
                  <a:pt x="1868804" y="1090413"/>
                  <a:pt x="1851231" y="1084858"/>
                  <a:pt x="1840669" y="1071656"/>
                </a:cubicBezTo>
                <a:cubicBezTo>
                  <a:pt x="1831406" y="1060077"/>
                  <a:pt x="1823693" y="1043994"/>
                  <a:pt x="1826601" y="1029453"/>
                </a:cubicBezTo>
                <a:cubicBezTo>
                  <a:pt x="1834929" y="987812"/>
                  <a:pt x="1927628" y="989169"/>
                  <a:pt x="1939143" y="987250"/>
                </a:cubicBezTo>
                <a:cubicBezTo>
                  <a:pt x="1954055" y="977309"/>
                  <a:pt x="1999457" y="951026"/>
                  <a:pt x="2009481" y="930979"/>
                </a:cubicBezTo>
                <a:cubicBezTo>
                  <a:pt x="2061334" y="827272"/>
                  <a:pt x="1986164" y="912095"/>
                  <a:pt x="2051684" y="846573"/>
                </a:cubicBezTo>
                <a:cubicBezTo>
                  <a:pt x="2068466" y="796227"/>
                  <a:pt x="2120338" y="710403"/>
                  <a:pt x="2079820" y="649625"/>
                </a:cubicBezTo>
                <a:cubicBezTo>
                  <a:pt x="2071595" y="637287"/>
                  <a:pt x="2051685" y="640247"/>
                  <a:pt x="2037617" y="635558"/>
                </a:cubicBezTo>
                <a:cubicBezTo>
                  <a:pt x="2014171" y="612112"/>
                  <a:pt x="1982107" y="594877"/>
                  <a:pt x="1967278" y="565219"/>
                </a:cubicBezTo>
                <a:cubicBezTo>
                  <a:pt x="1957900" y="546462"/>
                  <a:pt x="1952568" y="525059"/>
                  <a:pt x="1939143" y="508949"/>
                </a:cubicBezTo>
                <a:cubicBezTo>
                  <a:pt x="1928319" y="495960"/>
                  <a:pt x="1912390" y="487680"/>
                  <a:pt x="1896940" y="480813"/>
                </a:cubicBezTo>
                <a:cubicBezTo>
                  <a:pt x="1869839" y="468768"/>
                  <a:pt x="1812534" y="452678"/>
                  <a:pt x="1812534" y="452678"/>
                </a:cubicBezTo>
                <a:cubicBezTo>
                  <a:pt x="1780844" y="357609"/>
                  <a:pt x="1795738" y="448142"/>
                  <a:pt x="1925075" y="396407"/>
                </a:cubicBezTo>
                <a:cubicBezTo>
                  <a:pt x="1938843" y="390900"/>
                  <a:pt x="1934454" y="368272"/>
                  <a:pt x="1939143" y="354204"/>
                </a:cubicBezTo>
                <a:cubicBezTo>
                  <a:pt x="1934454" y="321379"/>
                  <a:pt x="1934603" y="287490"/>
                  <a:pt x="1925075" y="255730"/>
                </a:cubicBezTo>
                <a:cubicBezTo>
                  <a:pt x="1920217" y="239536"/>
                  <a:pt x="1902877" y="229358"/>
                  <a:pt x="1896940" y="213527"/>
                </a:cubicBezTo>
                <a:cubicBezTo>
                  <a:pt x="1856935" y="106846"/>
                  <a:pt x="1912724" y="173042"/>
                  <a:pt x="1854737" y="115053"/>
                </a:cubicBezTo>
                <a:cubicBezTo>
                  <a:pt x="1840669" y="119742"/>
                  <a:pt x="1827363" y="129121"/>
                  <a:pt x="1812534" y="129121"/>
                </a:cubicBezTo>
                <a:cubicBezTo>
                  <a:pt x="1788623" y="129121"/>
                  <a:pt x="1763581" y="125746"/>
                  <a:pt x="1742195" y="115053"/>
                </a:cubicBezTo>
                <a:cubicBezTo>
                  <a:pt x="1708777" y="98344"/>
                  <a:pt x="1693402" y="57578"/>
                  <a:pt x="1671857" y="30647"/>
                </a:cubicBezTo>
                <a:cubicBezTo>
                  <a:pt x="1663571" y="20290"/>
                  <a:pt x="1653100" y="11890"/>
                  <a:pt x="1643721" y="2512"/>
                </a:cubicBezTo>
                <a:cubicBezTo>
                  <a:pt x="1615586" y="7201"/>
                  <a:pt x="1582525" y="0"/>
                  <a:pt x="1559315" y="16579"/>
                </a:cubicBezTo>
                <a:cubicBezTo>
                  <a:pt x="1543582" y="27817"/>
                  <a:pt x="1550803" y="54331"/>
                  <a:pt x="1545247" y="72850"/>
                </a:cubicBezTo>
                <a:cubicBezTo>
                  <a:pt x="1536725" y="101256"/>
                  <a:pt x="1526490" y="129121"/>
                  <a:pt x="1517112" y="157256"/>
                </a:cubicBezTo>
                <a:cubicBezTo>
                  <a:pt x="1420323" y="124994"/>
                  <a:pt x="1537351" y="160937"/>
                  <a:pt x="1362367" y="129121"/>
                </a:cubicBezTo>
                <a:cubicBezTo>
                  <a:pt x="1347778" y="126468"/>
                  <a:pt x="1334844" y="117150"/>
                  <a:pt x="1320164" y="115053"/>
                </a:cubicBezTo>
                <a:cubicBezTo>
                  <a:pt x="1268891" y="107728"/>
                  <a:pt x="1217001" y="105674"/>
                  <a:pt x="1165420" y="100985"/>
                </a:cubicBezTo>
                <a:cubicBezTo>
                  <a:pt x="1151352" y="96296"/>
                  <a:pt x="1136480" y="80286"/>
                  <a:pt x="1123217" y="86918"/>
                </a:cubicBezTo>
                <a:cubicBezTo>
                  <a:pt x="1109954" y="93550"/>
                  <a:pt x="1115781" y="115858"/>
                  <a:pt x="1109149" y="129121"/>
                </a:cubicBezTo>
                <a:cubicBezTo>
                  <a:pt x="1101588" y="144243"/>
                  <a:pt x="1090392" y="157256"/>
                  <a:pt x="1081014" y="171324"/>
                </a:cubicBezTo>
                <a:cubicBezTo>
                  <a:pt x="1068517" y="169935"/>
                  <a:pt x="949692" y="165684"/>
                  <a:pt x="912201" y="143189"/>
                </a:cubicBezTo>
                <a:cubicBezTo>
                  <a:pt x="815645" y="85255"/>
                  <a:pt x="961423" y="140839"/>
                  <a:pt x="841863" y="100985"/>
                </a:cubicBezTo>
                <a:cubicBezTo>
                  <a:pt x="832484" y="91607"/>
                  <a:pt x="822013" y="83207"/>
                  <a:pt x="813727" y="72850"/>
                </a:cubicBezTo>
                <a:cubicBezTo>
                  <a:pt x="803165" y="59648"/>
                  <a:pt x="801849" y="35292"/>
                  <a:pt x="785592" y="30647"/>
                </a:cubicBezTo>
                <a:cubicBezTo>
                  <a:pt x="762602" y="24078"/>
                  <a:pt x="738450" y="38916"/>
                  <a:pt x="715254" y="44715"/>
                </a:cubicBezTo>
                <a:cubicBezTo>
                  <a:pt x="584310" y="77451"/>
                  <a:pt x="815823" y="38386"/>
                  <a:pt x="574577" y="72850"/>
                </a:cubicBezTo>
                <a:cubicBezTo>
                  <a:pt x="556348" y="97156"/>
                  <a:pt x="533828" y="149426"/>
                  <a:pt x="490171" y="143189"/>
                </a:cubicBezTo>
                <a:cubicBezTo>
                  <a:pt x="469411" y="140223"/>
                  <a:pt x="452657" y="124432"/>
                  <a:pt x="433900" y="115053"/>
                </a:cubicBezTo>
                <a:cubicBezTo>
                  <a:pt x="419832" y="119742"/>
                  <a:pt x="400960" y="117542"/>
                  <a:pt x="391697" y="129121"/>
                </a:cubicBezTo>
                <a:cubicBezTo>
                  <a:pt x="379619" y="144219"/>
                  <a:pt x="385245" y="167621"/>
                  <a:pt x="377629" y="185392"/>
                </a:cubicBezTo>
                <a:cubicBezTo>
                  <a:pt x="370969" y="200932"/>
                  <a:pt x="358872" y="213527"/>
                  <a:pt x="349494" y="227595"/>
                </a:cubicBezTo>
                <a:cubicBezTo>
                  <a:pt x="387006" y="340136"/>
                  <a:pt x="330737" y="208838"/>
                  <a:pt x="405764" y="283865"/>
                </a:cubicBezTo>
                <a:cubicBezTo>
                  <a:pt x="416250" y="294351"/>
                  <a:pt x="415143" y="312001"/>
                  <a:pt x="419832" y="326069"/>
                </a:cubicBezTo>
                <a:cubicBezTo>
                  <a:pt x="376090" y="391682"/>
                  <a:pt x="391697" y="351365"/>
                  <a:pt x="391697" y="45267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997512" y="3316196"/>
            <a:ext cx="442244" cy="410373"/>
          </a:xfrm>
          <a:custGeom>
            <a:avLst/>
            <a:gdLst>
              <a:gd name="connsiteX0" fmla="*/ 42203 w 442244"/>
              <a:gd name="connsiteY0" fmla="*/ 82961 h 410373"/>
              <a:gd name="connsiteX1" fmla="*/ 70339 w 442244"/>
              <a:gd name="connsiteY1" fmla="*/ 40758 h 410373"/>
              <a:gd name="connsiteX2" fmla="*/ 154745 w 442244"/>
              <a:gd name="connsiteY2" fmla="*/ 139232 h 410373"/>
              <a:gd name="connsiteX3" fmla="*/ 323557 w 442244"/>
              <a:gd name="connsiteY3" fmla="*/ 153299 h 410373"/>
              <a:gd name="connsiteX4" fmla="*/ 365760 w 442244"/>
              <a:gd name="connsiteY4" fmla="*/ 237706 h 410373"/>
              <a:gd name="connsiteX5" fmla="*/ 407963 w 442244"/>
              <a:gd name="connsiteY5" fmla="*/ 251773 h 410373"/>
              <a:gd name="connsiteX6" fmla="*/ 407963 w 442244"/>
              <a:gd name="connsiteY6" fmla="*/ 378383 h 410373"/>
              <a:gd name="connsiteX7" fmla="*/ 379828 w 442244"/>
              <a:gd name="connsiteY7" fmla="*/ 350247 h 410373"/>
              <a:gd name="connsiteX8" fmla="*/ 337625 w 442244"/>
              <a:gd name="connsiteY8" fmla="*/ 364315 h 410373"/>
              <a:gd name="connsiteX9" fmla="*/ 281354 w 442244"/>
              <a:gd name="connsiteY9" fmla="*/ 406518 h 410373"/>
              <a:gd name="connsiteX10" fmla="*/ 253219 w 442244"/>
              <a:gd name="connsiteY10" fmla="*/ 350247 h 410373"/>
              <a:gd name="connsiteX11" fmla="*/ 154745 w 442244"/>
              <a:gd name="connsiteY11" fmla="*/ 336179 h 410373"/>
              <a:gd name="connsiteX12" fmla="*/ 168812 w 442244"/>
              <a:gd name="connsiteY12" fmla="*/ 279909 h 410373"/>
              <a:gd name="connsiteX13" fmla="*/ 196948 w 442244"/>
              <a:gd name="connsiteY13" fmla="*/ 251773 h 410373"/>
              <a:gd name="connsiteX14" fmla="*/ 126609 w 442244"/>
              <a:gd name="connsiteY14" fmla="*/ 181435 h 410373"/>
              <a:gd name="connsiteX15" fmla="*/ 0 w 442244"/>
              <a:gd name="connsiteY15" fmla="*/ 153299 h 410373"/>
              <a:gd name="connsiteX16" fmla="*/ 70339 w 442244"/>
              <a:gd name="connsiteY16" fmla="*/ 125164 h 410373"/>
              <a:gd name="connsiteX17" fmla="*/ 112542 w 442244"/>
              <a:gd name="connsiteY17" fmla="*/ 111096 h 410373"/>
              <a:gd name="connsiteX18" fmla="*/ 42203 w 442244"/>
              <a:gd name="connsiteY18" fmla="*/ 82961 h 41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244" h="410373">
                <a:moveTo>
                  <a:pt x="42203" y="82961"/>
                </a:moveTo>
                <a:cubicBezTo>
                  <a:pt x="35169" y="71238"/>
                  <a:pt x="54299" y="46105"/>
                  <a:pt x="70339" y="40758"/>
                </a:cubicBezTo>
                <a:cubicBezTo>
                  <a:pt x="192615" y="0"/>
                  <a:pt x="63380" y="131619"/>
                  <a:pt x="154745" y="139232"/>
                </a:cubicBezTo>
                <a:lnTo>
                  <a:pt x="323557" y="153299"/>
                </a:lnTo>
                <a:cubicBezTo>
                  <a:pt x="332824" y="181100"/>
                  <a:pt x="340969" y="217873"/>
                  <a:pt x="365760" y="237706"/>
                </a:cubicBezTo>
                <a:cubicBezTo>
                  <a:pt x="377339" y="246969"/>
                  <a:pt x="393895" y="247084"/>
                  <a:pt x="407963" y="251773"/>
                </a:cubicBezTo>
                <a:cubicBezTo>
                  <a:pt x="421810" y="293314"/>
                  <a:pt x="442244" y="332674"/>
                  <a:pt x="407963" y="378383"/>
                </a:cubicBezTo>
                <a:cubicBezTo>
                  <a:pt x="400005" y="388994"/>
                  <a:pt x="389206" y="359626"/>
                  <a:pt x="379828" y="350247"/>
                </a:cubicBezTo>
                <a:cubicBezTo>
                  <a:pt x="365760" y="354936"/>
                  <a:pt x="350500" y="356958"/>
                  <a:pt x="337625" y="364315"/>
                </a:cubicBezTo>
                <a:cubicBezTo>
                  <a:pt x="317268" y="375948"/>
                  <a:pt x="304481" y="410373"/>
                  <a:pt x="281354" y="406518"/>
                </a:cubicBezTo>
                <a:cubicBezTo>
                  <a:pt x="260668" y="403070"/>
                  <a:pt x="271551" y="360431"/>
                  <a:pt x="253219" y="350247"/>
                </a:cubicBezTo>
                <a:cubicBezTo>
                  <a:pt x="224234" y="334144"/>
                  <a:pt x="187570" y="340868"/>
                  <a:pt x="154745" y="336179"/>
                </a:cubicBezTo>
                <a:cubicBezTo>
                  <a:pt x="159434" y="317422"/>
                  <a:pt x="160166" y="297202"/>
                  <a:pt x="168812" y="279909"/>
                </a:cubicBezTo>
                <a:cubicBezTo>
                  <a:pt x="174744" y="268046"/>
                  <a:pt x="196948" y="265036"/>
                  <a:pt x="196948" y="251773"/>
                </a:cubicBezTo>
                <a:cubicBezTo>
                  <a:pt x="196948" y="198250"/>
                  <a:pt x="164122" y="190813"/>
                  <a:pt x="126609" y="181435"/>
                </a:cubicBezTo>
                <a:cubicBezTo>
                  <a:pt x="84667" y="170949"/>
                  <a:pt x="42203" y="162678"/>
                  <a:pt x="0" y="153299"/>
                </a:cubicBezTo>
                <a:cubicBezTo>
                  <a:pt x="23446" y="143921"/>
                  <a:pt x="46694" y="134031"/>
                  <a:pt x="70339" y="125164"/>
                </a:cubicBezTo>
                <a:cubicBezTo>
                  <a:pt x="84224" y="119957"/>
                  <a:pt x="107853" y="125164"/>
                  <a:pt x="112542" y="111096"/>
                </a:cubicBezTo>
                <a:cubicBezTo>
                  <a:pt x="116736" y="98513"/>
                  <a:pt x="49237" y="94684"/>
                  <a:pt x="42203" y="8296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898355" y="2476859"/>
            <a:ext cx="212296" cy="503476"/>
          </a:xfrm>
          <a:custGeom>
            <a:avLst/>
            <a:gdLst>
              <a:gd name="connsiteX0" fmla="*/ 1281 w 212296"/>
              <a:gd name="connsiteY0" fmla="*/ 0 h 503476"/>
              <a:gd name="connsiteX1" fmla="*/ 85687 w 212296"/>
              <a:gd name="connsiteY1" fmla="*/ 14067 h 503476"/>
              <a:gd name="connsiteX2" fmla="*/ 141958 w 212296"/>
              <a:gd name="connsiteY2" fmla="*/ 28135 h 503476"/>
              <a:gd name="connsiteX3" fmla="*/ 156025 w 212296"/>
              <a:gd name="connsiteY3" fmla="*/ 98474 h 503476"/>
              <a:gd name="connsiteX4" fmla="*/ 184161 w 212296"/>
              <a:gd name="connsiteY4" fmla="*/ 126609 h 503476"/>
              <a:gd name="connsiteX5" fmla="*/ 212296 w 212296"/>
              <a:gd name="connsiteY5" fmla="*/ 281354 h 503476"/>
              <a:gd name="connsiteX6" fmla="*/ 198228 w 212296"/>
              <a:gd name="connsiteY6" fmla="*/ 337624 h 503476"/>
              <a:gd name="connsiteX7" fmla="*/ 170093 w 212296"/>
              <a:gd name="connsiteY7" fmla="*/ 365760 h 503476"/>
              <a:gd name="connsiteX8" fmla="*/ 113822 w 212296"/>
              <a:gd name="connsiteY8" fmla="*/ 478301 h 503476"/>
              <a:gd name="connsiteX9" fmla="*/ 113822 w 212296"/>
              <a:gd name="connsiteY9" fmla="*/ 379827 h 503476"/>
              <a:gd name="connsiteX10" fmla="*/ 127890 w 212296"/>
              <a:gd name="connsiteY10" fmla="*/ 295421 h 503476"/>
              <a:gd name="connsiteX11" fmla="*/ 113822 w 212296"/>
              <a:gd name="connsiteY11" fmla="*/ 211015 h 503476"/>
              <a:gd name="connsiteX12" fmla="*/ 43484 w 212296"/>
              <a:gd name="connsiteY12" fmla="*/ 154744 h 503476"/>
              <a:gd name="connsiteX13" fmla="*/ 43484 w 212296"/>
              <a:gd name="connsiteY13" fmla="*/ 42203 h 50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296" h="503476">
                <a:moveTo>
                  <a:pt x="1281" y="0"/>
                </a:moveTo>
                <a:cubicBezTo>
                  <a:pt x="87128" y="85847"/>
                  <a:pt x="0" y="26308"/>
                  <a:pt x="85687" y="14067"/>
                </a:cubicBezTo>
                <a:cubicBezTo>
                  <a:pt x="104827" y="11333"/>
                  <a:pt x="123201" y="23446"/>
                  <a:pt x="141958" y="28135"/>
                </a:cubicBezTo>
                <a:cubicBezTo>
                  <a:pt x="146647" y="51581"/>
                  <a:pt x="146606" y="76497"/>
                  <a:pt x="156025" y="98474"/>
                </a:cubicBezTo>
                <a:cubicBezTo>
                  <a:pt x="161250" y="110665"/>
                  <a:pt x="178230" y="114746"/>
                  <a:pt x="184161" y="126609"/>
                </a:cubicBezTo>
                <a:cubicBezTo>
                  <a:pt x="197425" y="153137"/>
                  <a:pt x="210662" y="269917"/>
                  <a:pt x="212296" y="281354"/>
                </a:cubicBezTo>
                <a:cubicBezTo>
                  <a:pt x="207607" y="300111"/>
                  <a:pt x="206874" y="320331"/>
                  <a:pt x="198228" y="337624"/>
                </a:cubicBezTo>
                <a:cubicBezTo>
                  <a:pt x="192297" y="349487"/>
                  <a:pt x="176024" y="353897"/>
                  <a:pt x="170093" y="365760"/>
                </a:cubicBezTo>
                <a:cubicBezTo>
                  <a:pt x="105437" y="495074"/>
                  <a:pt x="177386" y="414739"/>
                  <a:pt x="113822" y="478301"/>
                </a:cubicBezTo>
                <a:cubicBezTo>
                  <a:pt x="147552" y="377113"/>
                  <a:pt x="113822" y="503476"/>
                  <a:pt x="113822" y="379827"/>
                </a:cubicBezTo>
                <a:cubicBezTo>
                  <a:pt x="113822" y="351304"/>
                  <a:pt x="123201" y="323556"/>
                  <a:pt x="127890" y="295421"/>
                </a:cubicBezTo>
                <a:cubicBezTo>
                  <a:pt x="123201" y="267286"/>
                  <a:pt x="127974" y="235780"/>
                  <a:pt x="113822" y="211015"/>
                </a:cubicBezTo>
                <a:cubicBezTo>
                  <a:pt x="67593" y="130115"/>
                  <a:pt x="66146" y="279389"/>
                  <a:pt x="43484" y="154744"/>
                </a:cubicBezTo>
                <a:cubicBezTo>
                  <a:pt x="36773" y="117835"/>
                  <a:pt x="43484" y="79717"/>
                  <a:pt x="43484" y="4220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709037" y="2728597"/>
            <a:ext cx="288475" cy="488638"/>
          </a:xfrm>
          <a:custGeom>
            <a:avLst/>
            <a:gdLst>
              <a:gd name="connsiteX0" fmla="*/ 21189 w 288475"/>
              <a:gd name="connsiteY0" fmla="*/ 9378 h 488638"/>
              <a:gd name="connsiteX1" fmla="*/ 105595 w 288475"/>
              <a:gd name="connsiteY1" fmla="*/ 37514 h 488638"/>
              <a:gd name="connsiteX2" fmla="*/ 77460 w 288475"/>
              <a:gd name="connsiteY2" fmla="*/ 150055 h 488638"/>
              <a:gd name="connsiteX3" fmla="*/ 105595 w 288475"/>
              <a:gd name="connsiteY3" fmla="*/ 192258 h 488638"/>
              <a:gd name="connsiteX4" fmla="*/ 161866 w 288475"/>
              <a:gd name="connsiteY4" fmla="*/ 206326 h 488638"/>
              <a:gd name="connsiteX5" fmla="*/ 204069 w 288475"/>
              <a:gd name="connsiteY5" fmla="*/ 220394 h 488638"/>
              <a:gd name="connsiteX6" fmla="*/ 246272 w 288475"/>
              <a:gd name="connsiteY6" fmla="*/ 347003 h 488638"/>
              <a:gd name="connsiteX7" fmla="*/ 260340 w 288475"/>
              <a:gd name="connsiteY7" fmla="*/ 389206 h 488638"/>
              <a:gd name="connsiteX8" fmla="*/ 288475 w 288475"/>
              <a:gd name="connsiteY8" fmla="*/ 417342 h 488638"/>
              <a:gd name="connsiteX9" fmla="*/ 274407 w 288475"/>
              <a:gd name="connsiteY9" fmla="*/ 459545 h 488638"/>
              <a:gd name="connsiteX10" fmla="*/ 175934 w 288475"/>
              <a:gd name="connsiteY10" fmla="*/ 459545 h 488638"/>
              <a:gd name="connsiteX11" fmla="*/ 147798 w 288475"/>
              <a:gd name="connsiteY11" fmla="*/ 304800 h 488638"/>
              <a:gd name="connsiteX12" fmla="*/ 119663 w 288475"/>
              <a:gd name="connsiteY12" fmla="*/ 262597 h 488638"/>
              <a:gd name="connsiteX13" fmla="*/ 77460 w 288475"/>
              <a:gd name="connsiteY13" fmla="*/ 248529 h 488638"/>
              <a:gd name="connsiteX14" fmla="*/ 35257 w 288475"/>
              <a:gd name="connsiteY14" fmla="*/ 121920 h 488638"/>
              <a:gd name="connsiteX15" fmla="*/ 7121 w 288475"/>
              <a:gd name="connsiteY15" fmla="*/ 93785 h 488638"/>
              <a:gd name="connsiteX16" fmla="*/ 21189 w 288475"/>
              <a:gd name="connsiteY16" fmla="*/ 9378 h 48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8475" h="488638">
                <a:moveTo>
                  <a:pt x="21189" y="9378"/>
                </a:moveTo>
                <a:cubicBezTo>
                  <a:pt x="37601" y="0"/>
                  <a:pt x="88357" y="13381"/>
                  <a:pt x="105595" y="37514"/>
                </a:cubicBezTo>
                <a:cubicBezTo>
                  <a:pt x="113310" y="48315"/>
                  <a:pt x="83775" y="131109"/>
                  <a:pt x="77460" y="150055"/>
                </a:cubicBezTo>
                <a:cubicBezTo>
                  <a:pt x="86838" y="164123"/>
                  <a:pt x="91527" y="182880"/>
                  <a:pt x="105595" y="192258"/>
                </a:cubicBezTo>
                <a:cubicBezTo>
                  <a:pt x="121682" y="202983"/>
                  <a:pt x="143276" y="201014"/>
                  <a:pt x="161866" y="206326"/>
                </a:cubicBezTo>
                <a:cubicBezTo>
                  <a:pt x="176124" y="210400"/>
                  <a:pt x="190001" y="215705"/>
                  <a:pt x="204069" y="220394"/>
                </a:cubicBezTo>
                <a:lnTo>
                  <a:pt x="246272" y="347003"/>
                </a:lnTo>
                <a:cubicBezTo>
                  <a:pt x="250961" y="361071"/>
                  <a:pt x="249855" y="378720"/>
                  <a:pt x="260340" y="389206"/>
                </a:cubicBezTo>
                <a:lnTo>
                  <a:pt x="288475" y="417342"/>
                </a:lnTo>
                <a:cubicBezTo>
                  <a:pt x="283786" y="431410"/>
                  <a:pt x="285986" y="450282"/>
                  <a:pt x="274407" y="459545"/>
                </a:cubicBezTo>
                <a:cubicBezTo>
                  <a:pt x="238041" y="488638"/>
                  <a:pt x="210180" y="470960"/>
                  <a:pt x="175934" y="459545"/>
                </a:cubicBezTo>
                <a:cubicBezTo>
                  <a:pt x="171084" y="420746"/>
                  <a:pt x="169484" y="348173"/>
                  <a:pt x="147798" y="304800"/>
                </a:cubicBezTo>
                <a:cubicBezTo>
                  <a:pt x="140237" y="289678"/>
                  <a:pt x="132865" y="273159"/>
                  <a:pt x="119663" y="262597"/>
                </a:cubicBezTo>
                <a:cubicBezTo>
                  <a:pt x="108084" y="253334"/>
                  <a:pt x="91528" y="253218"/>
                  <a:pt x="77460" y="248529"/>
                </a:cubicBezTo>
                <a:cubicBezTo>
                  <a:pt x="13122" y="184194"/>
                  <a:pt x="83087" y="265410"/>
                  <a:pt x="35257" y="121920"/>
                </a:cubicBezTo>
                <a:cubicBezTo>
                  <a:pt x="31063" y="109337"/>
                  <a:pt x="9998" y="106732"/>
                  <a:pt x="7121" y="93785"/>
                </a:cubicBezTo>
                <a:cubicBezTo>
                  <a:pt x="0" y="61742"/>
                  <a:pt x="4777" y="18756"/>
                  <a:pt x="21189" y="937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60588" y="1570027"/>
            <a:ext cx="5486400" cy="108198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3.7037E-7 C 0.05091 0.00394 0.05052 0.01134 0.04635 0.02083 C 0.04466 0.03194 0.03971 0.03935 0.03737 0.05 C 0.03346 0.06551 0.03021 0.08357 0.02409 0.09769 C 0.02083 0.11273 0.01198 0.12454 0.00586 0.13727 C -0.00221 0.1544 0.00456 0.14583 -0.00325 0.15417 C -0.00781 0.175 -0.01979 0.18634 -0.02539 0.20602 C -0.02643 0.20926 -0.02669 0.21319 -0.02812 0.2162 C -0.03021 0.22107 -0.03581 0.2287 -0.03581 0.22894 C -0.03815 0.24005 -0.04206 0.25023 -0.04635 0.25995 C -0.04805 0.26829 -0.05039 0.27245 -0.05417 0.2787 C -0.05625 0.28912 -0.06042 0.29907 -0.06458 0.30787 C -0.06562 0.31273 -0.06562 0.31829 -0.06732 0.32245 C -0.06966 0.32801 -0.07357 0.33032 -0.07643 0.33495 C -0.07825 0.34375 -0.08073 0.34861 -0.08555 0.3537 C -0.08867 0.36875 -0.09154 0.37569 -0.09844 0.38727 C -0.10508 0.39769 -0.10768 0.41019 -0.11445 0.42014 C -0.11523 0.425 -0.11523 0.43032 -0.1168 0.43472 C -0.11836 0.43935 -0.122 0.44722 -0.122 0.44745 C -0.12487 0.45972 -0.12539 0.47407 -0.12982 0.48495 C -0.13216 0.49815 -0.13229 0.51134 -0.13503 0.52431 C -0.13581 0.53194 -0.13542 0.54306 -0.14167 0.54306 " pathEditMode="relative" rAng="0" ptsTypes="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3681" y="1662263"/>
            <a:ext cx="8430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১৩.১.১ মানচিত্রে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দেখাতে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১৩.১.২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মানচিত্রে বাংলাদেশের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মহাদেশের অবস্থান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চিহ্নিত করতে পারবে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১৩.১.৩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 মহাদেশের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কয়েকটি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উল্লেখযোগ্য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বৈশিষ্ট্য উল্লেখ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bn-IN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১৩.১.৪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 মহাদেশের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জলবায়ু, নদী, প্রাণী, ফসল, খনিজ দ্রব্য ও শিল্প সম্পর্কে বর্ণণা করতে পারবে।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41" y="1011331"/>
            <a:ext cx="1102086" cy="5175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15" y="603884"/>
            <a:ext cx="1184246" cy="1058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7049" y="71173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6988" y="5862211"/>
            <a:ext cx="641413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এশিয়া পৃথিবীর বৃহত্তম মহাদেশ। 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35" y="1157360"/>
            <a:ext cx="8331292" cy="4492172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8" name="Freeform 7"/>
          <p:cNvSpPr/>
          <p:nvPr/>
        </p:nvSpPr>
        <p:spPr>
          <a:xfrm>
            <a:off x="6414753" y="1458532"/>
            <a:ext cx="2743200" cy="1600200"/>
          </a:xfrm>
          <a:custGeom>
            <a:avLst/>
            <a:gdLst>
              <a:gd name="connsiteX0" fmla="*/ 653651 w 3108374"/>
              <a:gd name="connsiteY0" fmla="*/ 653143 h 1828800"/>
              <a:gd name="connsiteX1" fmla="*/ 653651 w 3108374"/>
              <a:gd name="connsiteY1" fmla="*/ 362857 h 1828800"/>
              <a:gd name="connsiteX2" fmla="*/ 682680 w 3108374"/>
              <a:gd name="connsiteY2" fmla="*/ 275771 h 1828800"/>
              <a:gd name="connsiteX3" fmla="*/ 697194 w 3108374"/>
              <a:gd name="connsiteY3" fmla="*/ 130628 h 1828800"/>
              <a:gd name="connsiteX4" fmla="*/ 943937 w 3108374"/>
              <a:gd name="connsiteY4" fmla="*/ 116114 h 1828800"/>
              <a:gd name="connsiteX5" fmla="*/ 987480 w 3108374"/>
              <a:gd name="connsiteY5" fmla="*/ 87085 h 1828800"/>
              <a:gd name="connsiteX6" fmla="*/ 1060051 w 3108374"/>
              <a:gd name="connsiteY6" fmla="*/ 0 h 1828800"/>
              <a:gd name="connsiteX7" fmla="*/ 1437423 w 3108374"/>
              <a:gd name="connsiteY7" fmla="*/ 14514 h 1828800"/>
              <a:gd name="connsiteX8" fmla="*/ 1480966 w 3108374"/>
              <a:gd name="connsiteY8" fmla="*/ 43543 h 1828800"/>
              <a:gd name="connsiteX9" fmla="*/ 1626108 w 3108374"/>
              <a:gd name="connsiteY9" fmla="*/ 87085 h 1828800"/>
              <a:gd name="connsiteX10" fmla="*/ 2279251 w 3108374"/>
              <a:gd name="connsiteY10" fmla="*/ 101600 h 1828800"/>
              <a:gd name="connsiteX11" fmla="*/ 2453423 w 3108374"/>
              <a:gd name="connsiteY11" fmla="*/ 116114 h 1828800"/>
              <a:gd name="connsiteX12" fmla="*/ 2496966 w 3108374"/>
              <a:gd name="connsiteY12" fmla="*/ 130628 h 1828800"/>
              <a:gd name="connsiteX13" fmla="*/ 2598566 w 3108374"/>
              <a:gd name="connsiteY13" fmla="*/ 145143 h 1828800"/>
              <a:gd name="connsiteX14" fmla="*/ 2888851 w 3108374"/>
              <a:gd name="connsiteY14" fmla="*/ 174171 h 1828800"/>
              <a:gd name="connsiteX15" fmla="*/ 2975937 w 3108374"/>
              <a:gd name="connsiteY15" fmla="*/ 203200 h 1828800"/>
              <a:gd name="connsiteX16" fmla="*/ 3019480 w 3108374"/>
              <a:gd name="connsiteY16" fmla="*/ 217714 h 1828800"/>
              <a:gd name="connsiteX17" fmla="*/ 3063023 w 3108374"/>
              <a:gd name="connsiteY17" fmla="*/ 246743 h 1828800"/>
              <a:gd name="connsiteX18" fmla="*/ 3106566 w 3108374"/>
              <a:gd name="connsiteY18" fmla="*/ 261257 h 1828800"/>
              <a:gd name="connsiteX19" fmla="*/ 3019480 w 3108374"/>
              <a:gd name="connsiteY19" fmla="*/ 290285 h 1828800"/>
              <a:gd name="connsiteX20" fmla="*/ 2975937 w 3108374"/>
              <a:gd name="connsiteY20" fmla="*/ 304800 h 1828800"/>
              <a:gd name="connsiteX21" fmla="*/ 2932394 w 3108374"/>
              <a:gd name="connsiteY21" fmla="*/ 319314 h 1828800"/>
              <a:gd name="connsiteX22" fmla="*/ 2888851 w 3108374"/>
              <a:gd name="connsiteY22" fmla="*/ 333828 h 1828800"/>
              <a:gd name="connsiteX23" fmla="*/ 2816280 w 3108374"/>
              <a:gd name="connsiteY23" fmla="*/ 406400 h 1828800"/>
              <a:gd name="connsiteX24" fmla="*/ 2801766 w 3108374"/>
              <a:gd name="connsiteY24" fmla="*/ 449943 h 1828800"/>
              <a:gd name="connsiteX25" fmla="*/ 2758223 w 3108374"/>
              <a:gd name="connsiteY25" fmla="*/ 478971 h 1828800"/>
              <a:gd name="connsiteX26" fmla="*/ 2729194 w 3108374"/>
              <a:gd name="connsiteY26" fmla="*/ 522514 h 1828800"/>
              <a:gd name="connsiteX27" fmla="*/ 2685651 w 3108374"/>
              <a:gd name="connsiteY27" fmla="*/ 551543 h 1828800"/>
              <a:gd name="connsiteX28" fmla="*/ 2671137 w 3108374"/>
              <a:gd name="connsiteY28" fmla="*/ 595085 h 1828800"/>
              <a:gd name="connsiteX29" fmla="*/ 2642108 w 3108374"/>
              <a:gd name="connsiteY29" fmla="*/ 638628 h 1828800"/>
              <a:gd name="connsiteX30" fmla="*/ 2598566 w 3108374"/>
              <a:gd name="connsiteY30" fmla="*/ 725714 h 1828800"/>
              <a:gd name="connsiteX31" fmla="*/ 2555023 w 3108374"/>
              <a:gd name="connsiteY31" fmla="*/ 740228 h 1828800"/>
              <a:gd name="connsiteX32" fmla="*/ 2467937 w 3108374"/>
              <a:gd name="connsiteY32" fmla="*/ 798285 h 1828800"/>
              <a:gd name="connsiteX33" fmla="*/ 2409880 w 3108374"/>
              <a:gd name="connsiteY33" fmla="*/ 885371 h 1828800"/>
              <a:gd name="connsiteX34" fmla="*/ 2395366 w 3108374"/>
              <a:gd name="connsiteY34" fmla="*/ 928914 h 1828800"/>
              <a:gd name="connsiteX35" fmla="*/ 2351823 w 3108374"/>
              <a:gd name="connsiteY35" fmla="*/ 972457 h 1828800"/>
              <a:gd name="connsiteX36" fmla="*/ 2322794 w 3108374"/>
              <a:gd name="connsiteY36" fmla="*/ 1016000 h 1828800"/>
              <a:gd name="connsiteX37" fmla="*/ 2322794 w 3108374"/>
              <a:gd name="connsiteY37" fmla="*/ 1349828 h 1828800"/>
              <a:gd name="connsiteX38" fmla="*/ 2293766 w 3108374"/>
              <a:gd name="connsiteY38" fmla="*/ 1393371 h 1828800"/>
              <a:gd name="connsiteX39" fmla="*/ 2250223 w 3108374"/>
              <a:gd name="connsiteY39" fmla="*/ 1407885 h 1828800"/>
              <a:gd name="connsiteX40" fmla="*/ 2206680 w 3108374"/>
              <a:gd name="connsiteY40" fmla="*/ 1436914 h 1828800"/>
              <a:gd name="connsiteX41" fmla="*/ 2119594 w 3108374"/>
              <a:gd name="connsiteY41" fmla="*/ 1451428 h 1828800"/>
              <a:gd name="connsiteX42" fmla="*/ 2105080 w 3108374"/>
              <a:gd name="connsiteY42" fmla="*/ 1494971 h 1828800"/>
              <a:gd name="connsiteX43" fmla="*/ 2148623 w 3108374"/>
              <a:gd name="connsiteY43" fmla="*/ 1538514 h 1828800"/>
              <a:gd name="connsiteX44" fmla="*/ 2163137 w 3108374"/>
              <a:gd name="connsiteY44" fmla="*/ 1582057 h 1828800"/>
              <a:gd name="connsiteX45" fmla="*/ 2192166 w 3108374"/>
              <a:gd name="connsiteY45" fmla="*/ 1625600 h 1828800"/>
              <a:gd name="connsiteX46" fmla="*/ 2177651 w 3108374"/>
              <a:gd name="connsiteY46" fmla="*/ 1756228 h 1828800"/>
              <a:gd name="connsiteX47" fmla="*/ 2163137 w 3108374"/>
              <a:gd name="connsiteY47" fmla="*/ 1799771 h 1828800"/>
              <a:gd name="connsiteX48" fmla="*/ 2076051 w 3108374"/>
              <a:gd name="connsiteY48" fmla="*/ 1828800 h 1828800"/>
              <a:gd name="connsiteX49" fmla="*/ 1887366 w 3108374"/>
              <a:gd name="connsiteY49" fmla="*/ 1814285 h 1828800"/>
              <a:gd name="connsiteX50" fmla="*/ 1858337 w 3108374"/>
              <a:gd name="connsiteY50" fmla="*/ 1770743 h 1828800"/>
              <a:gd name="connsiteX51" fmla="*/ 1814794 w 3108374"/>
              <a:gd name="connsiteY51" fmla="*/ 1741714 h 1828800"/>
              <a:gd name="connsiteX52" fmla="*/ 1742223 w 3108374"/>
              <a:gd name="connsiteY52" fmla="*/ 1611085 h 1828800"/>
              <a:gd name="connsiteX53" fmla="*/ 1713194 w 3108374"/>
              <a:gd name="connsiteY53" fmla="*/ 1567543 h 1828800"/>
              <a:gd name="connsiteX54" fmla="*/ 1684166 w 3108374"/>
              <a:gd name="connsiteY54" fmla="*/ 1524000 h 1828800"/>
              <a:gd name="connsiteX55" fmla="*/ 1640623 w 3108374"/>
              <a:gd name="connsiteY55" fmla="*/ 1494971 h 1828800"/>
              <a:gd name="connsiteX56" fmla="*/ 1582566 w 3108374"/>
              <a:gd name="connsiteY56" fmla="*/ 1509485 h 1828800"/>
              <a:gd name="connsiteX57" fmla="*/ 1539023 w 3108374"/>
              <a:gd name="connsiteY57" fmla="*/ 1727200 h 1828800"/>
              <a:gd name="connsiteX58" fmla="*/ 1466451 w 3108374"/>
              <a:gd name="connsiteY58" fmla="*/ 1785257 h 1828800"/>
              <a:gd name="connsiteX59" fmla="*/ 1379366 w 3108374"/>
              <a:gd name="connsiteY59" fmla="*/ 1828800 h 1828800"/>
              <a:gd name="connsiteX60" fmla="*/ 1234223 w 3108374"/>
              <a:gd name="connsiteY60" fmla="*/ 1814285 h 1828800"/>
              <a:gd name="connsiteX61" fmla="*/ 1205194 w 3108374"/>
              <a:gd name="connsiteY61" fmla="*/ 1727200 h 1828800"/>
              <a:gd name="connsiteX62" fmla="*/ 1176166 w 3108374"/>
              <a:gd name="connsiteY62" fmla="*/ 1683657 h 1828800"/>
              <a:gd name="connsiteX63" fmla="*/ 1132623 w 3108374"/>
              <a:gd name="connsiteY63" fmla="*/ 1538514 h 1828800"/>
              <a:gd name="connsiteX64" fmla="*/ 1118108 w 3108374"/>
              <a:gd name="connsiteY64" fmla="*/ 1494971 h 1828800"/>
              <a:gd name="connsiteX65" fmla="*/ 1074566 w 3108374"/>
              <a:gd name="connsiteY65" fmla="*/ 1451428 h 1828800"/>
              <a:gd name="connsiteX66" fmla="*/ 1045537 w 3108374"/>
              <a:gd name="connsiteY66" fmla="*/ 1407885 h 1828800"/>
              <a:gd name="connsiteX67" fmla="*/ 958451 w 3108374"/>
              <a:gd name="connsiteY67" fmla="*/ 1349828 h 1828800"/>
              <a:gd name="connsiteX68" fmla="*/ 914908 w 3108374"/>
              <a:gd name="connsiteY68" fmla="*/ 1364343 h 1828800"/>
              <a:gd name="connsiteX69" fmla="*/ 856851 w 3108374"/>
              <a:gd name="connsiteY69" fmla="*/ 1524000 h 1828800"/>
              <a:gd name="connsiteX70" fmla="*/ 755251 w 3108374"/>
              <a:gd name="connsiteY70" fmla="*/ 1553028 h 1828800"/>
              <a:gd name="connsiteX71" fmla="*/ 581080 w 3108374"/>
              <a:gd name="connsiteY71" fmla="*/ 1596571 h 1828800"/>
              <a:gd name="connsiteX72" fmla="*/ 479480 w 3108374"/>
              <a:gd name="connsiteY72" fmla="*/ 1567543 h 1828800"/>
              <a:gd name="connsiteX73" fmla="*/ 435937 w 3108374"/>
              <a:gd name="connsiteY73" fmla="*/ 1538514 h 1828800"/>
              <a:gd name="connsiteX74" fmla="*/ 377880 w 3108374"/>
              <a:gd name="connsiteY74" fmla="*/ 1451428 h 1828800"/>
              <a:gd name="connsiteX75" fmla="*/ 334337 w 3108374"/>
              <a:gd name="connsiteY75" fmla="*/ 1364343 h 1828800"/>
              <a:gd name="connsiteX76" fmla="*/ 305308 w 3108374"/>
              <a:gd name="connsiteY76" fmla="*/ 1277257 h 1828800"/>
              <a:gd name="connsiteX77" fmla="*/ 276280 w 3108374"/>
              <a:gd name="connsiteY77" fmla="*/ 1175657 h 1828800"/>
              <a:gd name="connsiteX78" fmla="*/ 247251 w 3108374"/>
              <a:gd name="connsiteY78" fmla="*/ 1132114 h 1828800"/>
              <a:gd name="connsiteX79" fmla="*/ 160166 w 3108374"/>
              <a:gd name="connsiteY79" fmla="*/ 1103085 h 1828800"/>
              <a:gd name="connsiteX80" fmla="*/ 116623 w 3108374"/>
              <a:gd name="connsiteY80" fmla="*/ 1074057 h 1828800"/>
              <a:gd name="connsiteX81" fmla="*/ 29537 w 3108374"/>
              <a:gd name="connsiteY81" fmla="*/ 1045028 h 1828800"/>
              <a:gd name="connsiteX82" fmla="*/ 508 w 3108374"/>
              <a:gd name="connsiteY82" fmla="*/ 1001485 h 1828800"/>
              <a:gd name="connsiteX83" fmla="*/ 15023 w 3108374"/>
              <a:gd name="connsiteY83" fmla="*/ 943428 h 1828800"/>
              <a:gd name="connsiteX84" fmla="*/ 87594 w 3108374"/>
              <a:gd name="connsiteY84" fmla="*/ 870857 h 1828800"/>
              <a:gd name="connsiteX85" fmla="*/ 145651 w 3108374"/>
              <a:gd name="connsiteY85" fmla="*/ 856343 h 1828800"/>
              <a:gd name="connsiteX86" fmla="*/ 552051 w 3108374"/>
              <a:gd name="connsiteY86" fmla="*/ 841828 h 1828800"/>
              <a:gd name="connsiteX87" fmla="*/ 523023 w 3108374"/>
              <a:gd name="connsiteY87" fmla="*/ 725714 h 1828800"/>
              <a:gd name="connsiteX88" fmla="*/ 479480 w 3108374"/>
              <a:gd name="connsiteY88" fmla="*/ 696685 h 1828800"/>
              <a:gd name="connsiteX89" fmla="*/ 537537 w 3108374"/>
              <a:gd name="connsiteY89" fmla="*/ 566057 h 1828800"/>
              <a:gd name="connsiteX90" fmla="*/ 697194 w 3108374"/>
              <a:gd name="connsiteY90" fmla="*/ 580571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108374" h="1828800">
                <a:moveTo>
                  <a:pt x="653651" y="653143"/>
                </a:moveTo>
                <a:cubicBezTo>
                  <a:pt x="628526" y="527517"/>
                  <a:pt x="626726" y="551333"/>
                  <a:pt x="653651" y="362857"/>
                </a:cubicBezTo>
                <a:cubicBezTo>
                  <a:pt x="657978" y="332566"/>
                  <a:pt x="682680" y="275771"/>
                  <a:pt x="682680" y="275771"/>
                </a:cubicBezTo>
                <a:cubicBezTo>
                  <a:pt x="687518" y="227390"/>
                  <a:pt x="655705" y="155982"/>
                  <a:pt x="697194" y="130628"/>
                </a:cubicBezTo>
                <a:cubicBezTo>
                  <a:pt x="767496" y="87666"/>
                  <a:pt x="862459" y="128336"/>
                  <a:pt x="943937" y="116114"/>
                </a:cubicBezTo>
                <a:cubicBezTo>
                  <a:pt x="961188" y="113526"/>
                  <a:pt x="974079" y="98252"/>
                  <a:pt x="987480" y="87085"/>
                </a:cubicBezTo>
                <a:cubicBezTo>
                  <a:pt x="1029391" y="52160"/>
                  <a:pt x="1031507" y="42817"/>
                  <a:pt x="1060051" y="0"/>
                </a:cubicBezTo>
                <a:cubicBezTo>
                  <a:pt x="1185842" y="4838"/>
                  <a:pt x="1312208" y="1561"/>
                  <a:pt x="1437423" y="14514"/>
                </a:cubicBezTo>
                <a:cubicBezTo>
                  <a:pt x="1454775" y="16309"/>
                  <a:pt x="1465025" y="36458"/>
                  <a:pt x="1480966" y="43543"/>
                </a:cubicBezTo>
                <a:cubicBezTo>
                  <a:pt x="1488041" y="46688"/>
                  <a:pt x="1602863" y="86136"/>
                  <a:pt x="1626108" y="87085"/>
                </a:cubicBezTo>
                <a:cubicBezTo>
                  <a:pt x="1843695" y="95966"/>
                  <a:pt x="2061537" y="96762"/>
                  <a:pt x="2279251" y="101600"/>
                </a:cubicBezTo>
                <a:cubicBezTo>
                  <a:pt x="2337308" y="106438"/>
                  <a:pt x="2395675" y="108415"/>
                  <a:pt x="2453423" y="116114"/>
                </a:cubicBezTo>
                <a:cubicBezTo>
                  <a:pt x="2468588" y="118136"/>
                  <a:pt x="2481964" y="127627"/>
                  <a:pt x="2496966" y="130628"/>
                </a:cubicBezTo>
                <a:cubicBezTo>
                  <a:pt x="2530512" y="137337"/>
                  <a:pt x="2564525" y="141739"/>
                  <a:pt x="2598566" y="145143"/>
                </a:cubicBezTo>
                <a:cubicBezTo>
                  <a:pt x="2941355" y="179423"/>
                  <a:pt x="2659728" y="141440"/>
                  <a:pt x="2888851" y="174171"/>
                </a:cubicBezTo>
                <a:lnTo>
                  <a:pt x="2975937" y="203200"/>
                </a:lnTo>
                <a:lnTo>
                  <a:pt x="3019480" y="217714"/>
                </a:lnTo>
                <a:cubicBezTo>
                  <a:pt x="3033994" y="227390"/>
                  <a:pt x="3047421" y="238942"/>
                  <a:pt x="3063023" y="246743"/>
                </a:cubicBezTo>
                <a:cubicBezTo>
                  <a:pt x="3076707" y="253585"/>
                  <a:pt x="3117384" y="250439"/>
                  <a:pt x="3106566" y="261257"/>
                </a:cubicBezTo>
                <a:cubicBezTo>
                  <a:pt x="3084929" y="282893"/>
                  <a:pt x="3048509" y="280609"/>
                  <a:pt x="3019480" y="290285"/>
                </a:cubicBezTo>
                <a:lnTo>
                  <a:pt x="2975937" y="304800"/>
                </a:lnTo>
                <a:lnTo>
                  <a:pt x="2932394" y="319314"/>
                </a:lnTo>
                <a:lnTo>
                  <a:pt x="2888851" y="333828"/>
                </a:lnTo>
                <a:cubicBezTo>
                  <a:pt x="2845308" y="362857"/>
                  <a:pt x="2840470" y="358019"/>
                  <a:pt x="2816280" y="406400"/>
                </a:cubicBezTo>
                <a:cubicBezTo>
                  <a:pt x="2809438" y="420084"/>
                  <a:pt x="2811323" y="437996"/>
                  <a:pt x="2801766" y="449943"/>
                </a:cubicBezTo>
                <a:cubicBezTo>
                  <a:pt x="2790869" y="463564"/>
                  <a:pt x="2772737" y="469295"/>
                  <a:pt x="2758223" y="478971"/>
                </a:cubicBezTo>
                <a:cubicBezTo>
                  <a:pt x="2748547" y="493485"/>
                  <a:pt x="2741529" y="510179"/>
                  <a:pt x="2729194" y="522514"/>
                </a:cubicBezTo>
                <a:cubicBezTo>
                  <a:pt x="2716859" y="534849"/>
                  <a:pt x="2696548" y="537921"/>
                  <a:pt x="2685651" y="551543"/>
                </a:cubicBezTo>
                <a:cubicBezTo>
                  <a:pt x="2676094" y="563490"/>
                  <a:pt x="2677979" y="581401"/>
                  <a:pt x="2671137" y="595085"/>
                </a:cubicBezTo>
                <a:cubicBezTo>
                  <a:pt x="2663336" y="610687"/>
                  <a:pt x="2651784" y="624114"/>
                  <a:pt x="2642108" y="638628"/>
                </a:cubicBezTo>
                <a:cubicBezTo>
                  <a:pt x="2632547" y="667312"/>
                  <a:pt x="2624144" y="705252"/>
                  <a:pt x="2598566" y="725714"/>
                </a:cubicBezTo>
                <a:cubicBezTo>
                  <a:pt x="2586619" y="735271"/>
                  <a:pt x="2569537" y="735390"/>
                  <a:pt x="2555023" y="740228"/>
                </a:cubicBezTo>
                <a:cubicBezTo>
                  <a:pt x="2525994" y="759580"/>
                  <a:pt x="2487289" y="769256"/>
                  <a:pt x="2467937" y="798285"/>
                </a:cubicBezTo>
                <a:cubicBezTo>
                  <a:pt x="2448585" y="827314"/>
                  <a:pt x="2420912" y="852273"/>
                  <a:pt x="2409880" y="885371"/>
                </a:cubicBezTo>
                <a:cubicBezTo>
                  <a:pt x="2405042" y="899885"/>
                  <a:pt x="2403853" y="916184"/>
                  <a:pt x="2395366" y="928914"/>
                </a:cubicBezTo>
                <a:cubicBezTo>
                  <a:pt x="2383980" y="945993"/>
                  <a:pt x="2364964" y="956688"/>
                  <a:pt x="2351823" y="972457"/>
                </a:cubicBezTo>
                <a:cubicBezTo>
                  <a:pt x="2340656" y="985858"/>
                  <a:pt x="2332470" y="1001486"/>
                  <a:pt x="2322794" y="1016000"/>
                </a:cubicBezTo>
                <a:cubicBezTo>
                  <a:pt x="2338342" y="1155936"/>
                  <a:pt x="2350449" y="1193111"/>
                  <a:pt x="2322794" y="1349828"/>
                </a:cubicBezTo>
                <a:cubicBezTo>
                  <a:pt x="2319763" y="1367007"/>
                  <a:pt x="2307387" y="1382474"/>
                  <a:pt x="2293766" y="1393371"/>
                </a:cubicBezTo>
                <a:cubicBezTo>
                  <a:pt x="2281819" y="1402928"/>
                  <a:pt x="2264737" y="1403047"/>
                  <a:pt x="2250223" y="1407885"/>
                </a:cubicBezTo>
                <a:cubicBezTo>
                  <a:pt x="2235709" y="1417561"/>
                  <a:pt x="2223229" y="1431398"/>
                  <a:pt x="2206680" y="1436914"/>
                </a:cubicBezTo>
                <a:cubicBezTo>
                  <a:pt x="2178761" y="1446220"/>
                  <a:pt x="2145146" y="1436827"/>
                  <a:pt x="2119594" y="1451428"/>
                </a:cubicBezTo>
                <a:cubicBezTo>
                  <a:pt x="2106310" y="1459019"/>
                  <a:pt x="2109918" y="1480457"/>
                  <a:pt x="2105080" y="1494971"/>
                </a:cubicBezTo>
                <a:cubicBezTo>
                  <a:pt x="2119594" y="1509485"/>
                  <a:pt x="2137237" y="1521435"/>
                  <a:pt x="2148623" y="1538514"/>
                </a:cubicBezTo>
                <a:cubicBezTo>
                  <a:pt x="2157110" y="1551244"/>
                  <a:pt x="2156295" y="1568373"/>
                  <a:pt x="2163137" y="1582057"/>
                </a:cubicBezTo>
                <a:cubicBezTo>
                  <a:pt x="2170938" y="1597659"/>
                  <a:pt x="2182490" y="1611086"/>
                  <a:pt x="2192166" y="1625600"/>
                </a:cubicBezTo>
                <a:cubicBezTo>
                  <a:pt x="2187328" y="1669143"/>
                  <a:pt x="2184854" y="1713013"/>
                  <a:pt x="2177651" y="1756228"/>
                </a:cubicBezTo>
                <a:cubicBezTo>
                  <a:pt x="2175136" y="1771319"/>
                  <a:pt x="2175587" y="1790878"/>
                  <a:pt x="2163137" y="1799771"/>
                </a:cubicBezTo>
                <a:cubicBezTo>
                  <a:pt x="2138238" y="1817556"/>
                  <a:pt x="2076051" y="1828800"/>
                  <a:pt x="2076051" y="1828800"/>
                </a:cubicBezTo>
                <a:cubicBezTo>
                  <a:pt x="2013156" y="1823962"/>
                  <a:pt x="1948317" y="1830539"/>
                  <a:pt x="1887366" y="1814285"/>
                </a:cubicBezTo>
                <a:cubicBezTo>
                  <a:pt x="1870511" y="1809790"/>
                  <a:pt x="1870672" y="1783078"/>
                  <a:pt x="1858337" y="1770743"/>
                </a:cubicBezTo>
                <a:cubicBezTo>
                  <a:pt x="1846002" y="1758408"/>
                  <a:pt x="1829308" y="1751390"/>
                  <a:pt x="1814794" y="1741714"/>
                </a:cubicBezTo>
                <a:cubicBezTo>
                  <a:pt x="1789248" y="1665074"/>
                  <a:pt x="1808766" y="1710898"/>
                  <a:pt x="1742223" y="1611085"/>
                </a:cubicBezTo>
                <a:lnTo>
                  <a:pt x="1713194" y="1567543"/>
                </a:lnTo>
                <a:cubicBezTo>
                  <a:pt x="1703518" y="1553029"/>
                  <a:pt x="1698680" y="1533676"/>
                  <a:pt x="1684166" y="1524000"/>
                </a:cubicBezTo>
                <a:lnTo>
                  <a:pt x="1640623" y="1494971"/>
                </a:lnTo>
                <a:cubicBezTo>
                  <a:pt x="1621271" y="1499809"/>
                  <a:pt x="1599164" y="1498420"/>
                  <a:pt x="1582566" y="1509485"/>
                </a:cubicBezTo>
                <a:cubicBezTo>
                  <a:pt x="1525296" y="1547664"/>
                  <a:pt x="1541374" y="1715446"/>
                  <a:pt x="1539023" y="1727200"/>
                </a:cubicBezTo>
                <a:cubicBezTo>
                  <a:pt x="1528149" y="1781572"/>
                  <a:pt x="1503177" y="1766894"/>
                  <a:pt x="1466451" y="1785257"/>
                </a:cubicBezTo>
                <a:cubicBezTo>
                  <a:pt x="1353895" y="1841534"/>
                  <a:pt x="1488820" y="1792313"/>
                  <a:pt x="1379366" y="1828800"/>
                </a:cubicBezTo>
                <a:lnTo>
                  <a:pt x="1234223" y="1814285"/>
                </a:lnTo>
                <a:cubicBezTo>
                  <a:pt x="1207793" y="1798867"/>
                  <a:pt x="1222167" y="1752660"/>
                  <a:pt x="1205194" y="1727200"/>
                </a:cubicBezTo>
                <a:lnTo>
                  <a:pt x="1176166" y="1683657"/>
                </a:lnTo>
                <a:cubicBezTo>
                  <a:pt x="1154231" y="1595921"/>
                  <a:pt x="1167957" y="1644515"/>
                  <a:pt x="1132623" y="1538514"/>
                </a:cubicBezTo>
                <a:cubicBezTo>
                  <a:pt x="1127785" y="1524000"/>
                  <a:pt x="1128926" y="1505790"/>
                  <a:pt x="1118108" y="1494971"/>
                </a:cubicBezTo>
                <a:cubicBezTo>
                  <a:pt x="1103594" y="1480457"/>
                  <a:pt x="1087706" y="1467197"/>
                  <a:pt x="1074566" y="1451428"/>
                </a:cubicBezTo>
                <a:cubicBezTo>
                  <a:pt x="1063399" y="1438027"/>
                  <a:pt x="1058665" y="1419372"/>
                  <a:pt x="1045537" y="1407885"/>
                </a:cubicBezTo>
                <a:cubicBezTo>
                  <a:pt x="1019281" y="1384911"/>
                  <a:pt x="958451" y="1349828"/>
                  <a:pt x="958451" y="1349828"/>
                </a:cubicBezTo>
                <a:cubicBezTo>
                  <a:pt x="943937" y="1354666"/>
                  <a:pt x="921122" y="1350362"/>
                  <a:pt x="914908" y="1364343"/>
                </a:cubicBezTo>
                <a:cubicBezTo>
                  <a:pt x="864347" y="1478106"/>
                  <a:pt x="945605" y="1464831"/>
                  <a:pt x="856851" y="1524000"/>
                </a:cubicBezTo>
                <a:cubicBezTo>
                  <a:pt x="843548" y="1532868"/>
                  <a:pt x="764048" y="1550389"/>
                  <a:pt x="755251" y="1553028"/>
                </a:cubicBezTo>
                <a:cubicBezTo>
                  <a:pt x="611493" y="1596156"/>
                  <a:pt x="726003" y="1572418"/>
                  <a:pt x="581080" y="1596571"/>
                </a:cubicBezTo>
                <a:cubicBezTo>
                  <a:pt x="562480" y="1591921"/>
                  <a:pt x="500301" y="1577954"/>
                  <a:pt x="479480" y="1567543"/>
                </a:cubicBezTo>
                <a:cubicBezTo>
                  <a:pt x="463878" y="1559742"/>
                  <a:pt x="450451" y="1548190"/>
                  <a:pt x="435937" y="1538514"/>
                </a:cubicBezTo>
                <a:cubicBezTo>
                  <a:pt x="416585" y="1509485"/>
                  <a:pt x="388912" y="1484526"/>
                  <a:pt x="377880" y="1451428"/>
                </a:cubicBezTo>
                <a:cubicBezTo>
                  <a:pt x="357850" y="1391336"/>
                  <a:pt x="371853" y="1420615"/>
                  <a:pt x="334337" y="1364343"/>
                </a:cubicBezTo>
                <a:cubicBezTo>
                  <a:pt x="324661" y="1335314"/>
                  <a:pt x="312729" y="1306942"/>
                  <a:pt x="305308" y="1277257"/>
                </a:cubicBezTo>
                <a:cubicBezTo>
                  <a:pt x="300658" y="1258657"/>
                  <a:pt x="286691" y="1196478"/>
                  <a:pt x="276280" y="1175657"/>
                </a:cubicBezTo>
                <a:cubicBezTo>
                  <a:pt x="268479" y="1160055"/>
                  <a:pt x="262044" y="1141359"/>
                  <a:pt x="247251" y="1132114"/>
                </a:cubicBezTo>
                <a:cubicBezTo>
                  <a:pt x="221303" y="1115897"/>
                  <a:pt x="185626" y="1120058"/>
                  <a:pt x="160166" y="1103085"/>
                </a:cubicBezTo>
                <a:cubicBezTo>
                  <a:pt x="145652" y="1093409"/>
                  <a:pt x="132563" y="1081142"/>
                  <a:pt x="116623" y="1074057"/>
                </a:cubicBezTo>
                <a:cubicBezTo>
                  <a:pt x="88661" y="1061630"/>
                  <a:pt x="29537" y="1045028"/>
                  <a:pt x="29537" y="1045028"/>
                </a:cubicBezTo>
                <a:cubicBezTo>
                  <a:pt x="19861" y="1030514"/>
                  <a:pt x="2975" y="1018754"/>
                  <a:pt x="508" y="1001485"/>
                </a:cubicBezTo>
                <a:cubicBezTo>
                  <a:pt x="-2313" y="981737"/>
                  <a:pt x="7165" y="961763"/>
                  <a:pt x="15023" y="943428"/>
                </a:cubicBezTo>
                <a:cubicBezTo>
                  <a:pt x="29538" y="909560"/>
                  <a:pt x="53726" y="885372"/>
                  <a:pt x="87594" y="870857"/>
                </a:cubicBezTo>
                <a:cubicBezTo>
                  <a:pt x="105929" y="862999"/>
                  <a:pt x="125742" y="857587"/>
                  <a:pt x="145651" y="856343"/>
                </a:cubicBezTo>
                <a:cubicBezTo>
                  <a:pt x="280940" y="847887"/>
                  <a:pt x="416584" y="846666"/>
                  <a:pt x="552051" y="841828"/>
                </a:cubicBezTo>
                <a:cubicBezTo>
                  <a:pt x="551328" y="838214"/>
                  <a:pt x="534924" y="740591"/>
                  <a:pt x="523023" y="725714"/>
                </a:cubicBezTo>
                <a:cubicBezTo>
                  <a:pt x="512126" y="712092"/>
                  <a:pt x="493994" y="706361"/>
                  <a:pt x="479480" y="696685"/>
                </a:cubicBezTo>
                <a:cubicBezTo>
                  <a:pt x="484329" y="662740"/>
                  <a:pt x="471715" y="570758"/>
                  <a:pt x="537537" y="566057"/>
                </a:cubicBezTo>
                <a:cubicBezTo>
                  <a:pt x="590840" y="562250"/>
                  <a:pt x="697194" y="580571"/>
                  <a:pt x="697194" y="580571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0152" y="139887"/>
            <a:ext cx="440145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8403" y="2777061"/>
            <a:ext cx="49606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66" y1="20861" x2="10568" y2="13576"/>
                        <a14:foregroundMark x1="33799" y1="8609" x2="39781" y2="2815"/>
                        <a14:foregroundMark x1="26321" y1="7947" x2="26321" y2="7947"/>
                        <a14:foregroundMark x1="29412" y1="2483" x2="29412" y2="2483"/>
                        <a14:foregroundMark x1="18744" y1="7285" x2="18744" y2="7285"/>
                        <a14:foregroundMark x1="21834" y1="6291" x2="21834" y2="6291"/>
                        <a14:foregroundMark x1="26022" y1="2815" x2="26022" y2="2815"/>
                        <a14:foregroundMark x1="25523" y1="53642" x2="25523" y2="53642"/>
                        <a14:foregroundMark x1="90130" y1="67219" x2="90130" y2="67219"/>
                        <a14:foregroundMark x1="88833" y1="64735" x2="88833" y2="58609"/>
                        <a14:foregroundMark x1="92124" y1="53146" x2="92124" y2="53146"/>
                        <a14:foregroundMark x1="81854" y1="49669" x2="81854" y2="49669"/>
                        <a14:foregroundMark x1="83848" y1="39404" x2="83848" y2="39404"/>
                        <a14:foregroundMark x1="86740" y1="28642" x2="86740" y2="28642"/>
                        <a14:foregroundMark x1="87537" y1="26987" x2="87537" y2="26987"/>
                        <a14:foregroundMark x1="87238" y1="22351" x2="87238" y2="22351"/>
                        <a14:foregroundMark x1="78166" y1="49338" x2="78166" y2="49338"/>
                        <a14:foregroundMark x1="80359" y1="53477" x2="80359" y2="53477"/>
                        <a14:foregroundMark x1="77667" y1="45364" x2="77667" y2="45364"/>
                        <a14:foregroundMark x1="59422" y1="60762" x2="59422" y2="60762"/>
                        <a14:foregroundMark x1="59322" y1="94868" x2="59322" y2="94868"/>
                        <a14:foregroundMark x1="76471" y1="93874" x2="46959" y2="94702"/>
                        <a14:foregroundMark x1="94816" y1="76325" x2="94816" y2="76325"/>
                        <a14:foregroundMark x1="98604" y1="73179" x2="98604" y2="73179"/>
                        <a14:foregroundMark x1="97607" y1="61755" x2="97607" y2="61755"/>
                        <a14:foregroundMark x1="95813" y1="53146" x2="95813" y2="53146"/>
                        <a14:foregroundMark x1="94516" y1="52152" x2="94516" y2="52152"/>
                        <a14:foregroundMark x1="85743" y1="54470" x2="85743" y2="54470"/>
                        <a14:foregroundMark x1="84447" y1="65066" x2="86441" y2="59934"/>
                        <a14:foregroundMark x1="85444" y1="44868" x2="85444" y2="44868"/>
                        <a14:foregroundMark x1="84148" y1="50993" x2="84148" y2="50993"/>
                        <a14:foregroundMark x1="84646" y1="48344" x2="84646" y2="48344"/>
                        <a14:foregroundMark x1="86241" y1="18709" x2="86241" y2="18709"/>
                        <a14:foregroundMark x1="83649" y1="33775" x2="83649" y2="33775"/>
                        <a14:foregroundMark x1="80259" y1="37748" x2="80259" y2="37748"/>
                        <a14:foregroundMark x1="70489" y1="44536" x2="70489" y2="44536"/>
                        <a14:foregroundMark x1="82353" y1="54305" x2="82353" y2="54305"/>
                        <a14:foregroundMark x1="83848" y1="42715" x2="83848" y2="42715"/>
                        <a14:foregroundMark x1="85444" y1="42715" x2="85444" y2="42715"/>
                        <a14:foregroundMark x1="24427" y1="67715" x2="24427" y2="50166"/>
                        <a14:foregroundMark x1="25025" y1="81126" x2="25025" y2="81126"/>
                        <a14:foregroundMark x1="27119" y1="79305" x2="27119" y2="7930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890" y="751973"/>
            <a:ext cx="7861110" cy="4732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699" y1="99666" x2="92699" y2="99666"/>
                        <a14:foregroundMark x1="69912" y1="92642" x2="69912" y2="92642"/>
                        <a14:foregroundMark x1="74336" y1="71906" x2="74336" y2="71906"/>
                        <a14:foregroundMark x1="80752" y1="50167" x2="80752" y2="50167"/>
                        <a14:foregroundMark x1="82522" y1="46823" x2="82522" y2="46823"/>
                        <a14:foregroundMark x1="81858" y1="37458" x2="81858" y2="37458"/>
                        <a14:foregroundMark x1="61726" y1="91973" x2="61726" y2="91973"/>
                        <a14:foregroundMark x1="60619" y1="83946" x2="60619" y2="83946"/>
                        <a14:foregroundMark x1="98009" y1="97659" x2="98009" y2="97659"/>
                        <a14:foregroundMark x1="77876" y1="82943" x2="77876" y2="82943"/>
                        <a14:foregroundMark x1="75000" y1="95318" x2="75000" y2="95318"/>
                        <a14:foregroundMark x1="76106" y1="89967" x2="76106" y2="89967"/>
                        <a14:foregroundMark x1="79646" y1="30100" x2="79646" y2="30100"/>
                        <a14:foregroundMark x1="73894" y1="60535" x2="73894" y2="60535"/>
                        <a14:foregroundMark x1="66372" y1="68562" x2="66372" y2="68562"/>
                        <a14:foregroundMark x1="44690" y1="82274" x2="44690" y2="82274"/>
                        <a14:foregroundMark x1="74336" y1="78595" x2="74336" y2="78595"/>
                        <a14:foregroundMark x1="77876" y1="78595" x2="77876" y2="78595"/>
                        <a14:backgroundMark x1="2212" y1="8027" x2="6195" y2="99666"/>
                        <a14:backgroundMark x1="93363" y1="84950" x2="89381" y2="99666"/>
                        <a14:backgroundMark x1="14159" y1="31438" x2="16814" y2="9030"/>
                        <a14:backgroundMark x1="19912" y1="12709" x2="16814" y2="33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445" y="915745"/>
            <a:ext cx="3548417" cy="23474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3939" y="2089452"/>
            <a:ext cx="2468880" cy="2455232"/>
            <a:chOff x="3894138" y="1265238"/>
            <a:chExt cx="4716462" cy="4680918"/>
          </a:xfrm>
          <a:solidFill>
            <a:srgbClr val="4E4E4E"/>
          </a:solidFill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6000" y="1265238"/>
              <a:ext cx="2514600" cy="3295650"/>
            </a:xfrm>
            <a:custGeom>
              <a:avLst/>
              <a:gdLst>
                <a:gd name="T0" fmla="*/ 0 w 6596"/>
                <a:gd name="T1" fmla="*/ 5774 h 8662"/>
                <a:gd name="T2" fmla="*/ 5001 w 6596"/>
                <a:gd name="T3" fmla="*/ 8662 h 8662"/>
                <a:gd name="T4" fmla="*/ 2888 w 6596"/>
                <a:gd name="T5" fmla="*/ 773 h 8662"/>
                <a:gd name="T6" fmla="*/ 0 w 6596"/>
                <a:gd name="T7" fmla="*/ 0 h 8662"/>
                <a:gd name="T8" fmla="*/ 0 w 6596"/>
                <a:gd name="T9" fmla="*/ 5774 h 8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6" h="8662">
                  <a:moveTo>
                    <a:pt x="0" y="5774"/>
                  </a:moveTo>
                  <a:lnTo>
                    <a:pt x="5001" y="8662"/>
                  </a:lnTo>
                  <a:cubicBezTo>
                    <a:pt x="6596" y="5900"/>
                    <a:pt x="5650" y="2368"/>
                    <a:pt x="2888" y="773"/>
                  </a:cubicBezTo>
                  <a:cubicBezTo>
                    <a:pt x="2010" y="267"/>
                    <a:pt x="1014" y="0"/>
                    <a:pt x="0" y="0"/>
                  </a:cubicBezTo>
                  <a:lnTo>
                    <a:pt x="0" y="57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89414" y="3436317"/>
              <a:ext cx="3813175" cy="2509839"/>
            </a:xfrm>
            <a:custGeom>
              <a:avLst/>
              <a:gdLst>
                <a:gd name="T0" fmla="*/ 10001 w 20003"/>
                <a:gd name="T1" fmla="*/ 0 h 13191"/>
                <a:gd name="T2" fmla="*/ 0 w 20003"/>
                <a:gd name="T3" fmla="*/ 5775 h 13191"/>
                <a:gd name="T4" fmla="*/ 15776 w 20003"/>
                <a:gd name="T5" fmla="*/ 10002 h 13191"/>
                <a:gd name="T6" fmla="*/ 20003 w 20003"/>
                <a:gd name="T7" fmla="*/ 5775 h 13191"/>
                <a:gd name="T8" fmla="*/ 10001 w 20003"/>
                <a:gd name="T9" fmla="*/ 0 h 1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3" h="13191">
                  <a:moveTo>
                    <a:pt x="10001" y="0"/>
                  </a:moveTo>
                  <a:lnTo>
                    <a:pt x="0" y="5775"/>
                  </a:lnTo>
                  <a:cubicBezTo>
                    <a:pt x="3189" y="11298"/>
                    <a:pt x="10252" y="13191"/>
                    <a:pt x="15776" y="10002"/>
                  </a:cubicBezTo>
                  <a:cubicBezTo>
                    <a:pt x="17532" y="8988"/>
                    <a:pt x="18990" y="7530"/>
                    <a:pt x="20003" y="5775"/>
                  </a:cubicBezTo>
                  <a:lnTo>
                    <a:pt x="100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894138" y="1265238"/>
              <a:ext cx="2201863" cy="3295650"/>
            </a:xfrm>
            <a:custGeom>
              <a:avLst/>
              <a:gdLst>
                <a:gd name="T0" fmla="*/ 11549 w 11549"/>
                <a:gd name="T1" fmla="*/ 11549 h 17324"/>
                <a:gd name="T2" fmla="*/ 11549 w 11549"/>
                <a:gd name="T3" fmla="*/ 0 h 17324"/>
                <a:gd name="T4" fmla="*/ 0 w 11549"/>
                <a:gd name="T5" fmla="*/ 11549 h 17324"/>
                <a:gd name="T6" fmla="*/ 1548 w 11549"/>
                <a:gd name="T7" fmla="*/ 17324 h 17324"/>
                <a:gd name="T8" fmla="*/ 11549 w 11549"/>
                <a:gd name="T9" fmla="*/ 11549 h 17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49" h="17324">
                  <a:moveTo>
                    <a:pt x="11549" y="11549"/>
                  </a:moveTo>
                  <a:lnTo>
                    <a:pt x="11549" y="0"/>
                  </a:lnTo>
                  <a:cubicBezTo>
                    <a:pt x="5171" y="0"/>
                    <a:pt x="0" y="5171"/>
                    <a:pt x="0" y="11549"/>
                  </a:cubicBezTo>
                  <a:cubicBezTo>
                    <a:pt x="0" y="13576"/>
                    <a:pt x="534" y="15568"/>
                    <a:pt x="1548" y="17324"/>
                  </a:cubicBezTo>
                  <a:lnTo>
                    <a:pt x="11549" y="115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3939" y="2075804"/>
            <a:ext cx="2468880" cy="2468880"/>
            <a:chOff x="3894138" y="1265238"/>
            <a:chExt cx="4716462" cy="4706938"/>
          </a:xfrm>
          <a:solidFill>
            <a:srgbClr val="00B0F0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6096000" y="1265238"/>
              <a:ext cx="2514600" cy="3295650"/>
            </a:xfrm>
            <a:custGeom>
              <a:avLst/>
              <a:gdLst>
                <a:gd name="T0" fmla="*/ 0 w 6596"/>
                <a:gd name="T1" fmla="*/ 5774 h 8662"/>
                <a:gd name="T2" fmla="*/ 5001 w 6596"/>
                <a:gd name="T3" fmla="*/ 8662 h 8662"/>
                <a:gd name="T4" fmla="*/ 2888 w 6596"/>
                <a:gd name="T5" fmla="*/ 773 h 8662"/>
                <a:gd name="T6" fmla="*/ 0 w 6596"/>
                <a:gd name="T7" fmla="*/ 0 h 8662"/>
                <a:gd name="T8" fmla="*/ 0 w 6596"/>
                <a:gd name="T9" fmla="*/ 5774 h 8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6" h="8662">
                  <a:moveTo>
                    <a:pt x="0" y="5774"/>
                  </a:moveTo>
                  <a:lnTo>
                    <a:pt x="5001" y="8662"/>
                  </a:lnTo>
                  <a:cubicBezTo>
                    <a:pt x="6596" y="5900"/>
                    <a:pt x="5650" y="2368"/>
                    <a:pt x="2888" y="773"/>
                  </a:cubicBezTo>
                  <a:cubicBezTo>
                    <a:pt x="2010" y="267"/>
                    <a:pt x="1014" y="0"/>
                    <a:pt x="0" y="0"/>
                  </a:cubicBezTo>
                  <a:lnTo>
                    <a:pt x="0" y="5774"/>
                  </a:lnTo>
                  <a:close/>
                </a:path>
              </a:pathLst>
            </a:custGeom>
            <a:solidFill>
              <a:srgbClr val="4E4E4E"/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189413" y="3462338"/>
              <a:ext cx="3813175" cy="2509838"/>
            </a:xfrm>
            <a:custGeom>
              <a:avLst/>
              <a:gdLst>
                <a:gd name="T0" fmla="*/ 10001 w 20003"/>
                <a:gd name="T1" fmla="*/ 0 h 13191"/>
                <a:gd name="T2" fmla="*/ 0 w 20003"/>
                <a:gd name="T3" fmla="*/ 5775 h 13191"/>
                <a:gd name="T4" fmla="*/ 15776 w 20003"/>
                <a:gd name="T5" fmla="*/ 10002 h 13191"/>
                <a:gd name="T6" fmla="*/ 20003 w 20003"/>
                <a:gd name="T7" fmla="*/ 5775 h 13191"/>
                <a:gd name="T8" fmla="*/ 10001 w 20003"/>
                <a:gd name="T9" fmla="*/ 0 h 1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3" h="13191">
                  <a:moveTo>
                    <a:pt x="10001" y="0"/>
                  </a:moveTo>
                  <a:lnTo>
                    <a:pt x="0" y="5775"/>
                  </a:lnTo>
                  <a:cubicBezTo>
                    <a:pt x="3189" y="11298"/>
                    <a:pt x="10252" y="13191"/>
                    <a:pt x="15776" y="10002"/>
                  </a:cubicBezTo>
                  <a:cubicBezTo>
                    <a:pt x="17532" y="8988"/>
                    <a:pt x="18990" y="7530"/>
                    <a:pt x="20003" y="5775"/>
                  </a:cubicBezTo>
                  <a:lnTo>
                    <a:pt x="10001" y="0"/>
                  </a:lnTo>
                  <a:close/>
                </a:path>
              </a:pathLst>
            </a:custGeom>
            <a:solidFill>
              <a:srgbClr val="F23E01"/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894138" y="1265238"/>
              <a:ext cx="2201863" cy="3295650"/>
            </a:xfrm>
            <a:custGeom>
              <a:avLst/>
              <a:gdLst>
                <a:gd name="T0" fmla="*/ 11549 w 11549"/>
                <a:gd name="T1" fmla="*/ 11549 h 17324"/>
                <a:gd name="T2" fmla="*/ 11549 w 11549"/>
                <a:gd name="T3" fmla="*/ 0 h 17324"/>
                <a:gd name="T4" fmla="*/ 0 w 11549"/>
                <a:gd name="T5" fmla="*/ 11549 h 17324"/>
                <a:gd name="T6" fmla="*/ 1548 w 11549"/>
                <a:gd name="T7" fmla="*/ 17324 h 17324"/>
                <a:gd name="T8" fmla="*/ 11549 w 11549"/>
                <a:gd name="T9" fmla="*/ 11549 h 17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49" h="17324">
                  <a:moveTo>
                    <a:pt x="11549" y="11549"/>
                  </a:moveTo>
                  <a:lnTo>
                    <a:pt x="11549" y="0"/>
                  </a:lnTo>
                  <a:cubicBezTo>
                    <a:pt x="5171" y="0"/>
                    <a:pt x="0" y="5171"/>
                    <a:pt x="0" y="11549"/>
                  </a:cubicBezTo>
                  <a:cubicBezTo>
                    <a:pt x="0" y="13576"/>
                    <a:pt x="534" y="15568"/>
                    <a:pt x="1548" y="17324"/>
                  </a:cubicBezTo>
                  <a:lnTo>
                    <a:pt x="11549" y="11549"/>
                  </a:lnTo>
                  <a:close/>
                </a:path>
              </a:pathLst>
            </a:custGeom>
            <a:solidFill>
              <a:srgbClr val="4E4E4E"/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92165" y="1028706"/>
            <a:ext cx="153360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আয়তন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305" y="1028706"/>
            <a:ext cx="606508" cy="46166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1587" y="1019258"/>
            <a:ext cx="1610691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-15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2400" b="1" spc="-15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spc="-15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আয়তন</a:t>
            </a:r>
            <a:endParaRPr lang="en-US" sz="24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8727" y="1019258"/>
            <a:ext cx="606508" cy="461665"/>
          </a:xfrm>
          <a:prstGeom prst="rect">
            <a:avLst/>
          </a:prstGeom>
          <a:solidFill>
            <a:srgbClr val="F2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76206" y="682767"/>
            <a:ext cx="7733656" cy="4783639"/>
            <a:chOff x="3380862" y="238900"/>
            <a:chExt cx="8243668" cy="49554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3380862" y="238900"/>
              <a:ext cx="4079630" cy="289028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4604751" y="2116308"/>
              <a:ext cx="1997612" cy="26165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>
              <a:off x="6433551" y="1314450"/>
              <a:ext cx="2532184" cy="278540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6728972" y="512592"/>
              <a:ext cx="2025747" cy="15193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>
              <a:off x="7938794" y="238900"/>
              <a:ext cx="3685736" cy="311536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>
              <a:off x="10217760" y="2594610"/>
              <a:ext cx="1364566" cy="144897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306" b="100000" l="0" r="100000">
                          <a14:backgroundMark x1="2941" y1="92793" x2="2941" y2="92793"/>
                          <a14:backgroundMark x1="98479" y1="90991" x2="98479" y2="9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9329" y="4451544"/>
              <a:ext cx="6611816" cy="74279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 bwMode="auto">
          <a:xfrm>
            <a:off x="1916679" y="5793679"/>
            <a:ext cx="8525814" cy="108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স্থলভাগের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solidFill>
                  <a:srgbClr val="EE26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EE26C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" grpId="0"/>
    </p:bldLst>
  </p:timing>
</p:sld>
</file>

<file path=ppt/theme/theme1.xml><?xml version="1.0" encoding="utf-8"?>
<a:theme xmlns:a="http://schemas.openxmlformats.org/drawingml/2006/main" name="Sohel-1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tabLst/>
          <a:defRPr sz="28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hel-12" id="{A94C97DE-052B-4B5E-A22B-047B9F7BEEB6}" vid="{08918835-94B1-4CA1-A763-B1354D1492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Sohel-12</Template>
  <TotalTime>1476</TotalTime>
  <Words>518</Words>
  <Application>Microsoft Office PowerPoint</Application>
  <PresentationFormat>Widescreen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Nikosh</vt:lpstr>
      <vt:lpstr>NikoshBAN</vt:lpstr>
      <vt:lpstr>SolaimanLipi</vt:lpstr>
      <vt:lpstr>SutonnyMJ</vt:lpstr>
      <vt:lpstr>Wingdings</vt:lpstr>
      <vt:lpstr>Sohel-12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জানাই</dc:title>
  <dc:creator>RASEL</dc:creator>
  <cp:lastModifiedBy>dpe</cp:lastModifiedBy>
  <cp:revision>178</cp:revision>
  <dcterms:created xsi:type="dcterms:W3CDTF">2019-05-05T09:09:03Z</dcterms:created>
  <dcterms:modified xsi:type="dcterms:W3CDTF">2020-01-18T23:09:04Z</dcterms:modified>
</cp:coreProperties>
</file>