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18"/>
  </p:notesMasterIdLst>
  <p:sldIdLst>
    <p:sldId id="279" r:id="rId2"/>
    <p:sldId id="256" r:id="rId3"/>
    <p:sldId id="281" r:id="rId4"/>
    <p:sldId id="257" r:id="rId5"/>
    <p:sldId id="258" r:id="rId6"/>
    <p:sldId id="259" r:id="rId7"/>
    <p:sldId id="272" r:id="rId8"/>
    <p:sldId id="264" r:id="rId9"/>
    <p:sldId id="268" r:id="rId10"/>
    <p:sldId id="270" r:id="rId11"/>
    <p:sldId id="266" r:id="rId12"/>
    <p:sldId id="273" r:id="rId13"/>
    <p:sldId id="283" r:id="rId14"/>
    <p:sldId id="274" r:id="rId15"/>
    <p:sldId id="282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7AAD226-7091-4C83-B93E-A026F4ED3D14}">
          <p14:sldIdLst>
            <p14:sldId id="279"/>
          </p14:sldIdLst>
        </p14:section>
        <p14:section name="Untitled Section" id="{7F90663F-A3A0-4766-AFC5-AE23A893F9C0}">
          <p14:sldIdLst>
            <p14:sldId id="256"/>
            <p14:sldId id="281"/>
            <p14:sldId id="257"/>
            <p14:sldId id="258"/>
            <p14:sldId id="259"/>
            <p14:sldId id="272"/>
            <p14:sldId id="264"/>
            <p14:sldId id="268"/>
            <p14:sldId id="270"/>
            <p14:sldId id="266"/>
            <p14:sldId id="273"/>
            <p14:sldId id="283"/>
            <p14:sldId id="274"/>
            <p14:sldId id="282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A1EC3-EEA0-491A-98FD-49BC921A9E6D}" type="datetimeFigureOut">
              <a:rPr lang="en-US" smtClean="0"/>
              <a:pPr/>
              <a:t>18-Jan-20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FB783-58A1-4756-94E6-5A430F95D2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5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45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36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4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73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5386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20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7064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79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40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25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18-Jan-20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01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18-Jan-20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93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18-Jan-20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0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18-Jan-20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9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18-Jan-20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78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18-Jan-20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36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D5450-FBB9-4FF9-89F1-5131B6BE1743}" type="datetimeFigureOut">
              <a:rPr lang="en-US" smtClean="0"/>
              <a:pPr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4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  <p:sldLayoutId id="2147483804" r:id="rId14"/>
    <p:sldLayoutId id="2147483805" r:id="rId15"/>
    <p:sldLayoutId id="21474838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2.wav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771378"/>
            <a:ext cx="8262257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15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15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0" y="0"/>
            <a:ext cx="9144000" cy="68580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  <a:noFill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5A48BD-D1D5-454F-875E-D0EFC836D6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81754"/>
            <a:ext cx="9144000" cy="3376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4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BD885DD-79D5-476D-BA03-303EFFFE7A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821" y="2895601"/>
            <a:ext cx="2152760" cy="3962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6449C79-5816-416B-A4E3-13F771470D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95"/>
            <a:ext cx="3879272" cy="24384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2CAE181-D49A-4376-A9A7-9F9086209A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42" y="4727519"/>
            <a:ext cx="2667000" cy="2079000"/>
          </a:xfrm>
          <a:prstGeom prst="rect">
            <a:avLst/>
          </a:prstGeom>
        </p:spPr>
      </p:pic>
      <p:pic>
        <p:nvPicPr>
          <p:cNvPr id="14" name="Picture 4" descr="https://encrypted-tbn2.gstatic.com/images?q=tbn:ANd9GcSJkAZs9YeF7t6ZsOGLFFZM4F3USTQ8BoOtpY64LLNkMGjmRrdTzg">
            <a:extLst>
              <a:ext uri="{FF2B5EF4-FFF2-40B4-BE49-F238E27FC236}">
                <a16:creationId xmlns:a16="http://schemas.microsoft.com/office/drawing/2014/main" id="{DEDB967C-3600-4A2D-A23B-E25464F469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457200"/>
            <a:ext cx="4309987" cy="612018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encrypted-tbn1.gstatic.com/images?q=tbn:ANd9GcTqtOYqKMtEpYXc106LOIompfuw6nsVf5Zj3bmqJwZwCJX2NKEG-g">
            <a:extLst>
              <a:ext uri="{FF2B5EF4-FFF2-40B4-BE49-F238E27FC236}">
                <a16:creationId xmlns:a16="http://schemas.microsoft.com/office/drawing/2014/main" id="{F31A53D3-0697-4110-A043-6AC962D271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8205" y="914400"/>
            <a:ext cx="8651387" cy="1257300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C171B41-72EE-443D-8EC8-056F489D07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05" y="3733800"/>
            <a:ext cx="8478595" cy="2400300"/>
          </a:xfrm>
          <a:prstGeom prst="rect">
            <a:avLst/>
          </a:prstGeom>
        </p:spPr>
      </p:pic>
    </p:spTree>
  </p:cSld>
  <p:clrMapOvr>
    <a:masterClrMapping/>
  </p:clrMapOvr>
  <p:transition spd="slow"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1821120"/>
            <a:ext cx="83058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dirty="0">
              <a:ln>
                <a:noFill/>
              </a:ln>
              <a:solidFill>
                <a:srgbClr val="002060"/>
              </a:solidFill>
              <a:effectLst/>
              <a:latin typeface="SutonnyMJ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dirty="0" err="1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wjUgvm</a:t>
            </a:r>
            <a:r>
              <a:rPr kumimoji="0" lang="en-US" sz="4000" b="0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dirty="0" err="1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KvM‡Ri</a:t>
            </a:r>
            <a:r>
              <a:rPr kumimoji="0" lang="en-US" sz="4000" b="0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dirty="0" err="1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g‡Zv</a:t>
            </a:r>
            <a:r>
              <a:rPr kumimoji="0" lang="en-US" sz="4000" b="0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†</a:t>
            </a:r>
            <a:r>
              <a:rPr kumimoji="0" lang="en-US" sz="4000" b="0" i="0" u="none" strike="noStrike" cap="none" normalizeH="0" dirty="0" err="1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hme</a:t>
            </a:r>
            <a:r>
              <a:rPr kumimoji="0" lang="en-US" sz="4000" b="0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dirty="0" err="1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c`v</a:t>
            </a:r>
            <a:r>
              <a:rPr kumimoji="0" lang="en-US" sz="4000" b="0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_© </a:t>
            </a:r>
            <a:r>
              <a:rPr kumimoji="0" lang="en-US" sz="4000" b="0" i="0" u="none" strike="noStrike" cap="none" normalizeH="0" dirty="0" err="1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wb‡R</a:t>
            </a:r>
            <a:r>
              <a:rPr kumimoji="0" lang="en-US" sz="4000" b="0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‡`</a:t>
            </a:r>
            <a:r>
              <a:rPr kumimoji="0" lang="en-US" sz="4000" b="0" i="0" u="none" strike="noStrike" cap="none" normalizeH="0" dirty="0" err="1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4000" b="0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is </a:t>
            </a:r>
            <a:r>
              <a:rPr kumimoji="0" lang="en-US" sz="4000" b="0" i="0" u="none" strike="noStrike" cap="none" normalizeH="0" dirty="0" err="1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cwieZ</a:t>
            </a:r>
            <a:r>
              <a:rPr kumimoji="0" lang="en-US" sz="4000" b="0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©‡bi </a:t>
            </a:r>
            <a:r>
              <a:rPr kumimoji="0" lang="en-US" sz="4000" b="0" i="0" u="none" strike="noStrike" cap="none" normalizeH="0" dirty="0" err="1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gv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ধ্য</a:t>
            </a:r>
            <a:r>
              <a:rPr kumimoji="0" lang="en-US" sz="4000" b="0" i="0" u="none" strike="noStrike" cap="none" normalizeH="0" dirty="0" err="1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‡g</a:t>
            </a:r>
            <a:r>
              <a:rPr kumimoji="0" lang="en-US" sz="4000" b="0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†</a:t>
            </a:r>
            <a:r>
              <a:rPr kumimoji="0" lang="en-US" sz="4000" b="0" i="0" u="none" strike="noStrike" cap="none" normalizeH="0" dirty="0" err="1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Kvb</a:t>
            </a:r>
            <a:r>
              <a:rPr kumimoji="0" lang="en-US" sz="4000" b="0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dirty="0" err="1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GKwU</a:t>
            </a:r>
            <a:r>
              <a:rPr kumimoji="0" lang="en-US" sz="4000" b="0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e¯‘ </a:t>
            </a:r>
            <a:r>
              <a:rPr kumimoji="0" lang="en-US" sz="4000" b="0" i="0" u="none" strike="noStrike" cap="none" normalizeH="0" dirty="0" err="1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3200" b="0" i="0" u="none" strike="noStrike" cap="none" normalizeH="0" dirty="0" err="1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ম্ল</a:t>
            </a:r>
            <a:r>
              <a:rPr kumimoji="0" lang="en-US" sz="4000" b="0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­ </a:t>
            </a:r>
            <a:r>
              <a:rPr kumimoji="0" lang="en-US" sz="4000" b="0" i="0" u="none" strike="noStrike" cap="none" normalizeH="0" dirty="0" err="1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bv</a:t>
            </a:r>
            <a:r>
              <a:rPr kumimoji="0" lang="en-US" sz="4000" b="0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¶vi </a:t>
            </a:r>
            <a:r>
              <a:rPr kumimoji="0" lang="en-US" sz="4000" b="0" i="0" u="none" strike="noStrike" cap="none" normalizeH="0" dirty="0" err="1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ev</a:t>
            </a:r>
            <a:r>
              <a:rPr kumimoji="0" lang="en-US" sz="4000" b="0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†</a:t>
            </a:r>
            <a:r>
              <a:rPr kumimoji="0" lang="en-US" sz="4000" b="0" i="0" u="none" strike="noStrike" cap="none" normalizeH="0" dirty="0" err="1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KvbwUB</a:t>
            </a:r>
            <a:r>
              <a:rPr kumimoji="0" lang="en-US" sz="4000" b="0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dirty="0" err="1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bq</a:t>
            </a:r>
            <a:r>
              <a:rPr kumimoji="0" lang="en-US" sz="4000" b="0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dirty="0" err="1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Zv</a:t>
            </a:r>
            <a:r>
              <a:rPr kumimoji="0" lang="en-US" sz="4000" b="0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dirty="0" err="1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wb</a:t>
            </a:r>
            <a:r>
              <a:rPr kumimoji="0" lang="en-US" sz="4000" b="0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‡`©k </a:t>
            </a:r>
            <a:r>
              <a:rPr kumimoji="0" lang="en-US" sz="4000" b="0" i="0" u="none" strike="noStrike" cap="none" normalizeH="0" dirty="0" err="1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K‡i</a:t>
            </a:r>
            <a:r>
              <a:rPr kumimoji="0" lang="en-US" sz="4000" b="0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dirty="0" err="1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Zv‡K</a:t>
            </a:r>
            <a:r>
              <a:rPr kumimoji="0" lang="en-US" sz="4000" b="0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dirty="0" err="1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wb</a:t>
            </a:r>
            <a:r>
              <a:rPr kumimoji="0" lang="en-US" sz="4000" b="0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‡`©</a:t>
            </a:r>
            <a:r>
              <a:rPr kumimoji="0" lang="en-US" sz="4000" b="0" i="0" u="none" strike="noStrike" cap="none" normalizeH="0" dirty="0" err="1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kK</a:t>
            </a:r>
            <a:r>
              <a:rPr kumimoji="0" lang="en-US" sz="4000" b="0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dirty="0" err="1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e‡j</a:t>
            </a:r>
            <a:r>
              <a:rPr kumimoji="0" lang="en-US" sz="4000" b="0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|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latin typeface="SutonnyMJ" pitchFamily="2" charset="0"/>
                <a:ea typeface="Calibri" pitchFamily="34" charset="0"/>
                <a:cs typeface="Times New Roman" pitchFamily="18" charset="0"/>
              </a:rPr>
              <a:t>‡</a:t>
            </a:r>
            <a:r>
              <a:rPr lang="en-US" sz="3600" dirty="0" err="1">
                <a:latin typeface="SutonnyMJ" pitchFamily="2" charset="0"/>
                <a:ea typeface="Calibri" pitchFamily="34" charset="0"/>
                <a:cs typeface="Times New Roman" pitchFamily="18" charset="0"/>
              </a:rPr>
              <a:t>hgb</a:t>
            </a:r>
            <a:r>
              <a:rPr lang="en-US" sz="3600" dirty="0">
                <a:latin typeface="SutonnyMJ" pitchFamily="2" charset="0"/>
                <a:ea typeface="Calibri" pitchFamily="34" charset="0"/>
                <a:cs typeface="Times New Roman" pitchFamily="18" charset="0"/>
              </a:rPr>
              <a:t> 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latin typeface="SutonnyMJ" pitchFamily="2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lang="en-US" sz="3600" dirty="0">
                <a:solidFill>
                  <a:srgbClr val="7030A0"/>
                </a:solidFill>
                <a:latin typeface="SutonnyMJ" pitchFamily="2" charset="0"/>
                <a:ea typeface="Calibri" pitchFamily="34" charset="0"/>
                <a:cs typeface="Times New Roman" pitchFamily="18" charset="0"/>
              </a:rPr>
              <a:t>†</a:t>
            </a:r>
            <a:r>
              <a:rPr lang="en-US" sz="3600" dirty="0" err="1">
                <a:solidFill>
                  <a:srgbClr val="7030A0"/>
                </a:solidFill>
                <a:latin typeface="SutonnyMJ" pitchFamily="2" charset="0"/>
                <a:ea typeface="Calibri" pitchFamily="34" charset="0"/>
                <a:cs typeface="Times New Roman" pitchFamily="18" charset="0"/>
              </a:rPr>
              <a:t>d‡bvd_vwjb</a:t>
            </a:r>
            <a:endParaRPr lang="en-US" sz="3600" dirty="0">
              <a:solidFill>
                <a:srgbClr val="7030A0"/>
              </a:solidFill>
              <a:latin typeface="SutonnyMJ" pitchFamily="2" charset="0"/>
              <a:ea typeface="Calibri" pitchFamily="34" charset="0"/>
              <a:cs typeface="Times New Roman" pitchFamily="18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latin typeface="SutonnyMJ" pitchFamily="2" charset="0"/>
                <a:ea typeface="Calibri" pitchFamily="34" charset="0"/>
                <a:cs typeface="Times New Roman" pitchFamily="18" charset="0"/>
              </a:rPr>
              <a:t>                   </a:t>
            </a:r>
            <a:r>
              <a:rPr lang="en-US" sz="3600" dirty="0" err="1">
                <a:solidFill>
                  <a:srgbClr val="7030A0"/>
                </a:solidFill>
                <a:latin typeface="SutonnyMJ" pitchFamily="2" charset="0"/>
                <a:ea typeface="Calibri" pitchFamily="34" charset="0"/>
                <a:cs typeface="Times New Roman" pitchFamily="18" charset="0"/>
              </a:rPr>
              <a:t>wg_vBj</a:t>
            </a:r>
            <a:r>
              <a:rPr lang="en-US" sz="3600" dirty="0">
                <a:solidFill>
                  <a:srgbClr val="7030A0"/>
                </a:solidFill>
                <a:latin typeface="SutonnyMJ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utonnyMJ" pitchFamily="2" charset="0"/>
                <a:ea typeface="Calibri" pitchFamily="34" charset="0"/>
                <a:cs typeface="Times New Roman" pitchFamily="18" charset="0"/>
              </a:rPr>
              <a:t>A‡iÄ</a:t>
            </a:r>
            <a:endParaRPr lang="en-US" sz="3600" dirty="0">
              <a:solidFill>
                <a:srgbClr val="7030A0"/>
              </a:solidFill>
              <a:latin typeface="SutonnyMJ" pitchFamily="2" charset="0"/>
              <a:ea typeface="Calibri" pitchFamily="34" charset="0"/>
              <a:cs typeface="Times New Roman" pitchFamily="18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latin typeface="SutonnyMJ" pitchFamily="2" charset="0"/>
                <a:ea typeface="Calibri" pitchFamily="34" charset="0"/>
                <a:cs typeface="Times New Roman" pitchFamily="18" charset="0"/>
              </a:rPr>
              <a:t>                               </a:t>
            </a:r>
            <a:r>
              <a:rPr lang="en-US" sz="3600" dirty="0" err="1">
                <a:solidFill>
                  <a:srgbClr val="7030A0"/>
                </a:solidFill>
                <a:latin typeface="SutonnyMJ" pitchFamily="2" charset="0"/>
                <a:ea typeface="Calibri" pitchFamily="34" charset="0"/>
                <a:cs typeface="Times New Roman" pitchFamily="18" charset="0"/>
              </a:rPr>
              <a:t>wg_vBj</a:t>
            </a:r>
            <a:r>
              <a:rPr lang="en-US" sz="3600" dirty="0">
                <a:solidFill>
                  <a:srgbClr val="7030A0"/>
                </a:solidFill>
                <a:latin typeface="SutonnyMJ" pitchFamily="2" charset="0"/>
                <a:ea typeface="Calibri" pitchFamily="34" charset="0"/>
                <a:cs typeface="Times New Roman" pitchFamily="18" charset="0"/>
              </a:rPr>
              <a:t> †</a:t>
            </a:r>
            <a:r>
              <a:rPr lang="en-US" sz="3600" dirty="0" err="1">
                <a:solidFill>
                  <a:srgbClr val="7030A0"/>
                </a:solidFill>
                <a:latin typeface="SutonnyMJ" pitchFamily="2" charset="0"/>
                <a:ea typeface="Calibri" pitchFamily="34" charset="0"/>
                <a:cs typeface="Times New Roman" pitchFamily="18" charset="0"/>
              </a:rPr>
              <a:t>iW</a:t>
            </a:r>
            <a:r>
              <a:rPr lang="en-US" sz="3600" dirty="0">
                <a:solidFill>
                  <a:srgbClr val="7030A0"/>
                </a:solidFill>
                <a:latin typeface="SutonnyMJ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utonnyMJ" pitchFamily="2" charset="0"/>
                <a:ea typeface="Calibri" pitchFamily="34" charset="0"/>
                <a:cs typeface="Times New Roman" pitchFamily="18" charset="0"/>
              </a:rPr>
              <a:t>cÖf„wZ</a:t>
            </a:r>
            <a:r>
              <a:rPr lang="en-US" sz="3600" dirty="0">
                <a:solidFill>
                  <a:srgbClr val="7030A0"/>
                </a:solidFill>
                <a:latin typeface="SutonnyMJ" pitchFamily="2" charset="0"/>
                <a:ea typeface="Calibri" pitchFamily="34" charset="0"/>
                <a:cs typeface="Times New Roman" pitchFamily="18" charset="0"/>
              </a:rPr>
              <a:t>|</a:t>
            </a:r>
            <a:endParaRPr lang="en-US" sz="3200" dirty="0">
              <a:solidFill>
                <a:srgbClr val="7030A0"/>
              </a:solidFill>
              <a:latin typeface="SutonnyMJ" pitchFamily="2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dirty="0">
              <a:ln>
                <a:noFill/>
              </a:ln>
              <a:solidFill>
                <a:srgbClr val="002060"/>
              </a:solidFill>
              <a:effectLst/>
              <a:latin typeface="SutonnyMJ" pitchFamily="2" charset="0"/>
              <a:cs typeface="Arial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33C97FA-A389-4115-99E6-BDCA502E7F65}"/>
              </a:ext>
            </a:extLst>
          </p:cNvPr>
          <p:cNvSpPr/>
          <p:nvPr/>
        </p:nvSpPr>
        <p:spPr>
          <a:xfrm>
            <a:off x="3124200" y="609600"/>
            <a:ext cx="243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ea typeface="Calibri" pitchFamily="34" charset="0"/>
                <a:cs typeface="Times New Roman" pitchFamily="18" charset="0"/>
              </a:rPr>
              <a:t>wb</a:t>
            </a:r>
            <a:r>
              <a:rPr lang="en-US" sz="66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ea typeface="Calibri" pitchFamily="34" charset="0"/>
                <a:cs typeface="Times New Roman" pitchFamily="18" charset="0"/>
              </a:rPr>
              <a:t>‡`©</a:t>
            </a:r>
            <a:r>
              <a:rPr lang="en-US" sz="66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ea typeface="Calibri" pitchFamily="34" charset="0"/>
                <a:cs typeface="Times New Roman" pitchFamily="18" charset="0"/>
              </a:rPr>
              <a:t>kK</a:t>
            </a:r>
            <a:r>
              <a:rPr lang="en-US" sz="66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6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9653" y="3580874"/>
            <a:ext cx="6949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ক্ষারের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টি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</a:t>
            </a:r>
            <a:r>
              <a:rPr lang="bn-BD" sz="36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খ।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04800" y="609600"/>
            <a:ext cx="3048000" cy="1828800"/>
            <a:chOff x="1844040" y="816945"/>
            <a:chExt cx="6812280" cy="1539240"/>
          </a:xfrm>
          <a:solidFill>
            <a:schemeClr val="accent2"/>
          </a:solidFill>
        </p:grpSpPr>
        <p:sp>
          <p:nvSpPr>
            <p:cNvPr id="5" name="Rounded Rectangle 4"/>
            <p:cNvSpPr/>
            <p:nvPr/>
          </p:nvSpPr>
          <p:spPr>
            <a:xfrm>
              <a:off x="1844040" y="816945"/>
              <a:ext cx="6812280" cy="1539240"/>
            </a:xfrm>
            <a:prstGeom prst="roundRect">
              <a:avLst/>
            </a:prstGeom>
            <a:grp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614278" y="1309566"/>
              <a:ext cx="3068440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BD" sz="4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জোড়ায় কাজ</a:t>
              </a:r>
              <a:endPara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7" name="Round Diagonal Corner Rectangle 6"/>
          <p:cNvSpPr/>
          <p:nvPr/>
        </p:nvSpPr>
        <p:spPr>
          <a:xfrm>
            <a:off x="0" y="0"/>
            <a:ext cx="9144000" cy="68580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6AEC1D4-A0DC-47ED-B62F-779BFD973887}"/>
              </a:ext>
            </a:extLst>
          </p:cNvPr>
          <p:cNvSpPr/>
          <p:nvPr/>
        </p:nvSpPr>
        <p:spPr>
          <a:xfrm>
            <a:off x="5257800" y="609600"/>
            <a:ext cx="2133600" cy="16764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BD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 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25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FF09357-70A7-4AA6-80AC-8079B86501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8999"/>
            <a:ext cx="9144000" cy="34578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9A3EE01-7355-455A-A2D5-53DCB787D3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0"/>
            <a:ext cx="8305800" cy="3300358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suction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15669"/>
            <a:ext cx="3901440" cy="6463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94805" y="5694402"/>
            <a:ext cx="59543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r>
              <a:rPr lang="en-US" sz="3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ক্ষারের</a:t>
            </a:r>
            <a:r>
              <a:rPr lang="en-US" sz="3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3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লিখা</a:t>
            </a:r>
            <a:r>
              <a:rPr lang="bn-BD" sz="3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0" y="0"/>
            <a:ext cx="9144000" cy="68580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  <a:noFill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203C6A3-23D8-4274-A973-3C5AF3DEAE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52" y="1109683"/>
            <a:ext cx="7566135" cy="4237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33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 rot="19213044">
            <a:off x="3846339" y="3210746"/>
            <a:ext cx="354009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Avevi</a:t>
            </a:r>
            <a:r>
              <a:rPr kumimoji="0" lang="en-US" sz="5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†`</a:t>
            </a:r>
            <a:r>
              <a:rPr kumimoji="0" lang="en-US" sz="54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Lv</a:t>
            </a:r>
            <a:r>
              <a:rPr kumimoji="0" lang="en-US" sz="5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54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n‡e</a:t>
            </a:r>
            <a:r>
              <a:rPr kumimoji="0" lang="en-US" sz="5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54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ciewZ</a:t>
            </a:r>
            <a:r>
              <a:rPr kumimoji="0" lang="en-US" sz="5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© </a:t>
            </a:r>
            <a:r>
              <a:rPr kumimoji="0" lang="en-US" sz="54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K¬v‡m</a:t>
            </a:r>
            <a:r>
              <a:rPr kumimoji="0" lang="en-US" sz="5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|</a:t>
            </a:r>
            <a:endParaRPr kumimoji="0" lang="en-US" sz="48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Arial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5D53AE-7213-4ED8-8401-39435C2ECB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75147">
            <a:off x="1336632" y="262298"/>
            <a:ext cx="2894556" cy="4848125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3505200" cy="860286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" y="262597"/>
            <a:ext cx="4953000" cy="2552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mvavib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weÁvb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, 8g †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kÖwY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</a:b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Aa¨vqt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দশম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algn="ctr">
              <a:spcBef>
                <a:spcPct val="20000"/>
              </a:spcBef>
            </a:pP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RinkiyMJ" pitchFamily="2" charset="0"/>
              </a:rPr>
              <a:t>A¤ø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RinkiyMJ" pitchFamily="2" charset="0"/>
              </a:rPr>
              <a:t>, ¶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RinkiyMJ" pitchFamily="2" charset="0"/>
              </a:rPr>
              <a:t>vi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RinkiyMJ" pitchFamily="2" charset="0"/>
              </a:rPr>
              <a:t>ক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RinkiyMJ" pitchFamily="2" charset="0"/>
              </a:rPr>
              <a:t> ও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RinkiyMJ" pitchFamily="2" charset="0"/>
              </a:rPr>
              <a:t> je</a:t>
            </a:r>
            <a:r>
              <a:rPr lang="bn-IN" sz="24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RinkiyMJ" pitchFamily="2" charset="0"/>
              </a:rPr>
              <a:t>ণ</a:t>
            </a:r>
            <a:endParaRPr lang="en-US" sz="3200" dirty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RinkiyMJ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5800" y="3603486"/>
            <a:ext cx="8191500" cy="3091071"/>
          </a:xfrm>
          <a:prstGeom prst="rect">
            <a:avLst/>
          </a:prstGeom>
        </p:spPr>
        <p:txBody>
          <a:bodyPr vert="horz" tIns="0" rIns="45720" bIns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Mohammad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Jahangir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Alam</a:t>
            </a:r>
            <a:endParaRPr kumimoji="0" lang="en-US" sz="3200" b="1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baseline="0" dirty="0"/>
              <a:t>Assistant</a:t>
            </a:r>
            <a:r>
              <a:rPr lang="en-US" sz="3200" dirty="0"/>
              <a:t> Teacher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Kaptai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amin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Nuria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Dakhil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Madrasah</a:t>
            </a:r>
            <a:endParaRPr kumimoji="0" lang="en-US" sz="32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baseline="0" dirty="0" err="1"/>
              <a:t>Kaptai</a:t>
            </a:r>
            <a:r>
              <a:rPr lang="en-US" sz="3200" baseline="0" dirty="0"/>
              <a:t>,</a:t>
            </a:r>
            <a:r>
              <a:rPr lang="en-US" sz="3200" dirty="0"/>
              <a:t> </a:t>
            </a:r>
            <a:r>
              <a:rPr lang="en-US" sz="3200" dirty="0" err="1"/>
              <a:t>Rangamati</a:t>
            </a:r>
            <a:r>
              <a:rPr lang="en-US" sz="3200" dirty="0"/>
              <a:t>.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Cell: 01815411762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/>
              <a:t>E mail: mjahangirkaptai@gmail.com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66800" y="2971800"/>
            <a:ext cx="64770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br>
              <a:rPr lang="en-US" sz="3200" dirty="0">
                <a:solidFill>
                  <a:schemeClr val="tx1">
                    <a:tint val="75000"/>
                  </a:schemeClr>
                </a:solidFill>
              </a:rPr>
            </a:br>
            <a:endParaRPr lang="en-US" sz="3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98DABFC-CF42-4489-AAA9-73BD0CE909AB}"/>
              </a:ext>
            </a:extLst>
          </p:cNvPr>
          <p:cNvSpPr txBox="1">
            <a:spLocks/>
          </p:cNvSpPr>
          <p:nvPr/>
        </p:nvSpPr>
        <p:spPr>
          <a:xfrm>
            <a:off x="1066800" y="2971800"/>
            <a:ext cx="64770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br>
              <a:rPr lang="en-US" sz="3200" dirty="0">
                <a:solidFill>
                  <a:schemeClr val="tx1">
                    <a:tint val="75000"/>
                  </a:schemeClr>
                </a:solidFill>
              </a:rPr>
            </a:br>
            <a:endParaRPr lang="en-US" sz="3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2624B6-D7F9-49BB-882B-214DC6DBAC10}"/>
              </a:ext>
            </a:extLst>
          </p:cNvPr>
          <p:cNvSpPr/>
          <p:nvPr/>
        </p:nvSpPr>
        <p:spPr>
          <a:xfrm>
            <a:off x="1066800" y="1905000"/>
            <a:ext cx="20955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cvVt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1-4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465539-10A9-4D68-AC54-EA651D1ACF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63443"/>
            <a:ext cx="2095500" cy="209550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C97BA34A-3FAB-4F9C-9F7B-1BAA6ED51243}"/>
              </a:ext>
            </a:extLst>
          </p:cNvPr>
          <p:cNvSpPr txBox="1">
            <a:spLocks/>
          </p:cNvSpPr>
          <p:nvPr/>
        </p:nvSpPr>
        <p:spPr>
          <a:xfrm>
            <a:off x="0" y="271294"/>
            <a:ext cx="5258386" cy="2700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mvavib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weÁvb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, 8g †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kÖwY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</a:b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Aa¨vqt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দশম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algn="ctr">
              <a:spcBef>
                <a:spcPct val="20000"/>
              </a:spcBef>
            </a:pP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RinkiyMJ" pitchFamily="2" charset="0"/>
              </a:rPr>
              <a:t>A¤ø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RinkiyMJ" pitchFamily="2" charset="0"/>
              </a:rPr>
              <a:t>, ¶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RinkiyMJ" pitchFamily="2" charset="0"/>
              </a:rPr>
              <a:t>vi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RinkiyMJ" pitchFamily="2" charset="0"/>
              </a:rPr>
              <a:t>ক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RinkiyMJ" pitchFamily="2" charset="0"/>
              </a:rPr>
              <a:t> ও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RinkiyMJ" pitchFamily="2" charset="0"/>
              </a:rPr>
              <a:t> je</a:t>
            </a:r>
            <a:r>
              <a:rPr lang="bn-IN" sz="24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RinkiyMJ" pitchFamily="2" charset="0"/>
              </a:rPr>
              <a:t>ণ</a:t>
            </a:r>
            <a:endParaRPr lang="en-US" sz="3200" dirty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RinkiyMJ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6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3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3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57201" y="2407251"/>
            <a:ext cx="8229600" cy="2793497"/>
            <a:chOff x="993827" y="2407251"/>
            <a:chExt cx="7592434" cy="1806984"/>
          </a:xfrm>
        </p:grpSpPr>
        <p:sp>
          <p:nvSpPr>
            <p:cNvPr id="2" name="TextBox 1"/>
            <p:cNvSpPr txBox="1"/>
            <p:nvPr/>
          </p:nvSpPr>
          <p:spPr>
            <a:xfrm>
              <a:off x="993827" y="2407251"/>
              <a:ext cx="3830753" cy="388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300" dirty="0">
                  <a:solidFill>
                    <a:schemeClr val="accent5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এই পাঠ শেষে শিক্ষার্থীরা</a:t>
              </a:r>
              <a:r>
                <a:rPr lang="en-US" sz="33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…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062900" y="3074756"/>
              <a:ext cx="7523361" cy="1139479"/>
              <a:chOff x="912252" y="2682713"/>
              <a:chExt cx="9680720" cy="1519306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912252" y="2682713"/>
                <a:ext cx="7248076" cy="4512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১। </a:t>
                </a:r>
                <a:r>
                  <a:rPr lang="en-US" sz="28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এসিড</a:t>
                </a:r>
                <a:r>
                  <a:rPr lang="as-IN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 </a:t>
                </a:r>
                <a:r>
                  <a:rPr lang="as-IN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</a:t>
                </a:r>
                <a:r>
                  <a:rPr lang="en-US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ৈ</a:t>
                </a:r>
                <a:r>
                  <a:rPr lang="as-IN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</a:t>
                </a:r>
                <a:r>
                  <a:rPr lang="en-US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as-IN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ষ</a:t>
                </a:r>
                <a:r>
                  <a:rPr lang="en-US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as-IN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</a:t>
                </a:r>
                <a:r>
                  <a:rPr lang="en-US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as-IN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</a:t>
                </a:r>
                <a:r>
                  <a:rPr lang="bn-BD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ব্যাখ্যা করতে পারবে</a:t>
                </a:r>
                <a:r>
                  <a:rPr lang="en-US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2208272" y="3274197"/>
                <a:ext cx="8384700" cy="4512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২। </a:t>
                </a:r>
                <a:r>
                  <a:rPr lang="en-US" sz="28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ক্ষার</a:t>
                </a:r>
                <a:r>
                  <a:rPr lang="as-IN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</a:t>
                </a:r>
                <a:r>
                  <a:rPr lang="en-US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as-IN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bn-BD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</a:t>
                </a:r>
                <a:r>
                  <a:rPr lang="en-US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ৈ</a:t>
                </a:r>
                <a:r>
                  <a:rPr lang="as-IN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</a:t>
                </a:r>
                <a:r>
                  <a:rPr lang="en-US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as-IN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ষ</a:t>
                </a:r>
                <a:r>
                  <a:rPr lang="en-US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as-IN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</a:t>
                </a:r>
                <a:r>
                  <a:rPr lang="en-US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as-IN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</a:t>
                </a:r>
                <a:r>
                  <a:rPr lang="bn-BD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ব্যাখ্যা করতে পারবে</a:t>
                </a:r>
                <a:r>
                  <a:rPr lang="en-US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3627608" y="3750757"/>
                <a:ext cx="6965363" cy="4512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৩। </a:t>
                </a:r>
                <a:r>
                  <a:rPr lang="en-US" sz="28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নির্দেশক</a:t>
                </a:r>
                <a:r>
                  <a:rPr lang="en-US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ব্যাখ্যা</a:t>
                </a:r>
                <a:r>
                  <a:rPr lang="en-US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করতে পারবে।</a:t>
                </a:r>
                <a:endParaRPr lang="en-US" sz="28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sp>
        <p:nvSpPr>
          <p:cNvPr id="7" name="Round Diagonal Corner Rectangle 6"/>
          <p:cNvSpPr/>
          <p:nvPr/>
        </p:nvSpPr>
        <p:spPr>
          <a:xfrm>
            <a:off x="1623797" y="860294"/>
            <a:ext cx="4511040" cy="114300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0" y="0"/>
            <a:ext cx="9144000" cy="68580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00976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A¤øt</a:t>
            </a:r>
            <a:br>
              <a:rPr lang="en-US" dirty="0">
                <a:solidFill>
                  <a:srgbClr val="002060"/>
                </a:solidFill>
                <a:latin typeface="SutonnyMJ" pitchFamily="2" charset="0"/>
              </a:rPr>
            </a:b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hv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`ª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e‡b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nvB‡Wªv‡Rb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(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RinkiyMJ" pitchFamily="2" charset="0"/>
              </a:rPr>
              <a:t>H)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Avqb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Z¨vM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K‡i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Zv‡K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A¤ø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ev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GwmW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e‡j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|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1"/>
            <a:ext cx="7543801" cy="3325810"/>
          </a:xfrm>
        </p:spPr>
        <p:txBody>
          <a:bodyPr>
            <a:normAutofit fontScale="40000" lnSpcReduction="20000"/>
          </a:bodyPr>
          <a:lstStyle/>
          <a:p>
            <a:endParaRPr lang="en-US" dirty="0">
              <a:latin typeface="RinkiyMJ" pitchFamily="2" charset="0"/>
              <a:cs typeface="RinkiyMJ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7600" dirty="0">
                <a:latin typeface="RinkiyMJ" pitchFamily="2" charset="0"/>
                <a:cs typeface="RinkiyMJ" pitchFamily="2" charset="0"/>
              </a:rPr>
              <a:t>†</a:t>
            </a:r>
            <a:r>
              <a:rPr lang="en-US" sz="7600" dirty="0" err="1">
                <a:latin typeface="RinkiyMJ" pitchFamily="2" charset="0"/>
                <a:cs typeface="RinkiyMJ" pitchFamily="2" charset="0"/>
              </a:rPr>
              <a:t>hgbt</a:t>
            </a:r>
            <a:endParaRPr lang="en-US" sz="7600" dirty="0">
              <a:latin typeface="RinkiyMJ" pitchFamily="2" charset="0"/>
              <a:cs typeface="RinkiyMJ" pitchFamily="2" charset="0"/>
            </a:endParaRPr>
          </a:p>
          <a:p>
            <a:r>
              <a:rPr lang="en-US" sz="7600" dirty="0">
                <a:latin typeface="RinkiyMJ" pitchFamily="2" charset="0"/>
                <a:cs typeface="RinkiyMJ" pitchFamily="2" charset="0"/>
              </a:rPr>
              <a:t> </a:t>
            </a:r>
            <a:r>
              <a:rPr lang="en-US" sz="7600" dirty="0" err="1">
                <a:latin typeface="RinkiyMJ" pitchFamily="2" charset="0"/>
                <a:cs typeface="RinkiyMJ" pitchFamily="2" charset="0"/>
              </a:rPr>
              <a:t>nvB‡Wªv‡K¬vwiK</a:t>
            </a:r>
            <a:r>
              <a:rPr lang="en-US" sz="7600" dirty="0">
                <a:latin typeface="RinkiyMJ" pitchFamily="2" charset="0"/>
                <a:cs typeface="RinkiyMJ" pitchFamily="2" charset="0"/>
              </a:rPr>
              <a:t> </a:t>
            </a:r>
            <a:r>
              <a:rPr lang="en-US" sz="7600" dirty="0" err="1">
                <a:latin typeface="RinkiyMJ" pitchFamily="2" charset="0"/>
                <a:cs typeface="RinkiyMJ" pitchFamily="2" charset="0"/>
              </a:rPr>
              <a:t>GwmW</a:t>
            </a:r>
            <a:r>
              <a:rPr lang="en-US" sz="7600" dirty="0">
                <a:latin typeface="RinkiyMJ" pitchFamily="2" charset="0"/>
                <a:cs typeface="RinkiyMJ" pitchFamily="2" charset="0"/>
              </a:rPr>
              <a:t> (</a:t>
            </a:r>
            <a:r>
              <a:rPr lang="en-US" sz="7600" dirty="0">
                <a:latin typeface="Times New Roman" pitchFamily="18" charset="0"/>
                <a:cs typeface="RinkiyMJ" pitchFamily="2" charset="0"/>
              </a:rPr>
              <a:t>HCl</a:t>
            </a:r>
            <a:r>
              <a:rPr lang="en-US" sz="7600" dirty="0">
                <a:latin typeface="RinkiyMJ" pitchFamily="2" charset="0"/>
                <a:cs typeface="RinkiyMJ" pitchFamily="2" charset="0"/>
              </a:rPr>
              <a:t>),</a:t>
            </a:r>
          </a:p>
          <a:p>
            <a:r>
              <a:rPr lang="en-US" sz="7600" dirty="0">
                <a:latin typeface="RinkiyMJ" pitchFamily="2" charset="0"/>
                <a:cs typeface="RinkiyMJ" pitchFamily="2" charset="0"/>
              </a:rPr>
              <a:t> </a:t>
            </a:r>
            <a:r>
              <a:rPr lang="en-US" sz="7600" dirty="0" err="1">
                <a:latin typeface="RinkiyMJ" pitchFamily="2" charset="0"/>
                <a:cs typeface="RinkiyMJ" pitchFamily="2" charset="0"/>
              </a:rPr>
              <a:t>mvjwdDwiK</a:t>
            </a:r>
            <a:r>
              <a:rPr lang="en-US" sz="7600" dirty="0">
                <a:latin typeface="RinkiyMJ" pitchFamily="2" charset="0"/>
                <a:cs typeface="RinkiyMJ" pitchFamily="2" charset="0"/>
              </a:rPr>
              <a:t> </a:t>
            </a:r>
            <a:r>
              <a:rPr lang="en-US" sz="7600" dirty="0" err="1">
                <a:latin typeface="RinkiyMJ" pitchFamily="2" charset="0"/>
                <a:cs typeface="RinkiyMJ" pitchFamily="2" charset="0"/>
              </a:rPr>
              <a:t>GwmW</a:t>
            </a:r>
            <a:r>
              <a:rPr lang="en-US" sz="7600" dirty="0">
                <a:latin typeface="RinkiyMJ" pitchFamily="2" charset="0"/>
                <a:cs typeface="RinkiyMJ" pitchFamily="2" charset="0"/>
              </a:rPr>
              <a:t> (</a:t>
            </a:r>
            <a:r>
              <a:rPr lang="en-US" sz="7600" dirty="0">
                <a:latin typeface="Times New Roman" pitchFamily="18" charset="0"/>
                <a:cs typeface="RinkiyMJ" pitchFamily="2" charset="0"/>
              </a:rPr>
              <a:t>H</a:t>
            </a:r>
            <a:r>
              <a:rPr lang="en-US" sz="7600" baseline="-25000" dirty="0">
                <a:latin typeface="Times New Roman" pitchFamily="18" charset="0"/>
                <a:cs typeface="RinkiyMJ" pitchFamily="2" charset="0"/>
              </a:rPr>
              <a:t>2</a:t>
            </a:r>
            <a:r>
              <a:rPr lang="en-US" sz="7600" dirty="0">
                <a:latin typeface="Times New Roman" pitchFamily="18" charset="0"/>
                <a:cs typeface="RinkiyMJ" pitchFamily="2" charset="0"/>
              </a:rPr>
              <a:t>SO</a:t>
            </a:r>
            <a:r>
              <a:rPr lang="en-US" sz="7600" baseline="-25000" dirty="0">
                <a:latin typeface="Times New Roman" pitchFamily="18" charset="0"/>
                <a:cs typeface="RinkiyMJ" pitchFamily="2" charset="0"/>
              </a:rPr>
              <a:t>4</a:t>
            </a:r>
            <a:r>
              <a:rPr lang="en-US" sz="7600" dirty="0">
                <a:latin typeface="RinkiyMJ" pitchFamily="2" charset="0"/>
                <a:cs typeface="RinkiyMJ" pitchFamily="2" charset="0"/>
              </a:rPr>
              <a:t>),</a:t>
            </a:r>
          </a:p>
          <a:p>
            <a:r>
              <a:rPr lang="en-US" sz="7600" dirty="0">
                <a:latin typeface="RinkiyMJ" pitchFamily="2" charset="0"/>
                <a:cs typeface="RinkiyMJ" pitchFamily="2" charset="0"/>
              </a:rPr>
              <a:t> </a:t>
            </a:r>
            <a:r>
              <a:rPr lang="en-US" sz="6000" dirty="0" err="1">
                <a:latin typeface="RinkiyMJ" pitchFamily="2" charset="0"/>
                <a:cs typeface="RinkiyMJ" pitchFamily="2" charset="0"/>
              </a:rPr>
              <a:t>নাইট্রিক</a:t>
            </a:r>
            <a:r>
              <a:rPr lang="en-US" sz="7600" dirty="0">
                <a:latin typeface="RinkiyMJ" pitchFamily="2" charset="0"/>
                <a:cs typeface="RinkiyMJ" pitchFamily="2" charset="0"/>
              </a:rPr>
              <a:t> </a:t>
            </a:r>
            <a:r>
              <a:rPr lang="en-US" sz="7600" dirty="0" err="1">
                <a:latin typeface="RinkiyMJ" pitchFamily="2" charset="0"/>
                <a:cs typeface="RinkiyMJ" pitchFamily="2" charset="0"/>
              </a:rPr>
              <a:t>GwmW</a:t>
            </a:r>
            <a:r>
              <a:rPr lang="en-US" sz="7600" dirty="0">
                <a:latin typeface="RinkiyMJ" pitchFamily="2" charset="0"/>
                <a:cs typeface="RinkiyMJ" pitchFamily="2" charset="0"/>
              </a:rPr>
              <a:t> (</a:t>
            </a:r>
            <a:r>
              <a:rPr lang="en-US" sz="7600" dirty="0">
                <a:latin typeface="Times New Roman" pitchFamily="18" charset="0"/>
                <a:cs typeface="RinkiyMJ" pitchFamily="2" charset="0"/>
              </a:rPr>
              <a:t>HNO</a:t>
            </a:r>
            <a:r>
              <a:rPr lang="en-US" sz="7600" baseline="-25000" dirty="0">
                <a:latin typeface="Times New Roman" pitchFamily="18" charset="0"/>
                <a:cs typeface="RinkiyMJ" pitchFamily="2" charset="0"/>
              </a:rPr>
              <a:t>3) </a:t>
            </a:r>
          </a:p>
          <a:p>
            <a:endParaRPr lang="en-US" baseline="-25000" dirty="0">
              <a:latin typeface="Times New Roman" pitchFamily="18" charset="0"/>
              <a:cs typeface="RinkiyMJ" pitchFamily="2" charset="0"/>
            </a:endParaRPr>
          </a:p>
          <a:p>
            <a:r>
              <a:rPr lang="en-US" sz="9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9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9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0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ফলমুল</a:t>
            </a:r>
            <a:r>
              <a:rPr lang="en-US" sz="9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0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খাই</a:t>
            </a:r>
            <a:r>
              <a:rPr lang="en-US" sz="9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তাতে</a:t>
            </a:r>
            <a:r>
              <a:rPr lang="en-US" sz="9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9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0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9000" dirty="0">
                <a:latin typeface="NikoshBAN" panose="02000000000000000000" pitchFamily="2" charset="0"/>
                <a:cs typeface="NikoshBAN" panose="02000000000000000000" pitchFamily="2" charset="0"/>
              </a:rPr>
              <a:t>?  (</a:t>
            </a:r>
            <a:r>
              <a:rPr lang="en-US" sz="9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r>
              <a:rPr lang="en-US" sz="90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endParaRPr lang="en-US" dirty="0">
              <a:latin typeface="RinkiyMJ" pitchFamily="2" charset="0"/>
              <a:cs typeface="RinkiyMJ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153400" cy="3505200"/>
          </a:xfrm>
        </p:spPr>
        <p:txBody>
          <a:bodyPr>
            <a:normAutofit fontScale="90000"/>
          </a:bodyPr>
          <a:lstStyle/>
          <a:p>
            <a:r>
              <a:rPr lang="en-US" sz="4900" dirty="0" err="1">
                <a:solidFill>
                  <a:srgbClr val="002060"/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Gwm‡Wi</a:t>
            </a:r>
            <a:r>
              <a:rPr lang="en-US" sz="4900" dirty="0">
                <a:solidFill>
                  <a:srgbClr val="002060"/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 ˆ</a:t>
            </a:r>
            <a:r>
              <a:rPr lang="en-US" sz="4900" dirty="0" err="1">
                <a:solidFill>
                  <a:srgbClr val="002060"/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ewkó</a:t>
            </a:r>
            <a:r>
              <a:rPr lang="en-US" sz="4900" dirty="0">
                <a:solidFill>
                  <a:srgbClr val="002060"/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¨ </a:t>
            </a:r>
            <a:r>
              <a:rPr lang="en-US" sz="4900" dirty="0" err="1">
                <a:solidFill>
                  <a:srgbClr val="002060"/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n‡jvt</a:t>
            </a:r>
            <a:r>
              <a:rPr lang="en-US" sz="4900" dirty="0">
                <a:solidFill>
                  <a:srgbClr val="002060"/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 </a:t>
            </a:r>
            <a:br>
              <a:rPr lang="en-US" sz="6000" dirty="0">
                <a:latin typeface="KumarkhaliMJ" panose="00000400000000000000" pitchFamily="2" charset="0"/>
                <a:cs typeface="KumarkhaliMJ" panose="00000400000000000000" pitchFamily="2" charset="0"/>
              </a:rPr>
            </a:br>
            <a:br>
              <a:rPr lang="en-US" sz="6000" dirty="0">
                <a:latin typeface="KumarkhaliMJ" panose="00000400000000000000" pitchFamily="2" charset="0"/>
                <a:cs typeface="KumarkhaliMJ" panose="00000400000000000000" pitchFamily="2" charset="0"/>
              </a:rPr>
            </a:b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GwmW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 UK ¯^v` hy³,</a:t>
            </a:r>
            <a:br>
              <a:rPr lang="en-US" sz="4900" dirty="0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</a:b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 </a:t>
            </a:r>
            <a:br>
              <a:rPr lang="en-US" sz="4900" dirty="0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</a:b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GwmW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bxj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wjUgvm‡K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jvj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K‡i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,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Ges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 </a:t>
            </a:r>
            <a:br>
              <a:rPr lang="en-US" sz="4400" dirty="0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</a:br>
            <a:br>
              <a:rPr lang="en-US" sz="4400" dirty="0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</a:br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</a:br>
            <a:endParaRPr lang="en-US" b="1" dirty="0">
              <a:solidFill>
                <a:schemeClr val="accent2">
                  <a:lumMod val="75000"/>
                </a:schemeClr>
              </a:solidFill>
              <a:latin typeface="KumarkhaliMJ" panose="00000400000000000000" pitchFamily="2" charset="0"/>
              <a:cs typeface="KumarkhaliMJ" panose="000004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D306EB-9979-4191-B57A-95CB6FD5D324}"/>
              </a:ext>
            </a:extLst>
          </p:cNvPr>
          <p:cNvSpPr/>
          <p:nvPr/>
        </p:nvSpPr>
        <p:spPr>
          <a:xfrm>
            <a:off x="914400" y="4876800"/>
            <a:ext cx="110223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GwmW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 ¶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v‡ii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 mv‡_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wewµqv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K‡i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jeb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 I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cvwb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Drcbœ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K‡i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KumarkhaliMJ" panose="00000400000000000000" pitchFamily="2" charset="0"/>
                <a:cs typeface="KumarkhaliMJ" panose="00000400000000000000" pitchFamily="2" charset="0"/>
              </a:rPr>
              <a:t>|</a:t>
            </a:r>
            <a:endParaRPr lang="en-US" sz="3200" dirty="0"/>
          </a:p>
        </p:txBody>
      </p:sp>
    </p:spTree>
  </p:cSld>
  <p:clrMapOvr>
    <a:masterClrMapping/>
  </p:clrMapOvr>
  <p:transition spd="slow"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162800" cy="204216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mvBwUªK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GwmW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cvIqv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hvq</a:t>
            </a:r>
            <a:br>
              <a:rPr lang="en-US" dirty="0">
                <a:solidFill>
                  <a:srgbClr val="002060"/>
                </a:solidFill>
                <a:latin typeface="SutonnyMJ" pitchFamily="2" charset="0"/>
              </a:rPr>
            </a:b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                            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AvOyi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,</a:t>
            </a:r>
            <a:br>
              <a:rPr lang="en-US" dirty="0">
                <a:latin typeface="SutonnyMJ" pitchFamily="2" charset="0"/>
              </a:rPr>
            </a:br>
            <a:r>
              <a:rPr lang="en-US" dirty="0">
                <a:latin typeface="SutonnyMJ" pitchFamily="2" charset="0"/>
              </a:rPr>
              <a:t>                                     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Kgjv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, </a:t>
            </a:r>
            <a:br>
              <a:rPr lang="en-US" dirty="0">
                <a:latin typeface="SutonnyMJ" pitchFamily="2" charset="0"/>
              </a:rPr>
            </a:br>
            <a:r>
              <a:rPr lang="en-US" dirty="0">
                <a:latin typeface="SutonnyMJ" pitchFamily="2" charset="0"/>
              </a:rPr>
              <a:t>                                            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†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jey‡Z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|</a:t>
            </a:r>
            <a:br>
              <a:rPr lang="en-US" dirty="0">
                <a:solidFill>
                  <a:srgbClr val="002060"/>
                </a:solidFill>
                <a:latin typeface="SutonnyMJ" pitchFamily="2" charset="0"/>
              </a:rPr>
            </a:br>
            <a:br>
              <a:rPr lang="en-US" dirty="0">
                <a:solidFill>
                  <a:srgbClr val="002060"/>
                </a:solidFill>
                <a:latin typeface="SutonnyMJ" pitchFamily="2" charset="0"/>
              </a:rPr>
            </a:b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SutonnyMJ" pitchFamily="2" charset="0"/>
              </a:rPr>
              <a:t>UviUvwiK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SutonnyMJ" pitchFamily="2" charset="0"/>
              </a:rPr>
              <a:t>GwmW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SutonnyMJ" pitchFamily="2" charset="0"/>
              </a:rPr>
              <a:t>cvIqv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SutonnyMJ" pitchFamily="2" charset="0"/>
              </a:rPr>
              <a:t>hvq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</a:rPr>
              <a:t> </a:t>
            </a:r>
            <a:br>
              <a:rPr lang="en-US" dirty="0">
                <a:latin typeface="SutonnyMJ" pitchFamily="2" charset="0"/>
              </a:rPr>
            </a:b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                               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</a:rPr>
              <a:t>†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SutonnyMJ" pitchFamily="2" charset="0"/>
              </a:rPr>
              <a:t>ZZzu‡j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</a:rPr>
              <a:t>|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</a:rPr>
            </a:b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</a:rPr>
            </a:br>
            <a:r>
              <a:rPr lang="en-US" dirty="0" err="1">
                <a:solidFill>
                  <a:srgbClr val="00B050"/>
                </a:solidFill>
                <a:latin typeface="SutonnyMJ" pitchFamily="2" charset="0"/>
              </a:rPr>
              <a:t>GwmwUK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SutonnyMJ" pitchFamily="2" charset="0"/>
              </a:rPr>
              <a:t>GwmW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SutonnyMJ" pitchFamily="2" charset="0"/>
              </a:rPr>
              <a:t>cvIqv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SutonnyMJ" pitchFamily="2" charset="0"/>
              </a:rPr>
              <a:t>hvq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</a:rPr>
              <a:t>  </a:t>
            </a:r>
            <a:br>
              <a:rPr lang="en-US" dirty="0">
                <a:latin typeface="SutonnyMJ" pitchFamily="2" charset="0"/>
              </a:rPr>
            </a:br>
            <a:r>
              <a:rPr lang="en-US" dirty="0">
                <a:latin typeface="SutonnyMJ" pitchFamily="2" charset="0"/>
              </a:rPr>
              <a:t>                                </a:t>
            </a:r>
            <a:r>
              <a:rPr lang="en-US" dirty="0" err="1">
                <a:solidFill>
                  <a:srgbClr val="00B050"/>
                </a:solidFill>
                <a:latin typeface="SutonnyMJ" pitchFamily="2" charset="0"/>
              </a:rPr>
              <a:t>wf‡bMv‡i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</a:rPr>
              <a:t>|</a:t>
            </a:r>
            <a:br>
              <a:rPr lang="en-US" dirty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51AD6BE-7AC4-42FC-823F-F5523621C6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229600" cy="6223102"/>
          </a:xfrm>
          <a:prstGeom prst="rect">
            <a:avLst/>
          </a:prstGeom>
        </p:spPr>
      </p:pic>
    </p:spTree>
  </p:cSld>
  <p:clrMapOvr>
    <a:masterClrMapping/>
  </p:clrMapOvr>
  <p:transition spd="slow">
    <p:sndAc>
      <p:stSnd>
        <p:snd r:embed="rId2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33400"/>
            <a:ext cx="8763000" cy="6400800"/>
          </a:xfrm>
        </p:spPr>
        <p:txBody>
          <a:bodyPr>
            <a:normAutofit fontScale="90000"/>
          </a:bodyPr>
          <a:lstStyle/>
          <a:p>
            <a:pPr algn="l"/>
            <a:br>
              <a:rPr lang="en-US" sz="5400" dirty="0">
                <a:solidFill>
                  <a:srgbClr val="002060"/>
                </a:solidFill>
                <a:latin typeface="SutonnyMJ" pitchFamily="2" charset="0"/>
              </a:rPr>
            </a:br>
            <a:br>
              <a:rPr lang="en-US" dirty="0">
                <a:solidFill>
                  <a:srgbClr val="002060"/>
                </a:solidFill>
                <a:latin typeface="SutonnyMJ" pitchFamily="2" charset="0"/>
              </a:rPr>
            </a:br>
            <a:r>
              <a:rPr lang="en-US" sz="5400" dirty="0">
                <a:solidFill>
                  <a:srgbClr val="002060"/>
                </a:solidFill>
                <a:latin typeface="SutonnyMJ" pitchFamily="2" charset="0"/>
              </a:rPr>
              <a:t>¶vit </a:t>
            </a:r>
            <a:br>
              <a:rPr lang="en-US" sz="5400" dirty="0">
                <a:latin typeface="SutonnyMJ" pitchFamily="2" charset="0"/>
              </a:rPr>
            </a:br>
            <a:r>
              <a:rPr lang="en-US" sz="54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hv</a:t>
            </a:r>
            <a:r>
              <a:rPr lang="en-US" sz="54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`ª</a:t>
            </a:r>
            <a:r>
              <a:rPr lang="en-US" sz="54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e‡b</a:t>
            </a:r>
            <a:r>
              <a:rPr lang="en-US" sz="54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54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nvB‡Wªv·vBW</a:t>
            </a:r>
            <a:r>
              <a:rPr lang="en-US" sz="54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(</a:t>
            </a:r>
            <a:r>
              <a:rPr lang="en-US" sz="5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OH)</a:t>
            </a:r>
            <a:r>
              <a:rPr lang="en-US" sz="54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54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Avqb</a:t>
            </a:r>
            <a:r>
              <a:rPr lang="en-US" sz="54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54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Z¨vM</a:t>
            </a:r>
            <a:r>
              <a:rPr lang="en-US" sz="54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54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K‡i</a:t>
            </a:r>
            <a:r>
              <a:rPr lang="en-US" sz="54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54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Zv‡K</a:t>
            </a:r>
            <a:r>
              <a:rPr lang="en-US" sz="54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¶vi </a:t>
            </a:r>
            <a:r>
              <a:rPr lang="en-US" sz="54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e‡j</a:t>
            </a:r>
            <a:r>
              <a:rPr lang="en-US" sz="54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|</a:t>
            </a:r>
            <a:br>
              <a:rPr lang="en-US" sz="54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</a:br>
            <a:br>
              <a:rPr lang="en-US" sz="54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</a:b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†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hgbt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 ‡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mvwWqvg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nvB‡Wªv·vBW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 (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NaOH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)</a:t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</a:b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K¨vjwmqvg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nvB‡Wªv·vBW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Ca(OH)</a:t>
            </a:r>
            <a:r>
              <a:rPr lang="en-US" baseline="-25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2</a:t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en-US" sz="54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</a:br>
            <a:endParaRPr lang="en-US" sz="5400" dirty="0">
              <a:solidFill>
                <a:schemeClr val="accent3">
                  <a:lumMod val="75000"/>
                </a:schemeClr>
              </a:solidFill>
              <a:latin typeface="SutonnyMJ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295400"/>
            <a:ext cx="6347714" cy="47459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SutonnyMJ" pitchFamily="2" charset="0"/>
              </a:rPr>
              <a:t>¶</a:t>
            </a:r>
            <a:r>
              <a:rPr lang="en-US" sz="4000" dirty="0" err="1">
                <a:solidFill>
                  <a:srgbClr val="002060"/>
                </a:solidFill>
                <a:latin typeface="SutonnyMJ" pitchFamily="2" charset="0"/>
              </a:rPr>
              <a:t>v‡ii</a:t>
            </a:r>
            <a:r>
              <a:rPr lang="en-US" sz="4000" dirty="0">
                <a:solidFill>
                  <a:srgbClr val="002060"/>
                </a:solidFill>
                <a:latin typeface="SutonnyMJ" pitchFamily="2" charset="0"/>
              </a:rPr>
              <a:t> ˆ</a:t>
            </a:r>
            <a:r>
              <a:rPr lang="en-US" sz="4000" dirty="0" err="1">
                <a:solidFill>
                  <a:srgbClr val="002060"/>
                </a:solidFill>
                <a:latin typeface="SutonnyMJ" pitchFamily="2" charset="0"/>
              </a:rPr>
              <a:t>ewkó</a:t>
            </a:r>
            <a:r>
              <a:rPr lang="en-US" sz="4000" dirty="0">
                <a:solidFill>
                  <a:srgbClr val="002060"/>
                </a:solidFill>
                <a:latin typeface="SutonnyMJ" pitchFamily="2" charset="0"/>
              </a:rPr>
              <a:t>¨ </a:t>
            </a:r>
            <a:r>
              <a:rPr lang="en-US" sz="4000" dirty="0" err="1">
                <a:solidFill>
                  <a:srgbClr val="002060"/>
                </a:solidFill>
                <a:latin typeface="SutonnyMJ" pitchFamily="2" charset="0"/>
              </a:rPr>
              <a:t>n‡jvt</a:t>
            </a:r>
            <a:r>
              <a:rPr lang="en-US" sz="4000" dirty="0">
                <a:solidFill>
                  <a:srgbClr val="002060"/>
                </a:solidFill>
                <a:latin typeface="SutonnyMJ" pitchFamily="2" charset="0"/>
              </a:rPr>
              <a:t> </a:t>
            </a:r>
          </a:p>
          <a:p>
            <a:endParaRPr lang="en-US" sz="2800" dirty="0">
              <a:latin typeface="SutonnyMJ" pitchFamily="2" charset="0"/>
            </a:endParaRPr>
          </a:p>
          <a:p>
            <a:r>
              <a:rPr lang="en-US" sz="3600" dirty="0">
                <a:solidFill>
                  <a:srgbClr val="0070C0"/>
                </a:solidFill>
                <a:latin typeface="SutonnyMJ" pitchFamily="2" charset="0"/>
              </a:rPr>
              <a:t>¶vi  </a:t>
            </a:r>
            <a:r>
              <a:rPr lang="en-US" sz="3600" dirty="0" err="1">
                <a:solidFill>
                  <a:srgbClr val="0070C0"/>
                </a:solidFill>
                <a:latin typeface="SutonnyMJ" pitchFamily="2" charset="0"/>
              </a:rPr>
              <a:t>jvj</a:t>
            </a:r>
            <a:r>
              <a:rPr lang="en-US" sz="3600" dirty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SutonnyMJ" pitchFamily="2" charset="0"/>
              </a:rPr>
              <a:t>wjUgvm</a:t>
            </a:r>
            <a:r>
              <a:rPr lang="en-US" sz="3600" dirty="0">
                <a:solidFill>
                  <a:srgbClr val="0070C0"/>
                </a:solidFill>
                <a:latin typeface="SutonnyMJ" pitchFamily="2" charset="0"/>
              </a:rPr>
              <a:t> ‡K </a:t>
            </a:r>
            <a:r>
              <a:rPr lang="en-US" sz="3600" dirty="0" err="1">
                <a:solidFill>
                  <a:srgbClr val="0070C0"/>
                </a:solidFill>
                <a:latin typeface="SutonnyMJ" pitchFamily="2" charset="0"/>
              </a:rPr>
              <a:t>bxj</a:t>
            </a:r>
            <a:r>
              <a:rPr lang="en-US" sz="3600" dirty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SutonnyMJ" pitchFamily="2" charset="0"/>
              </a:rPr>
              <a:t>K‡</a:t>
            </a:r>
            <a:r>
              <a:rPr lang="en-US" sz="2800" dirty="0" err="1">
                <a:solidFill>
                  <a:srgbClr val="0070C0"/>
                </a:solidFill>
                <a:latin typeface="SutonnyMJ" pitchFamily="2" charset="0"/>
              </a:rPr>
              <a:t>র</a:t>
            </a:r>
            <a:endParaRPr lang="en-US" sz="3600" dirty="0">
              <a:solidFill>
                <a:srgbClr val="0070C0"/>
              </a:solidFill>
              <a:latin typeface="SutonnyMJ" pitchFamily="2" charset="0"/>
            </a:endParaRPr>
          </a:p>
          <a:p>
            <a:endParaRPr lang="en-US" sz="3600" dirty="0">
              <a:solidFill>
                <a:srgbClr val="0070C0"/>
              </a:solidFill>
              <a:latin typeface="SutonnyMJ" pitchFamily="2" charset="0"/>
            </a:endParaRPr>
          </a:p>
          <a:p>
            <a:r>
              <a:rPr lang="en-US" sz="2800" dirty="0">
                <a:latin typeface="SutonnyMJ" pitchFamily="2" charset="0"/>
              </a:rPr>
              <a:t>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¶vi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Gwm‡Wi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mv‡_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wewµqv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K‡i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jeb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I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cvwb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Drcbœ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K‡i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|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SutonnyMJ" pitchFamily="2" charset="0"/>
            </a:endParaRPr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317</TotalTime>
  <Words>533</Words>
  <Application>Microsoft Office PowerPoint</Application>
  <PresentationFormat>On-screen Show (4:3)</PresentationFormat>
  <Paragraphs>56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Calibri</vt:lpstr>
      <vt:lpstr>KumarkhaliMJ</vt:lpstr>
      <vt:lpstr>NikoshBAN</vt:lpstr>
      <vt:lpstr>RinkiyMJ</vt:lpstr>
      <vt:lpstr>SutonnyMJ</vt:lpstr>
      <vt:lpstr>Times New Roman</vt:lpstr>
      <vt:lpstr>Trebuchet MS</vt:lpstr>
      <vt:lpstr>Wingdings 2</vt:lpstr>
      <vt:lpstr>Wingdings 3</vt:lpstr>
      <vt:lpstr>Facet</vt:lpstr>
      <vt:lpstr>PowerPoint Presentation</vt:lpstr>
      <vt:lpstr> </vt:lpstr>
      <vt:lpstr>PowerPoint Presentation</vt:lpstr>
      <vt:lpstr>A¤øt hv `ªe‡b nvB‡Wªv‡Rb(H) Avqb Z¨vM K‡i Zv‡K A¤ø ev GwmW e‡j|</vt:lpstr>
      <vt:lpstr>Gwm‡Wi ˆewkó¨ n‡jvt   GwmW UK ¯^v` hy³,   GwmW bxj wjUgvm‡K jvj K‡i, Ges    </vt:lpstr>
      <vt:lpstr>mvBwUªK GwmW cvIqv hvq                               AvOyi,                                       Kgjv,                                              †jey‡Z|  UviUvwiK GwmW cvIqv hvq                                   †ZZzu‡j|  GwmwUK GwmW cvIqv hvq                                   wf‡bMv‡i| </vt:lpstr>
      <vt:lpstr>PowerPoint Presentation</vt:lpstr>
      <vt:lpstr>  ¶vit  hv `ªe‡b nvB‡Wªv·vBW(OH) Avqb Z¨vM K‡i Zv‡K ¶vi e‡j|  †hgbt ‡mvwWqvg nvB‡Wªv·vBW (NaOH)  K¨vjwmqvg nvB‡Wªv·vBW Ca(OH)2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Personal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Rakib</dc:creator>
  <cp:lastModifiedBy>User</cp:lastModifiedBy>
  <cp:revision>93</cp:revision>
  <dcterms:created xsi:type="dcterms:W3CDTF">2014-04-18T07:04:04Z</dcterms:created>
  <dcterms:modified xsi:type="dcterms:W3CDTF">2020-01-18T15:58:46Z</dcterms:modified>
</cp:coreProperties>
</file>