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61" r:id="rId3"/>
    <p:sldId id="259" r:id="rId4"/>
    <p:sldId id="256" r:id="rId5"/>
    <p:sldId id="262" r:id="rId6"/>
    <p:sldId id="260" r:id="rId7"/>
    <p:sldId id="272" r:id="rId8"/>
    <p:sldId id="263" r:id="rId9"/>
    <p:sldId id="264" r:id="rId10"/>
    <p:sldId id="273" r:id="rId11"/>
    <p:sldId id="27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66"/>
    <a:srgbClr val="FF3399"/>
    <a:srgbClr val="0066FF"/>
    <a:srgbClr val="CCFF99"/>
    <a:srgbClr val="3366FF"/>
    <a:srgbClr val="414507"/>
    <a:srgbClr val="FF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552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482F8-E1C6-47A4-B68F-F3764F3351B3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4BBE84-7A2F-4DB7-865E-D5DAAB5A73D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পদার্থ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97A1D21-BB14-45FF-9054-4D23658ED249}" type="parTrans" cxnId="{DB7AB7D1-6C24-404B-A241-B6303356A1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75BC69-FB00-4BF9-9F1C-52CA377F3375}" type="sibTrans" cxnId="{DB7AB7D1-6C24-404B-A241-B6303356A1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4CDF754-FF6A-49E4-85A6-45CDE40F4B2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ওজন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আছে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6A4F0C7-32B9-460C-A9ED-F411DC58C1B6}" type="parTrans" cxnId="{8BEE691A-D77E-4072-9516-3658041AC1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9CD2D0-F5BB-4087-B720-993E607B4A1B}" type="sibTrans" cxnId="{8BEE691A-D77E-4072-9516-3658041AC1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3965D9B-2D58-430A-B65C-6176BDCB772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জায়গা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দখল করে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97FB97-CD65-43E1-B04E-428FC24AC4E3}" type="parTrans" cxnId="{F286502B-51A4-414D-B611-7B3433A261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DF10672-A03D-41F5-A963-F469386245BE}" type="sibTrans" cxnId="{F286502B-51A4-414D-B611-7B3433A2613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1B6E88C-4E29-4A0B-BDF8-C9C16C128A3B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আছে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B39ACA-3BA7-44B9-9175-C7D6ECB390FF}" type="parTrans" cxnId="{C419A206-39D1-47D1-8547-7FE1CF196AE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E8CF236-C6E2-4C6F-BAB4-F5E8D090D2A4}" type="sibTrans" cxnId="{C419A206-39D1-47D1-8547-7FE1CF196AE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426F91-68B4-42BA-B7B7-A2D7DDAC2C4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আছে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44B43C6-0918-4612-9FB9-34C5349E2CA0}" type="parTrans" cxnId="{A62C7B5B-EA61-4A40-8C6B-B6888EF7DE2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CAB9928-3868-441B-A803-A289AE321F05}" type="sibTrans" cxnId="{A62C7B5B-EA61-4A40-8C6B-B6888EF7DE2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C3098EE-070D-48D5-8349-784A91B4EA44}" type="pres">
      <dgm:prSet presAssocID="{97D482F8-E1C6-47A4-B68F-F3764F3351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2642A-A2A4-4955-8E0B-EC8D1E723B16}" type="pres">
      <dgm:prSet presAssocID="{434BBE84-7A2F-4DB7-865E-D5DAAB5A73D9}" presName="centerShape" presStyleLbl="node0" presStyleIdx="0" presStyleCnt="1"/>
      <dgm:spPr/>
      <dgm:t>
        <a:bodyPr/>
        <a:lstStyle/>
        <a:p>
          <a:endParaRPr lang="en-US"/>
        </a:p>
      </dgm:t>
    </dgm:pt>
    <dgm:pt modelId="{6ADF9D3D-0A20-4ECA-99D1-E6BE87B64C0F}" type="pres">
      <dgm:prSet presAssocID="{16A4F0C7-32B9-460C-A9ED-F411DC58C1B6}" presName="Name9" presStyleLbl="parChTrans1D2" presStyleIdx="0" presStyleCnt="4"/>
      <dgm:spPr/>
      <dgm:t>
        <a:bodyPr/>
        <a:lstStyle/>
        <a:p>
          <a:endParaRPr lang="en-US"/>
        </a:p>
      </dgm:t>
    </dgm:pt>
    <dgm:pt modelId="{CC0D95B8-09DE-41F0-B7D6-F0C1DC6F8C96}" type="pres">
      <dgm:prSet presAssocID="{16A4F0C7-32B9-460C-A9ED-F411DC58C1B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1AB2EC6-83EC-4E9E-A98B-A75B6EB88BC6}" type="pres">
      <dgm:prSet presAssocID="{C4CDF754-FF6A-49E4-85A6-45CDE40F4B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5F30C-1383-4B27-BADA-B11AC5566696}" type="pres">
      <dgm:prSet presAssocID="{EE97FB97-CD65-43E1-B04E-428FC24AC4E3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40EBF1-19C5-4CFE-A1FE-F032A18639CC}" type="pres">
      <dgm:prSet presAssocID="{EE97FB97-CD65-43E1-B04E-428FC24AC4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88D5628-1B14-4F85-8D5B-7BE304EC3F42}" type="pres">
      <dgm:prSet presAssocID="{03965D9B-2D58-430A-B65C-6176BDCB7724}" presName="node" presStyleLbl="node1" presStyleIdx="1" presStyleCnt="4" custRadScaleRad="98818" custRadScaleInc="-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0EC1F-2BBE-4815-A53A-FF721CB650CE}" type="pres">
      <dgm:prSet presAssocID="{B2B39ACA-3BA7-44B9-9175-C7D6ECB390FF}" presName="Name9" presStyleLbl="parChTrans1D2" presStyleIdx="2" presStyleCnt="4"/>
      <dgm:spPr/>
      <dgm:t>
        <a:bodyPr/>
        <a:lstStyle/>
        <a:p>
          <a:endParaRPr lang="en-US"/>
        </a:p>
      </dgm:t>
    </dgm:pt>
    <dgm:pt modelId="{6E177A10-32A4-45A8-AFB8-B5F6407959CF}" type="pres">
      <dgm:prSet presAssocID="{B2B39ACA-3BA7-44B9-9175-C7D6ECB390F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D75755C-435B-446F-819C-95C63F1AAFB2}" type="pres">
      <dgm:prSet presAssocID="{A1B6E88C-4E29-4A0B-BDF8-C9C16C128A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DB5FD-68F4-4F2D-A908-4BE134E5CE72}" type="pres">
      <dgm:prSet presAssocID="{F44B43C6-0918-4612-9FB9-34C5349E2CA0}" presName="Name9" presStyleLbl="parChTrans1D2" presStyleIdx="3" presStyleCnt="4"/>
      <dgm:spPr/>
      <dgm:t>
        <a:bodyPr/>
        <a:lstStyle/>
        <a:p>
          <a:endParaRPr lang="en-US"/>
        </a:p>
      </dgm:t>
    </dgm:pt>
    <dgm:pt modelId="{CEA849CF-5290-4032-A1AE-13E952FE2ABD}" type="pres">
      <dgm:prSet presAssocID="{F44B43C6-0918-4612-9FB9-34C5349E2CA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4530699-86D6-443C-B23A-0265058FBCE9}" type="pres">
      <dgm:prSet presAssocID="{FA426F91-68B4-42BA-B7B7-A2D7DDAC2C4A}" presName="node" presStyleLbl="node1" presStyleIdx="3" presStyleCnt="4" custScaleX="107794" custScaleY="99708" custRadScaleRad="129528" custRadScaleInc="-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E691A-D77E-4072-9516-3658041AC16E}" srcId="{434BBE84-7A2F-4DB7-865E-D5DAAB5A73D9}" destId="{C4CDF754-FF6A-49E4-85A6-45CDE40F4B27}" srcOrd="0" destOrd="0" parTransId="{16A4F0C7-32B9-460C-A9ED-F411DC58C1B6}" sibTransId="{079CD2D0-F5BB-4087-B720-993E607B4A1B}"/>
    <dgm:cxn modelId="{F576D71C-7CBF-4C50-8A54-60A6A302F9F8}" type="presOf" srcId="{B2B39ACA-3BA7-44B9-9175-C7D6ECB390FF}" destId="{6C60EC1F-2BBE-4815-A53A-FF721CB650CE}" srcOrd="0" destOrd="0" presId="urn:microsoft.com/office/officeart/2005/8/layout/radial1"/>
    <dgm:cxn modelId="{8AB7F6E3-CBF6-4EFF-8E03-7327098E3C45}" type="presOf" srcId="{97D482F8-E1C6-47A4-B68F-F3764F3351B3}" destId="{0C3098EE-070D-48D5-8349-784A91B4EA44}" srcOrd="0" destOrd="0" presId="urn:microsoft.com/office/officeart/2005/8/layout/radial1"/>
    <dgm:cxn modelId="{09132601-46E4-4595-8A03-E2229A4A7A48}" type="presOf" srcId="{A1B6E88C-4E29-4A0B-BDF8-C9C16C128A3B}" destId="{3D75755C-435B-446F-819C-95C63F1AAFB2}" srcOrd="0" destOrd="0" presId="urn:microsoft.com/office/officeart/2005/8/layout/radial1"/>
    <dgm:cxn modelId="{CA66DA9A-22D3-46FC-B0F3-E786F6DCC68F}" type="presOf" srcId="{B2B39ACA-3BA7-44B9-9175-C7D6ECB390FF}" destId="{6E177A10-32A4-45A8-AFB8-B5F6407959CF}" srcOrd="1" destOrd="0" presId="urn:microsoft.com/office/officeart/2005/8/layout/radial1"/>
    <dgm:cxn modelId="{70086A3B-277A-4335-AC50-676AB29BE7A0}" type="presOf" srcId="{EE97FB97-CD65-43E1-B04E-428FC24AC4E3}" destId="{E940EBF1-19C5-4CFE-A1FE-F032A18639CC}" srcOrd="1" destOrd="0" presId="urn:microsoft.com/office/officeart/2005/8/layout/radial1"/>
    <dgm:cxn modelId="{1FB47D8A-DDC5-4A1C-9134-E6665D39D233}" type="presOf" srcId="{C4CDF754-FF6A-49E4-85A6-45CDE40F4B27}" destId="{A1AB2EC6-83EC-4E9E-A98B-A75B6EB88BC6}" srcOrd="0" destOrd="0" presId="urn:microsoft.com/office/officeart/2005/8/layout/radial1"/>
    <dgm:cxn modelId="{80394BBC-3E32-44F6-AFE2-555715BDF0D5}" type="presOf" srcId="{16A4F0C7-32B9-460C-A9ED-F411DC58C1B6}" destId="{CC0D95B8-09DE-41F0-B7D6-F0C1DC6F8C96}" srcOrd="1" destOrd="0" presId="urn:microsoft.com/office/officeart/2005/8/layout/radial1"/>
    <dgm:cxn modelId="{2433AAE2-940B-4258-9775-F7FDDBB54DB3}" type="presOf" srcId="{F44B43C6-0918-4612-9FB9-34C5349E2CA0}" destId="{6B4DB5FD-68F4-4F2D-A908-4BE134E5CE72}" srcOrd="0" destOrd="0" presId="urn:microsoft.com/office/officeart/2005/8/layout/radial1"/>
    <dgm:cxn modelId="{C419A206-39D1-47D1-8547-7FE1CF196AE4}" srcId="{434BBE84-7A2F-4DB7-865E-D5DAAB5A73D9}" destId="{A1B6E88C-4E29-4A0B-BDF8-C9C16C128A3B}" srcOrd="2" destOrd="0" parTransId="{B2B39ACA-3BA7-44B9-9175-C7D6ECB390FF}" sibTransId="{7E8CF236-C6E2-4C6F-BAB4-F5E8D090D2A4}"/>
    <dgm:cxn modelId="{7A0D3C77-A0B7-421F-8CD9-C00EDDE1A273}" type="presOf" srcId="{F44B43C6-0918-4612-9FB9-34C5349E2CA0}" destId="{CEA849CF-5290-4032-A1AE-13E952FE2ABD}" srcOrd="1" destOrd="0" presId="urn:microsoft.com/office/officeart/2005/8/layout/radial1"/>
    <dgm:cxn modelId="{A62C7B5B-EA61-4A40-8C6B-B6888EF7DE2C}" srcId="{434BBE84-7A2F-4DB7-865E-D5DAAB5A73D9}" destId="{FA426F91-68B4-42BA-B7B7-A2D7DDAC2C4A}" srcOrd="3" destOrd="0" parTransId="{F44B43C6-0918-4612-9FB9-34C5349E2CA0}" sibTransId="{0CAB9928-3868-441B-A803-A289AE321F05}"/>
    <dgm:cxn modelId="{F1877289-4F49-44F7-825A-975D900831EE}" type="presOf" srcId="{03965D9B-2D58-430A-B65C-6176BDCB7724}" destId="{388D5628-1B14-4F85-8D5B-7BE304EC3F42}" srcOrd="0" destOrd="0" presId="urn:microsoft.com/office/officeart/2005/8/layout/radial1"/>
    <dgm:cxn modelId="{B46A5560-0291-4D2D-A97E-5EBF05420C2B}" type="presOf" srcId="{FA426F91-68B4-42BA-B7B7-A2D7DDAC2C4A}" destId="{A4530699-86D6-443C-B23A-0265058FBCE9}" srcOrd="0" destOrd="0" presId="urn:microsoft.com/office/officeart/2005/8/layout/radial1"/>
    <dgm:cxn modelId="{5AB9E3F8-7E3C-4C32-9BCE-88BD97082D63}" type="presOf" srcId="{16A4F0C7-32B9-460C-A9ED-F411DC58C1B6}" destId="{6ADF9D3D-0A20-4ECA-99D1-E6BE87B64C0F}" srcOrd="0" destOrd="0" presId="urn:microsoft.com/office/officeart/2005/8/layout/radial1"/>
    <dgm:cxn modelId="{F286502B-51A4-414D-B611-7B3433A2613F}" srcId="{434BBE84-7A2F-4DB7-865E-D5DAAB5A73D9}" destId="{03965D9B-2D58-430A-B65C-6176BDCB7724}" srcOrd="1" destOrd="0" parTransId="{EE97FB97-CD65-43E1-B04E-428FC24AC4E3}" sibTransId="{9DF10672-A03D-41F5-A963-F469386245BE}"/>
    <dgm:cxn modelId="{4DF86247-1263-47E8-92C6-F75923DB12B6}" type="presOf" srcId="{EE97FB97-CD65-43E1-B04E-428FC24AC4E3}" destId="{E635F30C-1383-4B27-BADA-B11AC5566696}" srcOrd="0" destOrd="0" presId="urn:microsoft.com/office/officeart/2005/8/layout/radial1"/>
    <dgm:cxn modelId="{DB7AB7D1-6C24-404B-A241-B6303356A1B7}" srcId="{97D482F8-E1C6-47A4-B68F-F3764F3351B3}" destId="{434BBE84-7A2F-4DB7-865E-D5DAAB5A73D9}" srcOrd="0" destOrd="0" parTransId="{097A1D21-BB14-45FF-9054-4D23658ED249}" sibTransId="{6E75BC69-FB00-4BF9-9F1C-52CA377F3375}"/>
    <dgm:cxn modelId="{1029AB85-600E-407D-BEC4-93B62E2126B9}" type="presOf" srcId="{434BBE84-7A2F-4DB7-865E-D5DAAB5A73D9}" destId="{9422642A-A2A4-4955-8E0B-EC8D1E723B16}" srcOrd="0" destOrd="0" presId="urn:microsoft.com/office/officeart/2005/8/layout/radial1"/>
    <dgm:cxn modelId="{03C9751F-F666-4E7E-9832-D639FDFACA0A}" type="presParOf" srcId="{0C3098EE-070D-48D5-8349-784A91B4EA44}" destId="{9422642A-A2A4-4955-8E0B-EC8D1E723B16}" srcOrd="0" destOrd="0" presId="urn:microsoft.com/office/officeart/2005/8/layout/radial1"/>
    <dgm:cxn modelId="{55C7C3ED-AD56-47D8-9BD6-DC02985F3AB2}" type="presParOf" srcId="{0C3098EE-070D-48D5-8349-784A91B4EA44}" destId="{6ADF9D3D-0A20-4ECA-99D1-E6BE87B64C0F}" srcOrd="1" destOrd="0" presId="urn:microsoft.com/office/officeart/2005/8/layout/radial1"/>
    <dgm:cxn modelId="{5A4B4845-F3FD-4473-A6EF-C86D684A3B26}" type="presParOf" srcId="{6ADF9D3D-0A20-4ECA-99D1-E6BE87B64C0F}" destId="{CC0D95B8-09DE-41F0-B7D6-F0C1DC6F8C96}" srcOrd="0" destOrd="0" presId="urn:microsoft.com/office/officeart/2005/8/layout/radial1"/>
    <dgm:cxn modelId="{72697494-8FC2-422D-BC2A-7CF5126BBEF2}" type="presParOf" srcId="{0C3098EE-070D-48D5-8349-784A91B4EA44}" destId="{A1AB2EC6-83EC-4E9E-A98B-A75B6EB88BC6}" srcOrd="2" destOrd="0" presId="urn:microsoft.com/office/officeart/2005/8/layout/radial1"/>
    <dgm:cxn modelId="{B1D1C418-8A3E-4466-AD02-5E12F67C760A}" type="presParOf" srcId="{0C3098EE-070D-48D5-8349-784A91B4EA44}" destId="{E635F30C-1383-4B27-BADA-B11AC5566696}" srcOrd="3" destOrd="0" presId="urn:microsoft.com/office/officeart/2005/8/layout/radial1"/>
    <dgm:cxn modelId="{9DD7FD85-8CA3-4515-AF3B-099AF7DD931A}" type="presParOf" srcId="{E635F30C-1383-4B27-BADA-B11AC5566696}" destId="{E940EBF1-19C5-4CFE-A1FE-F032A18639CC}" srcOrd="0" destOrd="0" presId="urn:microsoft.com/office/officeart/2005/8/layout/radial1"/>
    <dgm:cxn modelId="{51A87855-3A34-4F50-9360-7B4E5A60B26D}" type="presParOf" srcId="{0C3098EE-070D-48D5-8349-784A91B4EA44}" destId="{388D5628-1B14-4F85-8D5B-7BE304EC3F42}" srcOrd="4" destOrd="0" presId="urn:microsoft.com/office/officeart/2005/8/layout/radial1"/>
    <dgm:cxn modelId="{AF3B1B06-E57C-4F2F-A7FD-B3334268084F}" type="presParOf" srcId="{0C3098EE-070D-48D5-8349-784A91B4EA44}" destId="{6C60EC1F-2BBE-4815-A53A-FF721CB650CE}" srcOrd="5" destOrd="0" presId="urn:microsoft.com/office/officeart/2005/8/layout/radial1"/>
    <dgm:cxn modelId="{93AF433D-A326-4158-A8BD-3719FE1A6E4D}" type="presParOf" srcId="{6C60EC1F-2BBE-4815-A53A-FF721CB650CE}" destId="{6E177A10-32A4-45A8-AFB8-B5F6407959CF}" srcOrd="0" destOrd="0" presId="urn:microsoft.com/office/officeart/2005/8/layout/radial1"/>
    <dgm:cxn modelId="{758FB045-A3D7-48DE-8AD6-E2562208FD7A}" type="presParOf" srcId="{0C3098EE-070D-48D5-8349-784A91B4EA44}" destId="{3D75755C-435B-446F-819C-95C63F1AAFB2}" srcOrd="6" destOrd="0" presId="urn:microsoft.com/office/officeart/2005/8/layout/radial1"/>
    <dgm:cxn modelId="{0B1DF913-2C3D-48A3-AF51-F7AD4D3DDE09}" type="presParOf" srcId="{0C3098EE-070D-48D5-8349-784A91B4EA44}" destId="{6B4DB5FD-68F4-4F2D-A908-4BE134E5CE72}" srcOrd="7" destOrd="0" presId="urn:microsoft.com/office/officeart/2005/8/layout/radial1"/>
    <dgm:cxn modelId="{7AF4AADB-A405-4263-A007-F0D6BB179ED5}" type="presParOf" srcId="{6B4DB5FD-68F4-4F2D-A908-4BE134E5CE72}" destId="{CEA849CF-5290-4032-A1AE-13E952FE2ABD}" srcOrd="0" destOrd="0" presId="urn:microsoft.com/office/officeart/2005/8/layout/radial1"/>
    <dgm:cxn modelId="{0725E993-012D-4245-A5E1-0989B64B811D}" type="presParOf" srcId="{0C3098EE-070D-48D5-8349-784A91B4EA44}" destId="{A4530699-86D6-443C-B23A-0265058FBCE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2642A-A2A4-4955-8E0B-EC8D1E723B16}">
      <dsp:nvSpPr>
        <dsp:cNvPr id="0" name=""/>
        <dsp:cNvSpPr/>
      </dsp:nvSpPr>
      <dsp:spPr>
        <a:xfrm>
          <a:off x="3354488" y="1979003"/>
          <a:ext cx="1502993" cy="1502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 smtClean="0">
              <a:latin typeface="NikoshBAN" pitchFamily="2" charset="0"/>
              <a:cs typeface="NikoshBAN" pitchFamily="2" charset="0"/>
            </a:rPr>
            <a:t>পদার্থ</a:t>
          </a:r>
          <a:endParaRPr lang="en-US" sz="4700" kern="1200" dirty="0">
            <a:latin typeface="NikoshBAN" pitchFamily="2" charset="0"/>
            <a:cs typeface="NikoshBAN" pitchFamily="2" charset="0"/>
          </a:endParaRPr>
        </a:p>
      </dsp:txBody>
      <dsp:txXfrm>
        <a:off x="3574596" y="2199111"/>
        <a:ext cx="1062777" cy="1062777"/>
      </dsp:txXfrm>
    </dsp:sp>
    <dsp:sp modelId="{6ADF9D3D-0A20-4ECA-99D1-E6BE87B64C0F}">
      <dsp:nvSpPr>
        <dsp:cNvPr id="0" name=""/>
        <dsp:cNvSpPr/>
      </dsp:nvSpPr>
      <dsp:spPr>
        <a:xfrm rot="16200000">
          <a:off x="3878907" y="1735334"/>
          <a:ext cx="454156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454156" y="165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94631" y="1740570"/>
        <a:ext cx="22707" cy="22707"/>
      </dsp:txXfrm>
    </dsp:sp>
    <dsp:sp modelId="{A1AB2EC6-83EC-4E9E-A98B-A75B6EB88BC6}">
      <dsp:nvSpPr>
        <dsp:cNvPr id="0" name=""/>
        <dsp:cNvSpPr/>
      </dsp:nvSpPr>
      <dsp:spPr>
        <a:xfrm>
          <a:off x="3354488" y="21852"/>
          <a:ext cx="1502993" cy="15029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ওজন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আছে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574596" y="241960"/>
        <a:ext cx="1062777" cy="1062777"/>
      </dsp:txXfrm>
    </dsp:sp>
    <dsp:sp modelId="{E635F30C-1383-4B27-BADA-B11AC5566696}">
      <dsp:nvSpPr>
        <dsp:cNvPr id="0" name=""/>
        <dsp:cNvSpPr/>
      </dsp:nvSpPr>
      <dsp:spPr>
        <a:xfrm rot="21468429">
          <a:off x="4856774" y="2676908"/>
          <a:ext cx="431023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431023" y="165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061510" y="2682723"/>
        <a:ext cx="21551" cy="21551"/>
      </dsp:txXfrm>
    </dsp:sp>
    <dsp:sp modelId="{388D5628-1B14-4F85-8D5B-7BE304EC3F42}">
      <dsp:nvSpPr>
        <dsp:cNvPr id="0" name=""/>
        <dsp:cNvSpPr/>
      </dsp:nvSpPr>
      <dsp:spPr>
        <a:xfrm>
          <a:off x="5287089" y="1905001"/>
          <a:ext cx="1502993" cy="1502993"/>
        </a:xfrm>
        <a:prstGeom prst="ellipse">
          <a:avLst/>
        </a:prstGeom>
        <a:solidFill>
          <a:schemeClr val="accent2">
            <a:hueOff val="3494510"/>
            <a:satOff val="-663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জায়গা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দখল করে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507197" y="2125109"/>
        <a:ext cx="1062777" cy="1062777"/>
      </dsp:txXfrm>
    </dsp:sp>
    <dsp:sp modelId="{6C60EC1F-2BBE-4815-A53A-FF721CB650CE}">
      <dsp:nvSpPr>
        <dsp:cNvPr id="0" name=""/>
        <dsp:cNvSpPr/>
      </dsp:nvSpPr>
      <dsp:spPr>
        <a:xfrm rot="5400000">
          <a:off x="3878907" y="3692484"/>
          <a:ext cx="454156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454156" y="165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94631" y="3697721"/>
        <a:ext cx="22707" cy="22707"/>
      </dsp:txXfrm>
    </dsp:sp>
    <dsp:sp modelId="{3D75755C-435B-446F-819C-95C63F1AAFB2}">
      <dsp:nvSpPr>
        <dsp:cNvPr id="0" name=""/>
        <dsp:cNvSpPr/>
      </dsp:nvSpPr>
      <dsp:spPr>
        <a:xfrm>
          <a:off x="3354488" y="3936153"/>
          <a:ext cx="1502993" cy="1502993"/>
        </a:xfrm>
        <a:prstGeom prst="ellipse">
          <a:avLst/>
        </a:prstGeom>
        <a:solidFill>
          <a:schemeClr val="accent2">
            <a:hueOff val="6989019"/>
            <a:satOff val="-1325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আয়তন আছে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574596" y="4156261"/>
        <a:ext cx="1062777" cy="1062777"/>
      </dsp:txXfrm>
    </dsp:sp>
    <dsp:sp modelId="{6B4DB5FD-68F4-4F2D-A908-4BE134E5CE72}">
      <dsp:nvSpPr>
        <dsp:cNvPr id="0" name=""/>
        <dsp:cNvSpPr/>
      </dsp:nvSpPr>
      <dsp:spPr>
        <a:xfrm rot="10696644">
          <a:off x="2381493" y="2751132"/>
          <a:ext cx="973554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973554" y="165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2843932" y="2743384"/>
        <a:ext cx="48677" cy="48677"/>
      </dsp:txXfrm>
    </dsp:sp>
    <dsp:sp modelId="{A4530699-86D6-443C-B23A-0265058FBCE9}">
      <dsp:nvSpPr>
        <dsp:cNvPr id="0" name=""/>
        <dsp:cNvSpPr/>
      </dsp:nvSpPr>
      <dsp:spPr>
        <a:xfrm>
          <a:off x="762004" y="2057402"/>
          <a:ext cx="1620137" cy="1498605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আকার আছে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999268" y="2276868"/>
        <a:ext cx="1145609" cy="105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D3298-BB32-4716-85A4-CE411C790CC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40861-52FE-4B5C-8633-208E2769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40861-52FE-4B5C-8633-208E27694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4.jfif"/><Relationship Id="rId7" Type="http://schemas.openxmlformats.org/officeDocument/2006/relationships/image" Target="../media/image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63709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9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-52328"/>
            <a:ext cx="9220200" cy="6986528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পদার্থের বৈশিষ্ট্যঃ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১। পদার্থের ওজন আছে।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২। পদার্থ জায়গা দখল করে।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৩। আকার , আকৃতি ও আয়তন আছে।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৪। পদার্থ কোনোটা হালকা, কোনোটা ভারি, কোনোটা  নরম, কোনটা শক্ত, আবার কোনোটা তরল।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7286552"/>
              </p:ext>
            </p:extLst>
          </p:nvPr>
        </p:nvGraphicFramePr>
        <p:xfrm>
          <a:off x="304800" y="152400"/>
          <a:ext cx="8153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4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39249"/>
              </p:ext>
            </p:extLst>
          </p:nvPr>
        </p:nvGraphicFramePr>
        <p:xfrm>
          <a:off x="2133600" y="3048000"/>
          <a:ext cx="4191000" cy="3886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95500"/>
                <a:gridCol w="2095500"/>
              </a:tblGrid>
              <a:tr h="1651635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জিনিসের  নাম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যে বস্তু দিয়ে তৈরি</a:t>
                      </a:r>
                      <a:endParaRPr lang="en-US" sz="4400" dirty="0">
                        <a:solidFill>
                          <a:srgbClr val="CCFF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085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30479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51131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দেখানো ছকের মতো ছক আকিঁ ওশ্রেণিকক্ষের ভিতরে ও বাহিরের বিভন্ন জিনিসের তালিকা তৈরি কর ও কি দিয়ে তৈরি তা ছকে পূরণ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153400" cy="5555367"/>
          </a:xfrm>
          <a:prstGeom prst="rect">
            <a:avLst/>
          </a:prstGeom>
          <a:solidFill>
            <a:srgbClr val="FF33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তিনটি দলে ভাগ হয়ে বসো এবং তোমরা যে ছক তৈরি করেছো তা সকলের সাথে ধারণা বিনিময় করো এবং তা নতুন ছকে লিখ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0"/>
            <a:ext cx="4343400" cy="2000548"/>
          </a:xfrm>
          <a:prstGeom prst="rect">
            <a:avLst/>
          </a:prstGeom>
          <a:solidFill>
            <a:srgbClr val="CCFF99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১। টেবিল, চেয়ার কি দিয়ে তৈরি? </a:t>
            </a:r>
            <a:endParaRPr lang="en-US" sz="60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। পদার্থের কি ওজন আছে?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৩। পদার্থ কি জায়গা দখল করে?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902"/>
            <a:ext cx="7467600" cy="1799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00399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১। পদার্থের দুইটি বৈশিষ্ট্য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6934200" cy="419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21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1" y="549581"/>
            <a:ext cx="5181600" cy="2646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IN" sz="6000" b="1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নামঃ মোসাঃ শাহিনা আকতার </a:t>
            </a:r>
          </a:p>
          <a:p>
            <a:pPr algn="ctr"/>
            <a:r>
              <a:rPr lang="bn-IN" sz="6000" b="1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pPr algn="ctr"/>
            <a:r>
              <a:rPr lang="bn-IN" sz="4400" b="1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বিদ্যালয়ঃ ধামালকোট সরকারি প্রাথমিক বিদ্যালয়।</a:t>
            </a:r>
          </a:p>
          <a:p>
            <a:pPr algn="ctr"/>
            <a:r>
              <a:rPr lang="bn-IN" sz="4000" b="1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সেনানিবাস, ঢাকা</a:t>
            </a:r>
            <a:r>
              <a:rPr lang="bn-IN" sz="3200" b="1" dirty="0" smtClean="0">
                <a:solidFill>
                  <a:srgbClr val="414507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41450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610600" cy="560153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 পাঠঃ বিভিন্ন ধরণের পদার্থ ।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পদার্থ কী ?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45" y="1413164"/>
            <a:ext cx="8153400" cy="298543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১৬.১.১  পদার্থের তিন অবস্থার  বৈশিষ্ট্য বলতে 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0"/>
            <a:ext cx="8991600" cy="60016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u="sng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</a:p>
          <a:p>
            <a:pPr algn="just"/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 বিভিন্ন জিনিস যেমন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চেয়ার,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ডাস্টার,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বোর্ড,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গ্লাস,</a:t>
            </a:r>
            <a:r>
              <a:rPr lang="en-US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পেন্সিল ইত্যাদি।</a:t>
            </a:r>
            <a:endParaRPr lang="en-US" sz="7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16182"/>
            <a:ext cx="830580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4145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উপস্থাপনঃ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আমাদের চারপাশে কি কি আছে?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চলো এবার কিছু ছবি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89" y="2590801"/>
            <a:ext cx="2339428" cy="3854460"/>
          </a:xfrm>
          <a:prstGeom prst="rect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9" y="2456907"/>
            <a:ext cx="3152942" cy="3988354"/>
          </a:xfrm>
          <a:prstGeom prst="rect">
            <a:avLst/>
          </a:prstGeom>
          <a:ln w="57150">
            <a:solidFill>
              <a:srgbClr val="CC006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674830" y="151432"/>
            <a:ext cx="2272982" cy="198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91" y="4953000"/>
            <a:ext cx="2929860" cy="16386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827" y="151432"/>
            <a:ext cx="3030347" cy="21450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427" y="2637290"/>
            <a:ext cx="2502885" cy="1702353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96" y="223049"/>
            <a:ext cx="2194560" cy="1846293"/>
          </a:xfrm>
          <a:prstGeom prst="rect">
            <a:avLst/>
          </a:prstGeom>
          <a:ln w="66675"/>
          <a:effectLst>
            <a:glow>
              <a:schemeClr val="accent1">
                <a:alpha val="0"/>
              </a:schemeClr>
            </a:glow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37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61060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এই জিনিস গুলো কি দিয়ে গঠিত?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100" y="3505200"/>
            <a:ext cx="67056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 দিয়ে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8458200" cy="3139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কোনো জিনিস বা বস্তু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যা দিয়ে তৈরি।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938</TotalTime>
  <Words>258</Words>
  <Application>Microsoft Office PowerPoint</Application>
  <PresentationFormat>On-screen Show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PC-DELL</dc:creator>
  <cp:lastModifiedBy>Dhamalkot School</cp:lastModifiedBy>
  <cp:revision>83</cp:revision>
  <dcterms:created xsi:type="dcterms:W3CDTF">2006-08-16T00:00:00Z</dcterms:created>
  <dcterms:modified xsi:type="dcterms:W3CDTF">2020-01-18T04:13:30Z</dcterms:modified>
</cp:coreProperties>
</file>