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273" r:id="rId3"/>
    <p:sldId id="274" r:id="rId4"/>
    <p:sldId id="27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67" r:id="rId18"/>
    <p:sldId id="268" r:id="rId19"/>
    <p:sldId id="270" r:id="rId20"/>
    <p:sldId id="278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8A7EC-F170-4E84-8F10-49733B16E60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6E49C-A7E5-4C7F-8B0D-77F08527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4E8BD-AFB2-4A1E-8FED-750F64E30D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4DBF-1B4A-4FBB-B519-B7F49CF4BBA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6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508" y="545910"/>
            <a:ext cx="111034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6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98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4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" decel="50000" autoRev="1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8278" y="343660"/>
            <a:ext cx="329288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cs typeface="SutonnyMJ" pitchFamily="2" charset="0"/>
              </a:rPr>
              <a:t>Align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008" y="3302988"/>
            <a:ext cx="3623428" cy="12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05" y="289968"/>
            <a:ext cx="1839726" cy="3017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4668" y="5657671"/>
            <a:ext cx="3955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cs typeface="SutonnyMJ" pitchFamily="2" charset="0"/>
              </a:rPr>
              <a:t>Key Board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5032" y="591854"/>
            <a:ext cx="59591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cs typeface="SutonnyMJ" pitchFamily="2" charset="0"/>
              </a:rPr>
              <a:t>Left Align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4598" y="5639971"/>
            <a:ext cx="2367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cs typeface="SutonnyMJ" pitchFamily="2" charset="0"/>
              </a:rPr>
              <a:t>Ctrl+L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5863" y="2701947"/>
            <a:ext cx="72043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78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6998" y="5291183"/>
            <a:ext cx="3955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cs typeface="SutonnyMJ" pitchFamily="2" charset="0"/>
              </a:rPr>
              <a:t>Key Board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1767" y="-186942"/>
            <a:ext cx="768710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cs typeface="SutonnyMJ" pitchFamily="2" charset="0"/>
              </a:rPr>
              <a:t>Center Align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1846" y="5291182"/>
            <a:ext cx="2430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cs typeface="SutonnyMJ" pitchFamily="2" charset="0"/>
              </a:rPr>
              <a:t>Ctrl+E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04" y="1416759"/>
            <a:ext cx="2011942" cy="977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5863" y="2701947"/>
            <a:ext cx="72043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9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6998" y="5291183"/>
            <a:ext cx="3955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cs typeface="SutonnyMJ" pitchFamily="2" charset="0"/>
              </a:rPr>
              <a:t>Key Board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1767" y="-186942"/>
            <a:ext cx="680744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cs typeface="SutonnyMJ" pitchFamily="2" charset="0"/>
              </a:rPr>
              <a:t>Right Align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1846" y="5291182"/>
            <a:ext cx="2481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cs typeface="SutonnyMJ" pitchFamily="2" charset="0"/>
              </a:rPr>
              <a:t>Ctrl+R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196" y="1217330"/>
            <a:ext cx="1886859" cy="976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5863" y="2701947"/>
            <a:ext cx="72043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5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6998" y="5291183"/>
            <a:ext cx="3955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cs typeface="SutonnyMJ" pitchFamily="2" charset="0"/>
              </a:rPr>
              <a:t>Key Board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1507" y="-147120"/>
            <a:ext cx="84139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cs typeface="SutonnyMJ" pitchFamily="2" charset="0"/>
              </a:rPr>
              <a:t>Justify Align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1846" y="5291182"/>
            <a:ext cx="2274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cs typeface="SutonnyMJ" pitchFamily="2" charset="0"/>
              </a:rPr>
              <a:t>Ctrl+J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489" y="1472166"/>
            <a:ext cx="1781975" cy="11814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5863" y="2701947"/>
            <a:ext cx="72043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7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49" y="2110765"/>
            <a:ext cx="3029245" cy="38888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3968" y="376337"/>
            <a:ext cx="6584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cs typeface="SutonnyMJ" pitchFamily="2" charset="0"/>
              </a:rPr>
              <a:t>Line and Paragraph Spacing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495" y="324939"/>
            <a:ext cx="972663" cy="110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437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705" y="510507"/>
            <a:ext cx="3225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cs typeface="SutonnyMJ" pitchFamily="2" charset="0"/>
              </a:rPr>
              <a:t>Shading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23" y="1976773"/>
            <a:ext cx="1994745" cy="19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3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1282" y="349373"/>
            <a:ext cx="18982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cs typeface="SutonnyMJ" pitchFamily="2" charset="0"/>
              </a:rPr>
              <a:t>Sort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700" y="2026627"/>
            <a:ext cx="2715439" cy="225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0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354" y="463673"/>
            <a:ext cx="14287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8</a:t>
            </a:r>
          </a:p>
          <a:p>
            <a:r>
              <a:rPr lang="en-US" sz="4400" b="1" dirty="0" smtClean="0"/>
              <a:t>6</a:t>
            </a:r>
          </a:p>
          <a:p>
            <a:r>
              <a:rPr lang="en-US" sz="4400" b="1" dirty="0" smtClean="0"/>
              <a:t>5</a:t>
            </a:r>
          </a:p>
          <a:p>
            <a:r>
              <a:rPr lang="en-US" sz="4400" b="1" dirty="0" smtClean="0"/>
              <a:t>7</a:t>
            </a:r>
          </a:p>
          <a:p>
            <a:r>
              <a:rPr lang="en-US" sz="4400" b="1" dirty="0" smtClean="0"/>
              <a:t>9</a:t>
            </a:r>
          </a:p>
          <a:p>
            <a:r>
              <a:rPr lang="en-US" sz="4400" b="1" dirty="0" smtClean="0"/>
              <a:t>3</a:t>
            </a:r>
          </a:p>
          <a:p>
            <a:r>
              <a:rPr lang="en-US" sz="4400" b="1" dirty="0" smtClean="0"/>
              <a:t>4</a:t>
            </a:r>
          </a:p>
          <a:p>
            <a:r>
              <a:rPr lang="en-US" sz="4400" b="1" dirty="0" smtClean="0"/>
              <a:t>1</a:t>
            </a:r>
          </a:p>
          <a:p>
            <a:r>
              <a:rPr lang="en-US" sz="4400" b="1" dirty="0"/>
              <a:t>2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10440613" y="463673"/>
            <a:ext cx="1428750" cy="623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683" y="67224"/>
            <a:ext cx="3001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cs typeface="SutonnyMJ" pitchFamily="2" charset="0"/>
              </a:rPr>
              <a:t>Before Sort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1850" y="482723"/>
            <a:ext cx="261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cs typeface="SutonnyMJ" pitchFamily="2" charset="0"/>
              </a:rPr>
              <a:t>After Sort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51" y="683838"/>
            <a:ext cx="9463214" cy="16936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96" y="3111108"/>
            <a:ext cx="2825883" cy="288799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58" y="3443225"/>
            <a:ext cx="4541309" cy="18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1" y="214001"/>
            <a:ext cx="811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6110" y="1229663"/>
            <a:ext cx="50621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মোস্তাক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আহমেদ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মোহাম্মদপুর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নারায়নগঞ্জ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মোবাইল-০১৫৩২৩৩৮২৫১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397" y="1889757"/>
            <a:ext cx="1437555" cy="18482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9968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381001"/>
            <a:ext cx="8153400" cy="146423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NikoshBAN"/>
              </a:rPr>
              <a:t>বাড়ির</a:t>
            </a:r>
            <a:r>
              <a:rPr lang="en-US" sz="8000" b="1" dirty="0">
                <a:latin typeface="NikoshBAN"/>
              </a:rPr>
              <a:t> </a:t>
            </a:r>
            <a:r>
              <a:rPr lang="en-US" sz="8000" b="1" dirty="0" err="1">
                <a:latin typeface="NikoshBAN"/>
              </a:rPr>
              <a:t>কাজ</a:t>
            </a:r>
            <a:endParaRPr lang="en-US" sz="8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961" y="4301613"/>
            <a:ext cx="11838039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latin typeface="NikoshBAN"/>
              </a:rPr>
              <a:t>Paragraph </a:t>
            </a:r>
            <a:r>
              <a:rPr lang="en-US" sz="7000" b="1" dirty="0" err="1" smtClean="0">
                <a:latin typeface="NikoshBAN"/>
              </a:rPr>
              <a:t>মেনুর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কাজের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একটি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তালিকা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তৈরি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কর</a:t>
            </a:r>
            <a:r>
              <a:rPr lang="en-US" sz="7000" b="1" dirty="0" smtClean="0">
                <a:latin typeface="NikoshBAN"/>
              </a:rPr>
              <a:t>। </a:t>
            </a:r>
            <a:endParaRPr lang="en-US" sz="7000" b="1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57" y="344436"/>
            <a:ext cx="4979487" cy="34655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392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1"/>
            <a:ext cx="8153400" cy="292846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latin typeface="NikoshBAN"/>
              </a:rPr>
              <a:t>ধন্যবাদ</a:t>
            </a:r>
            <a:endParaRPr lang="en-US" sz="16600" b="1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1"/>
            <a:ext cx="733034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608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838201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5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668" y="457200"/>
            <a:ext cx="35413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>
                <a:latin typeface="NikoshBAN"/>
              </a:rPr>
              <a:t>শিখণফল</a:t>
            </a:r>
            <a:endParaRPr lang="en-US" sz="8800" b="1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2209800"/>
            <a:ext cx="8596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err="1" smtClean="0">
                <a:latin typeface="NikoshBAN"/>
              </a:rPr>
              <a:t>এম.এস</a:t>
            </a:r>
            <a:r>
              <a:rPr lang="en-US" sz="3200" b="1" dirty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ওয়ার্ড</a:t>
            </a:r>
            <a:r>
              <a:rPr lang="en-US" sz="3200" b="1" dirty="0" smtClean="0">
                <a:latin typeface="NikoshBAN"/>
              </a:rPr>
              <a:t>/</a:t>
            </a:r>
            <a:r>
              <a:rPr lang="en-US" sz="3200" b="1" dirty="0" smtClean="0"/>
              <a:t>MS Word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/>
            </a:endParaRPr>
          </a:p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smtClean="0"/>
              <a:t>Home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মেনুর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বিভিন্ন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সম্পর্কে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ধারনা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লাভ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;</a:t>
            </a:r>
            <a:endParaRPr lang="en-US" sz="32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63170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273" y="3922132"/>
            <a:ext cx="2345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Paragraph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98572" y="711102"/>
            <a:ext cx="2480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Home</a:t>
            </a:r>
            <a:endParaRPr lang="en-US" sz="72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21" y="3095898"/>
            <a:ext cx="5903040" cy="225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35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646" y="900752"/>
            <a:ext cx="111034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91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59008" y="477743"/>
            <a:ext cx="7900927" cy="5771338"/>
            <a:chOff x="1259008" y="477743"/>
            <a:chExt cx="7900927" cy="5771338"/>
          </a:xfrm>
        </p:grpSpPr>
        <p:sp>
          <p:nvSpPr>
            <p:cNvPr id="8" name="TextBox 7"/>
            <p:cNvSpPr txBox="1"/>
            <p:nvPr/>
          </p:nvSpPr>
          <p:spPr>
            <a:xfrm>
              <a:off x="1274060" y="477743"/>
              <a:ext cx="23750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1|	</a:t>
              </a:r>
              <a:r>
                <a:rPr lang="en-US" sz="3600" dirty="0" smtClean="0">
                  <a:cs typeface="SutonnyMJ" pitchFamily="2" charset="0"/>
                </a:rPr>
                <a:t>Bullets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008" y="1415598"/>
              <a:ext cx="20473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2|	</a:t>
              </a:r>
              <a:r>
                <a:rPr lang="en-US" sz="3600" dirty="0" smtClean="0">
                  <a:cs typeface="SutonnyMJ" pitchFamily="2" charset="0"/>
                </a:rPr>
                <a:t>Align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43968" y="2376587"/>
              <a:ext cx="6229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3|	</a:t>
              </a:r>
              <a:r>
                <a:rPr lang="en-US" sz="3600" dirty="0" smtClean="0">
                  <a:cs typeface="SutonnyMJ" pitchFamily="2" charset="0"/>
                </a:rPr>
                <a:t>Line and Paragraph Spacing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43968" y="3321173"/>
              <a:ext cx="18774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4|	</a:t>
              </a:r>
              <a:r>
                <a:rPr lang="en-US" sz="3600" dirty="0" smtClean="0">
                  <a:cs typeface="SutonnyMJ" pitchFamily="2" charset="0"/>
                </a:rPr>
                <a:t>Sort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0905" y="4358607"/>
              <a:ext cx="25907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5|	</a:t>
              </a:r>
              <a:r>
                <a:rPr lang="en-US" sz="3600" dirty="0" smtClean="0">
                  <a:cs typeface="SutonnyMJ" pitchFamily="2" charset="0"/>
                </a:rPr>
                <a:t>Shading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43968" y="5602750"/>
              <a:ext cx="2388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6|	</a:t>
              </a:r>
              <a:r>
                <a:rPr lang="en-US" sz="3600" dirty="0" smtClean="0">
                  <a:cs typeface="SutonnyMJ" pitchFamily="2" charset="0"/>
                </a:rPr>
                <a:t>Border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  <p:pic>
          <p:nvPicPr>
            <p:cNvPr id="15" name="Picture 1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9533" y="477743"/>
              <a:ext cx="1946625" cy="745904"/>
            </a:xfrm>
            <a:prstGeom prst="rect">
              <a:avLst/>
            </a:prstGeom>
          </p:spPr>
        </p:pic>
        <p:pic>
          <p:nvPicPr>
            <p:cNvPr id="16" name="Picture 15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6979" y="1429277"/>
              <a:ext cx="2369179" cy="805811"/>
            </a:xfrm>
            <a:prstGeom prst="rect">
              <a:avLst/>
            </a:prstGeom>
          </p:spPr>
        </p:pic>
        <p:pic>
          <p:nvPicPr>
            <p:cNvPr id="17" name="Picture 16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495" y="2325189"/>
              <a:ext cx="972663" cy="1107756"/>
            </a:xfrm>
            <a:prstGeom prst="rect">
              <a:avLst/>
            </a:prstGeom>
          </p:spPr>
        </p:pic>
        <p:pic>
          <p:nvPicPr>
            <p:cNvPr id="18" name="Picture 17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2640" y="3432945"/>
              <a:ext cx="753518" cy="624867"/>
            </a:xfrm>
            <a:prstGeom prst="rect">
              <a:avLst/>
            </a:prstGeom>
          </p:spPr>
        </p:pic>
        <p:pic>
          <p:nvPicPr>
            <p:cNvPr id="19" name="Picture 18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7955" y="4377073"/>
              <a:ext cx="869609" cy="848398"/>
            </a:xfrm>
            <a:prstGeom prst="rect">
              <a:avLst/>
            </a:prstGeom>
          </p:spPr>
        </p:pic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248" y="5602750"/>
              <a:ext cx="860687" cy="61030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975065" y="641438"/>
            <a:ext cx="4098430" cy="5535246"/>
            <a:chOff x="3975065" y="641438"/>
            <a:chExt cx="4098430" cy="5535246"/>
          </a:xfrm>
        </p:grpSpPr>
        <p:sp>
          <p:nvSpPr>
            <p:cNvPr id="2" name="Right Arrow 1"/>
            <p:cNvSpPr/>
            <p:nvPr/>
          </p:nvSpPr>
          <p:spPr>
            <a:xfrm>
              <a:off x="3975065" y="641438"/>
              <a:ext cx="2798537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3975065" y="1595027"/>
              <a:ext cx="2798537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3975065" y="3606707"/>
              <a:ext cx="4098430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3975065" y="4534170"/>
              <a:ext cx="4098430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3975065" y="5853518"/>
              <a:ext cx="4098430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7573493" y="2626992"/>
              <a:ext cx="500001" cy="3231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70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815" y="634498"/>
            <a:ext cx="2581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cs typeface="SutonnyMJ" pitchFamily="2" charset="0"/>
              </a:rPr>
              <a:t>Bullets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276" y="996590"/>
            <a:ext cx="1946625" cy="74590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902584" y="3780118"/>
            <a:ext cx="5882317" cy="2192214"/>
            <a:chOff x="2266834" y="1744840"/>
            <a:chExt cx="5882317" cy="2192214"/>
          </a:xfrm>
        </p:grpSpPr>
        <p:sp>
          <p:nvSpPr>
            <p:cNvPr id="4" name="TextBox 3"/>
            <p:cNvSpPr txBox="1"/>
            <p:nvPr/>
          </p:nvSpPr>
          <p:spPr>
            <a:xfrm>
              <a:off x="2279897" y="2829058"/>
              <a:ext cx="146706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857250" indent="-857250">
                <a:buFont typeface="Wingdings" panose="05000000000000000000" pitchFamily="2" charset="2"/>
                <a:buChar char="q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66834" y="1784029"/>
              <a:ext cx="146706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857250" indent="-857250">
                <a:buFont typeface="Wingdings" panose="05000000000000000000" pitchFamily="2" charset="2"/>
                <a:buChar char="v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82083" y="2789869"/>
              <a:ext cx="146706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857250" indent="-857250">
                <a:buFont typeface="Wingdings" panose="05000000000000000000" pitchFamily="2" charset="2"/>
                <a:buChar char="ü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9020" y="1744840"/>
              <a:ext cx="146706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857250" indent="-857250">
                <a:buFont typeface="Courier New" panose="02070309020205020404" pitchFamily="49" charset="0"/>
                <a:buChar char="o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846751" y="2153439"/>
            <a:ext cx="3055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4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815" y="634498"/>
            <a:ext cx="2581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cs typeface="SutonnyMJ" pitchFamily="2" charset="0"/>
              </a:rPr>
              <a:t>Bullets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276" y="951819"/>
            <a:ext cx="1946625" cy="74590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266834" y="3808772"/>
            <a:ext cx="4253569" cy="2192214"/>
            <a:chOff x="2266834" y="1744840"/>
            <a:chExt cx="4253569" cy="2192214"/>
          </a:xfrm>
        </p:grpSpPr>
        <p:sp>
          <p:nvSpPr>
            <p:cNvPr id="12" name="TextBox 11"/>
            <p:cNvSpPr txBox="1"/>
            <p:nvPr/>
          </p:nvSpPr>
          <p:spPr>
            <a:xfrm>
              <a:off x="2279897" y="2829058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arabicParenR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66834" y="1784029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arabicPeriod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64794" y="2789869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alphaLcParenR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1731" y="1744840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alphaUcPeriod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08915" y="3781286"/>
            <a:ext cx="1768672" cy="2153025"/>
            <a:chOff x="2266834" y="1784029"/>
            <a:chExt cx="1768672" cy="2153025"/>
          </a:xfrm>
        </p:grpSpPr>
        <p:sp>
          <p:nvSpPr>
            <p:cNvPr id="27" name="TextBox 26"/>
            <p:cNvSpPr txBox="1"/>
            <p:nvPr/>
          </p:nvSpPr>
          <p:spPr>
            <a:xfrm>
              <a:off x="2279897" y="2829058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romanLcPeriod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66834" y="1784029"/>
              <a:ext cx="175560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143000" indent="-1143000">
                <a:buFont typeface="+mj-lt"/>
                <a:buAutoNum type="romanUcPeriod"/>
              </a:pPr>
              <a:r>
                <a:rPr lang="en-US" sz="6600" b="1" dirty="0" smtClean="0">
                  <a:cs typeface="SutonnyMJ" pitchFamily="2" charset="0"/>
                </a:rPr>
                <a:t>.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70319" y="2170557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209</Words>
  <Application>Microsoft Office PowerPoint</Application>
  <PresentationFormat>Widescreen</PresentationFormat>
  <Paragraphs>89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NikoshBAN</vt:lpstr>
      <vt:lpstr>SutonnyMJ</vt:lpstr>
      <vt:lpstr>Times New Roman</vt:lpstr>
      <vt:lpstr>Webdings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Sarker Computer</dc:creator>
  <cp:lastModifiedBy>Sarker Computer</cp:lastModifiedBy>
  <cp:revision>33</cp:revision>
  <dcterms:created xsi:type="dcterms:W3CDTF">2020-01-07T11:51:14Z</dcterms:created>
  <dcterms:modified xsi:type="dcterms:W3CDTF">2020-01-18T10:42:00Z</dcterms:modified>
</cp:coreProperties>
</file>