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7"/>
  </p:notesMasterIdLst>
  <p:sldIdLst>
    <p:sldId id="277" r:id="rId2"/>
    <p:sldId id="258" r:id="rId3"/>
    <p:sldId id="259" r:id="rId4"/>
    <p:sldId id="261" r:id="rId5"/>
    <p:sldId id="262" r:id="rId6"/>
    <p:sldId id="280" r:id="rId7"/>
    <p:sldId id="278" r:id="rId8"/>
    <p:sldId id="263" r:id="rId9"/>
    <p:sldId id="274" r:id="rId10"/>
    <p:sldId id="279" r:id="rId11"/>
    <p:sldId id="275" r:id="rId12"/>
    <p:sldId id="270" r:id="rId13"/>
    <p:sldId id="264" r:id="rId14"/>
    <p:sldId id="276" r:id="rId15"/>
    <p:sldId id="25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0E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E3A4-A100-43FB-A445-16210D71121C}" type="datetimeFigureOut">
              <a:rPr lang="en-US" smtClean="0"/>
              <a:pPr/>
              <a:t>01-Jan-20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D719A-E159-4FDC-84B3-05CDCB9A1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719A-E159-4FDC-84B3-05CDCB9A10A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EF582D-C9EA-447C-9438-6551955E21CE}" type="datetime2">
              <a:rPr lang="bn-IN" smtClean="0"/>
              <a:t>বুধবার, 01 জানুয়ারী 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E1D85-13B4-49B7-85EA-8EB28CF7F303}" type="datetime2">
              <a:rPr lang="bn-IN" smtClean="0"/>
              <a:t>বুধবার, 01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28F52-1004-4515-96D2-7C5FD5645A15}" type="datetime2">
              <a:rPr lang="bn-IN" smtClean="0"/>
              <a:t>বুধবার, 01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9D803-3810-4E0E-BF91-9785D30F5491}" type="datetime2">
              <a:rPr lang="bn-IN" smtClean="0"/>
              <a:t>বুধবার, 01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8C6CD-BFF4-465B-A1E9-EE54C6202EAC}" type="datetime2">
              <a:rPr lang="bn-IN" smtClean="0"/>
              <a:t>বুধবার, 01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D22BE-7CDD-4E04-8F41-534B6F392548}" type="datetime2">
              <a:rPr lang="bn-IN" smtClean="0"/>
              <a:t>বুধবার, 01 জানুয়ারী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C4F6A-3C33-466E-8A78-D8D8C39A0412}" type="datetime2">
              <a:rPr lang="bn-IN" smtClean="0"/>
              <a:t>বুধবার, 01 জানুয়ারী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2493D-69F7-4310-A8B5-FA398CF213A5}" type="datetime2">
              <a:rPr lang="bn-IN" smtClean="0"/>
              <a:t>বুধবার, 01 জানুয়ারী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36057-4AB0-4411-8513-8F4383EEECDE}" type="datetime2">
              <a:rPr lang="bn-IN" smtClean="0"/>
              <a:t>বুধবার, 01 জানুয়ারী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60D94B2-A393-4301-A2FC-CB03642E6994}" type="datetime2">
              <a:rPr lang="bn-IN" smtClean="0"/>
              <a:t>বুধবার, 01 জানুয়ারী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215327-8B8D-46FA-826F-BE91CB82424A}" type="datetime2">
              <a:rPr lang="bn-IN" smtClean="0"/>
              <a:t>বুধবার, 01 জানুয়ারী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AA38A6-E9FB-4F1E-81A7-B82BB7BBE193}" type="datetime2">
              <a:rPr lang="bn-IN" smtClean="0"/>
              <a:t>বুধবার, 01 জানুয়ারী 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390314" y="182880"/>
            <a:ext cx="4923693" cy="3545059"/>
          </a:xfrm>
          <a:prstGeom prst="horizontalScroll">
            <a:avLst>
              <a:gd name="adj" fmla="val 11706"/>
            </a:avLst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629" y="3806190"/>
            <a:ext cx="6380721" cy="277749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2FD1-7D20-4159-83E4-97C89062FD37}" type="datetime2">
              <a:rPr lang="bn-IN" smtClean="0"/>
              <a:t>বুধবার, 01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w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703" y="1460184"/>
            <a:ext cx="4218523" cy="28072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85736" y="773725"/>
            <a:ext cx="5627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61605" y="4576689"/>
            <a:ext cx="7920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ওয়াদা পালন বলতে কি বুঝ? সংক্ষেপে বর্ণনা কর।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9842696" y="293079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সময়-৫ 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C5E2-909B-4B24-AC05-28F58C6064DF}" type="datetime2">
              <a:rPr lang="bn-IN" smtClean="0"/>
              <a:t>বুধবার, 01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bbon: Tilted Up 2">
            <a:extLst>
              <a:ext uri="{FF2B5EF4-FFF2-40B4-BE49-F238E27FC236}">
                <a16:creationId xmlns="" xmlns:a16="http://schemas.microsoft.com/office/drawing/2014/main" id="{0F7117BB-9554-455F-AA82-5020C4D6A394}"/>
              </a:ext>
            </a:extLst>
          </p:cNvPr>
          <p:cNvSpPr/>
          <p:nvPr/>
        </p:nvSpPr>
        <p:spPr>
          <a:xfrm>
            <a:off x="929148" y="0"/>
            <a:ext cx="9896168" cy="2241754"/>
          </a:xfrm>
          <a:prstGeom prst="ribbon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মুনাফিকের পরিণতি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ddd.jpg"/>
          <p:cNvPicPr>
            <a:picLocks noChangeAspect="1"/>
          </p:cNvPicPr>
          <p:nvPr/>
        </p:nvPicPr>
        <p:blipFill>
          <a:blip r:embed="rId2"/>
          <a:srcRect l="6293" t="21711" r="4916"/>
          <a:stretch>
            <a:fillRect/>
          </a:stretch>
        </p:blipFill>
        <p:spPr>
          <a:xfrm>
            <a:off x="198120" y="2727961"/>
            <a:ext cx="3992880" cy="1953576"/>
          </a:xfrm>
          <a:prstGeom prst="rect">
            <a:avLst/>
          </a:prstGeom>
        </p:spPr>
      </p:pic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9856" y="2731477"/>
            <a:ext cx="3129915" cy="1926102"/>
          </a:xfrm>
          <a:prstGeom prst="rect">
            <a:avLst/>
          </a:prstGeom>
        </p:spPr>
      </p:pic>
      <p:pic>
        <p:nvPicPr>
          <p:cNvPr id="7" name="Picture 6" descr="j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4172" y="2699239"/>
            <a:ext cx="3419579" cy="1914964"/>
          </a:xfrm>
          <a:prstGeom prst="rect">
            <a:avLst/>
          </a:prstGeom>
        </p:spPr>
      </p:pic>
      <p:pic>
        <p:nvPicPr>
          <p:cNvPr id="11" name="Picture 10" descr="y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206" y="5004271"/>
            <a:ext cx="3238574" cy="1853729"/>
          </a:xfrm>
          <a:prstGeom prst="rect">
            <a:avLst/>
          </a:prstGeom>
        </p:spPr>
      </p:pic>
      <p:pic>
        <p:nvPicPr>
          <p:cNvPr id="12" name="Picture 11" descr="kl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7209" y="5050302"/>
            <a:ext cx="2864638" cy="18076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71803" y="5120640"/>
            <a:ext cx="35450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উপরের ছবিতে মুনাফিকদের শাস্তির দৃশ্য দেখানো হয়েছে?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BE82-AAA5-4E12-9811-C14EEA8E5547}" type="datetime2">
              <a:rPr lang="bn-IN" smtClean="0"/>
              <a:t>বুধবার, 01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781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="" xmlns:a16="http://schemas.microsoft.com/office/drawing/2014/main" id="{14F76BE5-45D3-49CF-931D-A192817F5849}"/>
              </a:ext>
            </a:extLst>
          </p:cNvPr>
          <p:cNvSpPr/>
          <p:nvPr/>
        </p:nvSpPr>
        <p:spPr>
          <a:xfrm>
            <a:off x="2845759" y="300189"/>
            <a:ext cx="5324168" cy="202052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C00A740-4170-444B-A1FD-602C4DE7E189}"/>
              </a:ext>
            </a:extLst>
          </p:cNvPr>
          <p:cNvSpPr/>
          <p:nvPr/>
        </p:nvSpPr>
        <p:spPr>
          <a:xfrm>
            <a:off x="2265126" y="5037824"/>
            <a:ext cx="7049729" cy="131260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মুনাফিকের পরিণতি সম্পর্কে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টি বাক্য রচনা কর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doliyo 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2752" y="2417883"/>
            <a:ext cx="4273691" cy="2393267"/>
          </a:xfrm>
          <a:prstGeom prst="rect">
            <a:avLst/>
          </a:prstGeom>
        </p:spPr>
      </p:pic>
      <p:sp>
        <p:nvSpPr>
          <p:cNvPr id="6" name="7-Point Star 5"/>
          <p:cNvSpPr/>
          <p:nvPr/>
        </p:nvSpPr>
        <p:spPr>
          <a:xfrm>
            <a:off x="9608235" y="253220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সময়-৫ 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5229-8CA4-4FD5-8492-104DD3CD6A1C}" type="datetime2">
              <a:rPr lang="bn-IN" smtClean="0"/>
              <a:t>বুধবার, 01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195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83E8E16-B8B0-401B-93B0-D51BDF4EDA24}"/>
              </a:ext>
            </a:extLst>
          </p:cNvPr>
          <p:cNvSpPr/>
          <p:nvPr/>
        </p:nvSpPr>
        <p:spPr>
          <a:xfrm>
            <a:off x="3896753" y="206479"/>
            <a:ext cx="4492623" cy="79232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A5D07B6-DB9F-4B2C-A404-7D011EE3E4D5}"/>
              </a:ext>
            </a:extLst>
          </p:cNvPr>
          <p:cNvSpPr txBox="1"/>
          <p:nvPr/>
        </p:nvSpPr>
        <p:spPr>
          <a:xfrm>
            <a:off x="1310640" y="5032718"/>
            <a:ext cx="9829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সমাজে মুনাফিক বাস করে বলে কি তোমার </a:t>
            </a:r>
            <a:r>
              <a:rPr lang="bn-IN" sz="3600" smtClean="0">
                <a:latin typeface="NikoshBAN" panose="02000000000000000000" pitchFamily="2" charset="0"/>
                <a:cs typeface="NikoshBAN" panose="02000000000000000000" pitchFamily="2" charset="0"/>
              </a:rPr>
              <a:t>মনে হয়? তোমার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মতের পক্ষে যুক্তি দাও।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mdnslk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25" y="1066069"/>
            <a:ext cx="5148775" cy="353384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3D76-6767-4EC9-876C-1CFFC9C3A8FA}" type="datetime2">
              <a:rPr lang="bn-IN" smtClean="0"/>
              <a:t>বুধবার, 01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50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="" xmlns:a16="http://schemas.microsoft.com/office/drawing/2014/main" id="{551E26B7-4786-41D8-B666-8B99603BBEFF}"/>
              </a:ext>
            </a:extLst>
          </p:cNvPr>
          <p:cNvSpPr/>
          <p:nvPr/>
        </p:nvSpPr>
        <p:spPr>
          <a:xfrm>
            <a:off x="3510116" y="1430594"/>
            <a:ext cx="5648632" cy="1998406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োত্তর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E763-C8F9-4693-8364-8AD9674C643A}" type="datetime2">
              <a:rPr lang="bn-IN" smtClean="0"/>
              <a:t>বুধবার, 01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8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="" xmlns:a16="http://schemas.microsoft.com/office/drawing/2014/main" id="{05165EFF-F12A-4E78-A8B4-B7B5C35CC1B5}"/>
              </a:ext>
            </a:extLst>
          </p:cNvPr>
          <p:cNvSpPr/>
          <p:nvPr/>
        </p:nvSpPr>
        <p:spPr>
          <a:xfrm>
            <a:off x="3628103" y="1976284"/>
            <a:ext cx="6017343" cy="34216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2EBD-D8D0-4D94-AF2E-990F92203834}" type="datetime2">
              <a:rPr lang="bn-IN" smtClean="0"/>
              <a:t>বুধবার, 01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641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FB8A9934-7617-4778-A741-47DCD4195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813" t="8000" r="25113" b="18564"/>
          <a:stretch>
            <a:fillRect/>
          </a:stretch>
        </p:blipFill>
        <p:spPr>
          <a:xfrm>
            <a:off x="7329269" y="2"/>
            <a:ext cx="4862732" cy="6611815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D6DFE38F-61C6-4456-936B-B4C8BB5EF5B6}"/>
              </a:ext>
            </a:extLst>
          </p:cNvPr>
          <p:cNvSpPr/>
          <p:nvPr/>
        </p:nvSpPr>
        <p:spPr>
          <a:xfrm>
            <a:off x="1" y="0"/>
            <a:ext cx="5697415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মিজানুর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সহঃশিক্ষক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সলাম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নৈতিক শিক্ষা)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ইনডেক্স নং-১১৩৮১২১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খাস সোনামুখী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বেলকুচি,সিরাজগঞ্জ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6" name="Picture 5" descr="mmmmm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5925" y="633047"/>
            <a:ext cx="2392871" cy="2532184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D73B6EF7-69A3-48D2-915A-45713C835336}"/>
              </a:ext>
            </a:extLst>
          </p:cNvPr>
          <p:cNvGrpSpPr/>
          <p:nvPr/>
        </p:nvGrpSpPr>
        <p:grpSpPr>
          <a:xfrm>
            <a:off x="7512149" y="1041012"/>
            <a:ext cx="4481657" cy="4642339"/>
            <a:chOff x="3078076" y="2245818"/>
            <a:chExt cx="5250870" cy="5479365"/>
          </a:xfrm>
        </p:grpSpPr>
        <p:sp>
          <p:nvSpPr>
            <p:cNvPr id="8" name="Block Arc 7">
              <a:extLst>
                <a:ext uri="{FF2B5EF4-FFF2-40B4-BE49-F238E27FC236}">
                  <a16:creationId xmlns="" xmlns:a16="http://schemas.microsoft.com/office/drawing/2014/main" id="{3D2CCDE3-E328-4B61-B848-DD6475209A63}"/>
                </a:ext>
              </a:extLst>
            </p:cNvPr>
            <p:cNvSpPr/>
            <p:nvPr/>
          </p:nvSpPr>
          <p:spPr>
            <a:xfrm>
              <a:off x="3948863" y="3141933"/>
              <a:ext cx="3373320" cy="3373320"/>
            </a:xfrm>
            <a:prstGeom prst="blockArc">
              <a:avLst>
                <a:gd name="adj1" fmla="val 10800000"/>
                <a:gd name="adj2" fmla="val 16200000"/>
                <a:gd name="adj3" fmla="val 4637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Block Arc 8">
              <a:extLst>
                <a:ext uri="{FF2B5EF4-FFF2-40B4-BE49-F238E27FC236}">
                  <a16:creationId xmlns="" xmlns:a16="http://schemas.microsoft.com/office/drawing/2014/main" id="{FAFACD3F-4D95-4237-B967-732B808872DB}"/>
                </a:ext>
              </a:extLst>
            </p:cNvPr>
            <p:cNvSpPr/>
            <p:nvPr/>
          </p:nvSpPr>
          <p:spPr>
            <a:xfrm>
              <a:off x="3948863" y="3141933"/>
              <a:ext cx="3373320" cy="3373320"/>
            </a:xfrm>
            <a:prstGeom prst="blockArc">
              <a:avLst>
                <a:gd name="adj1" fmla="val 5400000"/>
                <a:gd name="adj2" fmla="val 10800000"/>
                <a:gd name="adj3" fmla="val 4637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Block Arc 9">
              <a:extLst>
                <a:ext uri="{FF2B5EF4-FFF2-40B4-BE49-F238E27FC236}">
                  <a16:creationId xmlns="" xmlns:a16="http://schemas.microsoft.com/office/drawing/2014/main" id="{EFB71CDA-A987-4BF8-9E35-6B9CAC9A594B}"/>
                </a:ext>
              </a:extLst>
            </p:cNvPr>
            <p:cNvSpPr/>
            <p:nvPr/>
          </p:nvSpPr>
          <p:spPr>
            <a:xfrm>
              <a:off x="3948863" y="3141933"/>
              <a:ext cx="3373320" cy="3373320"/>
            </a:xfrm>
            <a:prstGeom prst="blockArc">
              <a:avLst>
                <a:gd name="adj1" fmla="val 0"/>
                <a:gd name="adj2" fmla="val 5400000"/>
                <a:gd name="adj3" fmla="val 4637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Block Arc 10">
              <a:extLst>
                <a:ext uri="{FF2B5EF4-FFF2-40B4-BE49-F238E27FC236}">
                  <a16:creationId xmlns="" xmlns:a16="http://schemas.microsoft.com/office/drawing/2014/main" id="{821C7B24-7EA3-4516-B9F2-3654A2C69FDB}"/>
                </a:ext>
              </a:extLst>
            </p:cNvPr>
            <p:cNvSpPr/>
            <p:nvPr/>
          </p:nvSpPr>
          <p:spPr>
            <a:xfrm>
              <a:off x="3948863" y="3141933"/>
              <a:ext cx="3373320" cy="3373320"/>
            </a:xfrm>
            <a:prstGeom prst="blockArc">
              <a:avLst>
                <a:gd name="adj1" fmla="val 16200000"/>
                <a:gd name="adj2" fmla="val 0"/>
                <a:gd name="adj3" fmla="val 4637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: Shape 10">
              <a:extLst>
                <a:ext uri="{FF2B5EF4-FFF2-40B4-BE49-F238E27FC236}">
                  <a16:creationId xmlns="" xmlns:a16="http://schemas.microsoft.com/office/drawing/2014/main" id="{C959BDC9-21FA-4287-AE4A-9053430D4563}"/>
                </a:ext>
              </a:extLst>
            </p:cNvPr>
            <p:cNvSpPr/>
            <p:nvPr/>
          </p:nvSpPr>
          <p:spPr>
            <a:xfrm>
              <a:off x="4859597" y="4052668"/>
              <a:ext cx="1551851" cy="1551851"/>
            </a:xfrm>
            <a:custGeom>
              <a:avLst/>
              <a:gdLst>
                <a:gd name="connsiteX0" fmla="*/ 0 w 1551851"/>
                <a:gd name="connsiteY0" fmla="*/ 775926 h 1551851"/>
                <a:gd name="connsiteX1" fmla="*/ 775926 w 1551851"/>
                <a:gd name="connsiteY1" fmla="*/ 0 h 1551851"/>
                <a:gd name="connsiteX2" fmla="*/ 1551852 w 1551851"/>
                <a:gd name="connsiteY2" fmla="*/ 775926 h 1551851"/>
                <a:gd name="connsiteX3" fmla="*/ 775926 w 1551851"/>
                <a:gd name="connsiteY3" fmla="*/ 1551852 h 1551851"/>
                <a:gd name="connsiteX4" fmla="*/ 0 w 1551851"/>
                <a:gd name="connsiteY4" fmla="*/ 775926 h 1551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1851" h="1551851">
                  <a:moveTo>
                    <a:pt x="0" y="775926"/>
                  </a:moveTo>
                  <a:cubicBezTo>
                    <a:pt x="0" y="347394"/>
                    <a:pt x="347394" y="0"/>
                    <a:pt x="775926" y="0"/>
                  </a:cubicBezTo>
                  <a:cubicBezTo>
                    <a:pt x="1204458" y="0"/>
                    <a:pt x="1551852" y="347394"/>
                    <a:pt x="1551852" y="775926"/>
                  </a:cubicBezTo>
                  <a:cubicBezTo>
                    <a:pt x="1551852" y="1204458"/>
                    <a:pt x="1204458" y="1551852"/>
                    <a:pt x="775926" y="1551852"/>
                  </a:cubicBezTo>
                  <a:cubicBezTo>
                    <a:pt x="347394" y="1551852"/>
                    <a:pt x="0" y="1204458"/>
                    <a:pt x="0" y="775926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274253" tIns="274253" rIns="274253" bIns="274253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7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৯ম </a:t>
              </a:r>
              <a:r>
                <a:rPr lang="en-US" sz="3700" kern="1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শ্রেণী</a:t>
              </a:r>
              <a:endParaRPr lang="en-US" sz="37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Freeform: Shape 11">
              <a:extLst>
                <a:ext uri="{FF2B5EF4-FFF2-40B4-BE49-F238E27FC236}">
                  <a16:creationId xmlns="" xmlns:a16="http://schemas.microsoft.com/office/drawing/2014/main" id="{1FF2CB54-4826-452B-B38B-5F0D79C4E158}"/>
                </a:ext>
              </a:extLst>
            </p:cNvPr>
            <p:cNvSpPr/>
            <p:nvPr/>
          </p:nvSpPr>
          <p:spPr>
            <a:xfrm>
              <a:off x="5022909" y="2245818"/>
              <a:ext cx="1319074" cy="1276685"/>
            </a:xfrm>
            <a:custGeom>
              <a:avLst/>
              <a:gdLst>
                <a:gd name="connsiteX0" fmla="*/ 0 w 1086296"/>
                <a:gd name="connsiteY0" fmla="*/ 543148 h 1086296"/>
                <a:gd name="connsiteX1" fmla="*/ 543148 w 1086296"/>
                <a:gd name="connsiteY1" fmla="*/ 0 h 1086296"/>
                <a:gd name="connsiteX2" fmla="*/ 1086296 w 1086296"/>
                <a:gd name="connsiteY2" fmla="*/ 543148 h 1086296"/>
                <a:gd name="connsiteX3" fmla="*/ 543148 w 1086296"/>
                <a:gd name="connsiteY3" fmla="*/ 1086296 h 1086296"/>
                <a:gd name="connsiteX4" fmla="*/ 0 w 1086296"/>
                <a:gd name="connsiteY4" fmla="*/ 543148 h 10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296" h="1086296">
                  <a:moveTo>
                    <a:pt x="0" y="543148"/>
                  </a:moveTo>
                  <a:cubicBezTo>
                    <a:pt x="0" y="243176"/>
                    <a:pt x="243176" y="0"/>
                    <a:pt x="543148" y="0"/>
                  </a:cubicBezTo>
                  <a:cubicBezTo>
                    <a:pt x="843120" y="0"/>
                    <a:pt x="1086296" y="243176"/>
                    <a:pt x="1086296" y="543148"/>
                  </a:cubicBezTo>
                  <a:cubicBezTo>
                    <a:pt x="1086296" y="843120"/>
                    <a:pt x="843120" y="1086296"/>
                    <a:pt x="543148" y="1086296"/>
                  </a:cubicBezTo>
                  <a:cubicBezTo>
                    <a:pt x="243176" y="1086296"/>
                    <a:pt x="0" y="843120"/>
                    <a:pt x="0" y="54314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5754" tIns="185754" rIns="185754" bIns="18575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BD" sz="21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অধ্যায়-০১</a:t>
              </a:r>
              <a:endParaRPr lang="en-US" sz="21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Freeform: Shape 12">
              <a:extLst>
                <a:ext uri="{FF2B5EF4-FFF2-40B4-BE49-F238E27FC236}">
                  <a16:creationId xmlns="" xmlns:a16="http://schemas.microsoft.com/office/drawing/2014/main" id="{5DE49F80-8A70-4002-AF56-A6E1B33FFC5A}"/>
                </a:ext>
              </a:extLst>
            </p:cNvPr>
            <p:cNvSpPr/>
            <p:nvPr/>
          </p:nvSpPr>
          <p:spPr>
            <a:xfrm>
              <a:off x="6951397" y="4055668"/>
              <a:ext cx="1377549" cy="1508761"/>
            </a:xfrm>
            <a:custGeom>
              <a:avLst/>
              <a:gdLst>
                <a:gd name="connsiteX0" fmla="*/ 0 w 1086296"/>
                <a:gd name="connsiteY0" fmla="*/ 543148 h 1086296"/>
                <a:gd name="connsiteX1" fmla="*/ 543148 w 1086296"/>
                <a:gd name="connsiteY1" fmla="*/ 0 h 1086296"/>
                <a:gd name="connsiteX2" fmla="*/ 1086296 w 1086296"/>
                <a:gd name="connsiteY2" fmla="*/ 543148 h 1086296"/>
                <a:gd name="connsiteX3" fmla="*/ 543148 w 1086296"/>
                <a:gd name="connsiteY3" fmla="*/ 1086296 h 1086296"/>
                <a:gd name="connsiteX4" fmla="*/ 0 w 1086296"/>
                <a:gd name="connsiteY4" fmla="*/ 543148 h 10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296" h="1086296">
                  <a:moveTo>
                    <a:pt x="0" y="543148"/>
                  </a:moveTo>
                  <a:cubicBezTo>
                    <a:pt x="0" y="243176"/>
                    <a:pt x="243176" y="0"/>
                    <a:pt x="543148" y="0"/>
                  </a:cubicBezTo>
                  <a:cubicBezTo>
                    <a:pt x="843120" y="0"/>
                    <a:pt x="1086296" y="243176"/>
                    <a:pt x="1086296" y="543148"/>
                  </a:cubicBezTo>
                  <a:cubicBezTo>
                    <a:pt x="1086296" y="843120"/>
                    <a:pt x="843120" y="1086296"/>
                    <a:pt x="543148" y="1086296"/>
                  </a:cubicBezTo>
                  <a:cubicBezTo>
                    <a:pt x="243176" y="1086296"/>
                    <a:pt x="0" y="843120"/>
                    <a:pt x="0" y="54314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5754" tIns="185754" rIns="185754" bIns="18575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BD" sz="21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আকাঈদ</a:t>
              </a:r>
              <a:r>
                <a:rPr lang="bn-IN" sz="21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নৈতিক জীবন</a:t>
              </a:r>
              <a:endParaRPr lang="en-US" sz="21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Freeform: Shape 13">
              <a:extLst>
                <a:ext uri="{FF2B5EF4-FFF2-40B4-BE49-F238E27FC236}">
                  <a16:creationId xmlns="" xmlns:a16="http://schemas.microsoft.com/office/drawing/2014/main" id="{EFF32602-F2DC-4FE8-8DCC-8DF404F05362}"/>
                </a:ext>
              </a:extLst>
            </p:cNvPr>
            <p:cNvSpPr/>
            <p:nvPr/>
          </p:nvSpPr>
          <p:spPr>
            <a:xfrm>
              <a:off x="3078076" y="4259555"/>
              <a:ext cx="1319074" cy="1507541"/>
            </a:xfrm>
            <a:custGeom>
              <a:avLst/>
              <a:gdLst>
                <a:gd name="connsiteX0" fmla="*/ 0 w 1086296"/>
                <a:gd name="connsiteY0" fmla="*/ 543148 h 1086296"/>
                <a:gd name="connsiteX1" fmla="*/ 543148 w 1086296"/>
                <a:gd name="connsiteY1" fmla="*/ 0 h 1086296"/>
                <a:gd name="connsiteX2" fmla="*/ 1086296 w 1086296"/>
                <a:gd name="connsiteY2" fmla="*/ 543148 h 1086296"/>
                <a:gd name="connsiteX3" fmla="*/ 543148 w 1086296"/>
                <a:gd name="connsiteY3" fmla="*/ 1086296 h 1086296"/>
                <a:gd name="connsiteX4" fmla="*/ 0 w 1086296"/>
                <a:gd name="connsiteY4" fmla="*/ 543148 h 10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296" h="1086296">
                  <a:moveTo>
                    <a:pt x="0" y="543148"/>
                  </a:moveTo>
                  <a:cubicBezTo>
                    <a:pt x="0" y="243176"/>
                    <a:pt x="243176" y="0"/>
                    <a:pt x="543148" y="0"/>
                  </a:cubicBezTo>
                  <a:cubicBezTo>
                    <a:pt x="843120" y="0"/>
                    <a:pt x="1086296" y="243176"/>
                    <a:pt x="1086296" y="543148"/>
                  </a:cubicBezTo>
                  <a:cubicBezTo>
                    <a:pt x="1086296" y="843120"/>
                    <a:pt x="843120" y="1086296"/>
                    <a:pt x="543148" y="1086296"/>
                  </a:cubicBezTo>
                  <a:cubicBezTo>
                    <a:pt x="243176" y="1086296"/>
                    <a:pt x="0" y="843120"/>
                    <a:pt x="0" y="54314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5754" tIns="185754" rIns="185754" bIns="18575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?</a:t>
              </a:r>
              <a:r>
                <a:rPr lang="bn-IN" sz="21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1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6" name="Freeform: Shape 14">
              <a:extLst>
                <a:ext uri="{FF2B5EF4-FFF2-40B4-BE49-F238E27FC236}">
                  <a16:creationId xmlns="" xmlns:a16="http://schemas.microsoft.com/office/drawing/2014/main" id="{9D6973FC-5BA2-4A0B-9215-0BFAC6982967}"/>
                </a:ext>
              </a:extLst>
            </p:cNvPr>
            <p:cNvSpPr/>
            <p:nvPr/>
          </p:nvSpPr>
          <p:spPr>
            <a:xfrm>
              <a:off x="5167618" y="6244515"/>
              <a:ext cx="1261903" cy="1480668"/>
            </a:xfrm>
            <a:custGeom>
              <a:avLst/>
              <a:gdLst>
                <a:gd name="connsiteX0" fmla="*/ 0 w 1086296"/>
                <a:gd name="connsiteY0" fmla="*/ 543148 h 1086296"/>
                <a:gd name="connsiteX1" fmla="*/ 543148 w 1086296"/>
                <a:gd name="connsiteY1" fmla="*/ 0 h 1086296"/>
                <a:gd name="connsiteX2" fmla="*/ 1086296 w 1086296"/>
                <a:gd name="connsiteY2" fmla="*/ 543148 h 1086296"/>
                <a:gd name="connsiteX3" fmla="*/ 543148 w 1086296"/>
                <a:gd name="connsiteY3" fmla="*/ 1086296 h 1086296"/>
                <a:gd name="connsiteX4" fmla="*/ 0 w 1086296"/>
                <a:gd name="connsiteY4" fmla="*/ 543148 h 10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296" h="1086296">
                  <a:moveTo>
                    <a:pt x="0" y="543148"/>
                  </a:moveTo>
                  <a:cubicBezTo>
                    <a:pt x="0" y="243176"/>
                    <a:pt x="243176" y="0"/>
                    <a:pt x="543148" y="0"/>
                  </a:cubicBezTo>
                  <a:cubicBezTo>
                    <a:pt x="843120" y="0"/>
                    <a:pt x="1086296" y="243176"/>
                    <a:pt x="1086296" y="543148"/>
                  </a:cubicBezTo>
                  <a:cubicBezTo>
                    <a:pt x="1086296" y="843120"/>
                    <a:pt x="843120" y="1086296"/>
                    <a:pt x="543148" y="1086296"/>
                  </a:cubicBezTo>
                  <a:cubicBezTo>
                    <a:pt x="243176" y="1086296"/>
                    <a:pt x="0" y="843120"/>
                    <a:pt x="0" y="54314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5754" tIns="185754" rIns="185754" bIns="18575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BD" sz="21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পাঠ-০</a:t>
              </a:r>
              <a:r>
                <a:rPr lang="en-US" sz="21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endParaRPr lang="en-US" sz="21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8336782" y="218441"/>
            <a:ext cx="24039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4814670" y="2887392"/>
            <a:ext cx="3334042" cy="822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D84A-B6F3-4694-BBB0-14FF5CF2F070}" type="datetime2">
              <a:rPr lang="bn-IN" smtClean="0"/>
              <a:t>বুধবার, 01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822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/>
      <p:bldP spid="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own Arrow Callout 19"/>
          <p:cNvSpPr/>
          <p:nvPr/>
        </p:nvSpPr>
        <p:spPr>
          <a:xfrm>
            <a:off x="2391510" y="661185"/>
            <a:ext cx="7343335" cy="82999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নিচের ছবিগুলো দেখে বল এতে কার পরিচয় ফুটে উঠেছে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413" y="1859939"/>
            <a:ext cx="3087963" cy="2486978"/>
          </a:xfrm>
          <a:prstGeom prst="rect">
            <a:avLst/>
          </a:prstGeom>
        </p:spPr>
      </p:pic>
      <p:pic>
        <p:nvPicPr>
          <p:cNvPr id="7" name="Picture 6" descr="imageskk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048" y="1842868"/>
            <a:ext cx="2857500" cy="2489981"/>
          </a:xfrm>
          <a:prstGeom prst="rect">
            <a:avLst/>
          </a:prstGeom>
        </p:spPr>
      </p:pic>
      <p:pic>
        <p:nvPicPr>
          <p:cNvPr id="8" name="Picture 7" descr="kk,,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7510" y="1885071"/>
            <a:ext cx="2790825" cy="2293034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AD9F-FE9C-4633-B15E-99DAA6A14D45}" type="datetime2">
              <a:rPr lang="bn-IN" smtClean="0"/>
              <a:t>বুধবার, 01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9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>
            <a:extLst>
              <a:ext uri="{FF2B5EF4-FFF2-40B4-BE49-F238E27FC236}">
                <a16:creationId xmlns="" xmlns:a16="http://schemas.microsoft.com/office/drawing/2014/main" id="{5E60D1B2-39F1-4987-A996-15FFD216F6BF}"/>
              </a:ext>
            </a:extLst>
          </p:cNvPr>
          <p:cNvSpPr/>
          <p:nvPr/>
        </p:nvSpPr>
        <p:spPr>
          <a:xfrm>
            <a:off x="4107766" y="309489"/>
            <a:ext cx="5014453" cy="2523792"/>
          </a:xfrm>
          <a:prstGeom prst="down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7760" y="3263705"/>
            <a:ext cx="3756071" cy="830997"/>
          </a:xfrm>
          <a:prstGeom prst="flowChartPreparation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নিফাক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1F7A-A0BB-4C03-B243-97D102FA4D49}" type="datetime2">
              <a:rPr lang="bn-IN" smtClean="0"/>
              <a:t>বুধবার, 01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71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59CBD56-62AD-48ED-8322-41C440B407F3}"/>
              </a:ext>
            </a:extLst>
          </p:cNvPr>
          <p:cNvSpPr txBox="1"/>
          <p:nvPr/>
        </p:nvSpPr>
        <p:spPr>
          <a:xfrm>
            <a:off x="752168" y="427703"/>
            <a:ext cx="1083961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/>
            <a:r>
              <a:rPr lang="bn-BD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এই পাঠ শেষে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.....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নিফাকের পরিচয়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মুনাফিকের চিহ্ন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নিফাকের কুফল ও প্রতিকার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53DA-1F52-46B3-9B23-82B5AE4B3E5D}" type="datetime2">
              <a:rPr lang="bn-IN" smtClean="0"/>
              <a:t>বুধবার, 01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042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35901" y="492371"/>
            <a:ext cx="3910819" cy="17865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নিফাকের পরিচয়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k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4364" y="2374582"/>
            <a:ext cx="3395019" cy="18773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50498" y="4515729"/>
            <a:ext cx="104804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নিফাক শব্দের অর্থ কপটতা, ভন্ডামি,দ্বিমুখী আচরণ। অর্থাৎ যারা মুখে নিজেদেরকে মুসলমান দাবি করলেও অন্তরে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smtClean="0">
                <a:latin typeface="NikoshBAN" pitchFamily="2" charset="0"/>
                <a:cs typeface="NikoshBAN" pitchFamily="2" charset="0"/>
              </a:rPr>
              <a:t>এবং কাজে কর্মে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মুসলমানদের বিরোধিতা করে তাদেরকে মুনাফিক বলা হয়।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9305-35EE-41DA-BD53-681EFFFDF12A}" type="datetime2">
              <a:rPr lang="bn-IN" smtClean="0"/>
              <a:t>বুধবার, 01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4377" y="2335239"/>
            <a:ext cx="3615395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নিফাক শব্দের অর্থ কি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="" xmlns:a16="http://schemas.microsoft.com/office/drawing/2014/main" id="{EA8E5933-AA58-41FE-966D-BAC23CC109E8}"/>
              </a:ext>
            </a:extLst>
          </p:cNvPr>
          <p:cNvSpPr/>
          <p:nvPr/>
        </p:nvSpPr>
        <p:spPr>
          <a:xfrm>
            <a:off x="4267956" y="0"/>
            <a:ext cx="3642852" cy="1917290"/>
          </a:xfrm>
          <a:prstGeom prst="diamon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9462868" y="267286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সময়-১ 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Or 5"/>
          <p:cNvSpPr/>
          <p:nvPr/>
        </p:nvSpPr>
        <p:spPr>
          <a:xfrm>
            <a:off x="4360985" y="3263705"/>
            <a:ext cx="3671667" cy="3108960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ভণ্ডামি,কপটতা, দ্বিমুখী আচরণ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5D1D-E0C7-4726-96CA-6BF63F040EE9}" type="datetime2">
              <a:rPr lang="bn-IN" smtClean="0"/>
              <a:t>বুধবার, 01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8E653C1-72A9-41B6-8DCD-EC9BC0EB4540}"/>
              </a:ext>
            </a:extLst>
          </p:cNvPr>
          <p:cNvSpPr txBox="1"/>
          <p:nvPr/>
        </p:nvSpPr>
        <p:spPr>
          <a:xfrm>
            <a:off x="3615397" y="855523"/>
            <a:ext cx="4325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নিফাক কোন ভাষার শব্দ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2CED399F-4DD8-475A-B5D1-E9D0222F5680}"/>
              </a:ext>
            </a:extLst>
          </p:cNvPr>
          <p:cNvSpPr/>
          <p:nvPr/>
        </p:nvSpPr>
        <p:spPr>
          <a:xfrm>
            <a:off x="3249637" y="2073170"/>
            <a:ext cx="5953168" cy="2386289"/>
          </a:xfrm>
          <a:prstGeom prst="ellipse">
            <a:avLst/>
          </a:prstGeom>
          <a:solidFill>
            <a:srgbClr val="BD20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নিফাক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আরবি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ভাষার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শব্দ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9842696" y="391553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সময়-১ 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2A94-A9BB-46A5-8A14-F99D88976841}" type="datetime2">
              <a:rPr lang="bn-IN" smtClean="0"/>
              <a:t>বুধবার, 01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507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>
            <a:extLst>
              <a:ext uri="{FF2B5EF4-FFF2-40B4-BE49-F238E27FC236}">
                <a16:creationId xmlns="" xmlns:a16="http://schemas.microsoft.com/office/drawing/2014/main" id="{8D54FC76-43BF-44D7-BA5B-D4E2C4C15DB3}"/>
              </a:ext>
            </a:extLst>
          </p:cNvPr>
          <p:cNvSpPr/>
          <p:nvPr/>
        </p:nvSpPr>
        <p:spPr>
          <a:xfrm>
            <a:off x="3111911" y="383460"/>
            <a:ext cx="5029200" cy="2477729"/>
          </a:xfrm>
          <a:prstGeom prst="wav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মুনাফিকের চিহ্ন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rcRect l="5449" t="8423" r="8822" b="23759"/>
          <a:stretch>
            <a:fillRect/>
          </a:stretch>
        </p:blipFill>
        <p:spPr>
          <a:xfrm>
            <a:off x="3276600" y="3322320"/>
            <a:ext cx="4892040" cy="3138306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3C60-1FB4-425F-9393-10783E8ED7A6}" type="datetime2">
              <a:rPr lang="bn-IN" smtClean="0"/>
              <a:t>বুধবার, 01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527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1512</TotalTime>
  <Words>209</Words>
  <Application>Microsoft Office PowerPoint</Application>
  <PresentationFormat>Custom</PresentationFormat>
  <Paragraphs>64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Shahjahan(Masud)</dc:creator>
  <cp:lastModifiedBy>User</cp:lastModifiedBy>
  <cp:revision>125</cp:revision>
  <dcterms:created xsi:type="dcterms:W3CDTF">2019-03-25T06:58:55Z</dcterms:created>
  <dcterms:modified xsi:type="dcterms:W3CDTF">2020-01-01T16:31:07Z</dcterms:modified>
</cp:coreProperties>
</file>