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7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-27709"/>
            <a:ext cx="1939636" cy="687185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6705600" cy="184665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প্রিয় ছোট্ট বন্ধুরা সবাইকে শুভেচ্ছা ও স্বাগতম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98607"/>
            <a:ext cx="60198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1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09E8BE47-4A28-401C-B86F-78A1641AEE77}"/>
              </a:ext>
            </a:extLst>
          </p:cNvPr>
          <p:cNvSpPr txBox="1"/>
          <p:nvPr/>
        </p:nvSpPr>
        <p:spPr>
          <a:xfrm>
            <a:off x="2366118" y="1178452"/>
            <a:ext cx="4191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39639D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</a:t>
            </a:r>
            <a:r>
              <a:rPr kumimoji="0" lang="as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আরও একটু</a:t>
            </a:r>
            <a:r>
              <a:rPr kumimoji="0" lang="bn-IN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চিন্তা করি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0CDC796D-D9A9-45BD-AF14-9AC173F12910}"/>
              </a:ext>
            </a:extLst>
          </p:cNvPr>
          <p:cNvSpPr txBox="1"/>
          <p:nvPr/>
        </p:nvSpPr>
        <p:spPr>
          <a:xfrm>
            <a:off x="2231158" y="2709099"/>
            <a:ext cx="79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48CE3E1-A9C2-42CD-95C8-1889313E5281}"/>
              </a:ext>
            </a:extLst>
          </p:cNvPr>
          <p:cNvSpPr txBox="1"/>
          <p:nvPr/>
        </p:nvSpPr>
        <p:spPr>
          <a:xfrm>
            <a:off x="6961420" y="2684276"/>
            <a:ext cx="121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8497FF33-3319-4E0A-93FD-53D9DB00B346}"/>
              </a:ext>
            </a:extLst>
          </p:cNvPr>
          <p:cNvSpPr/>
          <p:nvPr/>
        </p:nvSpPr>
        <p:spPr>
          <a:xfrm>
            <a:off x="1534805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79CAFAC9-23B5-46A1-8B62-656B4AC2065C}"/>
              </a:ext>
            </a:extLst>
          </p:cNvPr>
          <p:cNvSpPr/>
          <p:nvPr/>
        </p:nvSpPr>
        <p:spPr>
          <a:xfrm>
            <a:off x="1830226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6F8E5927-DF17-439D-A4B2-54242D839AB8}"/>
              </a:ext>
            </a:extLst>
          </p:cNvPr>
          <p:cNvSpPr/>
          <p:nvPr/>
        </p:nvSpPr>
        <p:spPr>
          <a:xfrm>
            <a:off x="3832674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4128095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BF0AA517-A551-48F2-8A68-DCF0B4CC44C2}"/>
              </a:ext>
            </a:extLst>
          </p:cNvPr>
          <p:cNvSpPr txBox="1"/>
          <p:nvPr/>
        </p:nvSpPr>
        <p:spPr>
          <a:xfrm>
            <a:off x="1491283" y="5269974"/>
            <a:ext cx="87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20">
            <a:extLst>
              <a:ext uri="{FF2B5EF4-FFF2-40B4-BE49-F238E27FC236}">
                <a16:creationId xmlns:lc="http://schemas.openxmlformats.org/drawingml/2006/lockedCanvas" xmlns="" xmlns:a16="http://schemas.microsoft.com/office/drawing/2014/main" id="{BAAC57EA-0F11-46F3-9F94-A8A12F068D67}"/>
              </a:ext>
            </a:extLst>
          </p:cNvPr>
          <p:cNvSpPr txBox="1"/>
          <p:nvPr/>
        </p:nvSpPr>
        <p:spPr>
          <a:xfrm>
            <a:off x="2829912" y="5269973"/>
            <a:ext cx="47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840CA16-58B7-43BE-841F-E7494F734A1F}"/>
              </a:ext>
            </a:extLst>
          </p:cNvPr>
          <p:cNvSpPr txBox="1"/>
          <p:nvPr/>
        </p:nvSpPr>
        <p:spPr>
          <a:xfrm>
            <a:off x="3817287" y="5269973"/>
            <a:ext cx="6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lc="http://schemas.openxmlformats.org/drawingml/2006/lockedCanvas" xmlns="" xmlns:a16="http://schemas.microsoft.com/office/drawing/2014/main" id="{745750FB-5136-44CA-B12A-D19885EFBA79}"/>
              </a:ext>
            </a:extLst>
          </p:cNvPr>
          <p:cNvSpPr txBox="1"/>
          <p:nvPr/>
        </p:nvSpPr>
        <p:spPr>
          <a:xfrm>
            <a:off x="5085141" y="5269972"/>
            <a:ext cx="49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31">
            <a:extLst>
              <a:ext uri="{FF2B5EF4-FFF2-40B4-BE49-F238E27FC236}">
                <a16:creationId xmlns:lc="http://schemas.openxmlformats.org/drawingml/2006/lockedCanvas" xmlns="" xmlns:a16="http://schemas.microsoft.com/office/drawing/2014/main" id="{BE6147FB-5362-4B4B-9A4C-A880D995DA08}"/>
              </a:ext>
            </a:extLst>
          </p:cNvPr>
          <p:cNvSpPr/>
          <p:nvPr/>
        </p:nvSpPr>
        <p:spPr>
          <a:xfrm>
            <a:off x="6485756" y="5246904"/>
            <a:ext cx="1233558" cy="718103"/>
          </a:xfrm>
          <a:prstGeom prst="roundRect">
            <a:avLst/>
          </a:prstGeom>
          <a:gradFill rotWithShape="1">
            <a:gsLst>
              <a:gs pos="0">
                <a:srgbClr val="EB641B">
                  <a:tint val="62000"/>
                  <a:satMod val="180000"/>
                </a:srgbClr>
              </a:gs>
              <a:gs pos="65000">
                <a:srgbClr val="EB641B">
                  <a:tint val="32000"/>
                  <a:satMod val="250000"/>
                </a:srgbClr>
              </a:gs>
              <a:gs pos="100000">
                <a:srgbClr val="EB641B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1" y="2608074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1" y="2667605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58" y="2684274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21" y="2684274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758" y="2743805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21" y="2760474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:\Toys\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21" y="2760474"/>
            <a:ext cx="719137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4374137" y="428447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4669558" y="428447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4974358" y="428447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31E246D6-358B-4F8E-A7E8-ECA533DA5B4A}"/>
              </a:ext>
            </a:extLst>
          </p:cNvPr>
          <p:cNvSpPr/>
          <p:nvPr/>
        </p:nvSpPr>
        <p:spPr>
          <a:xfrm>
            <a:off x="6404863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6A724E9-4E99-4733-9032-6118DD14B92E}"/>
              </a:ext>
            </a:extLst>
          </p:cNvPr>
          <p:cNvSpPr/>
          <p:nvPr/>
        </p:nvSpPr>
        <p:spPr>
          <a:xfrm>
            <a:off x="6700285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66A00569-50AA-4C76-A052-043F3DE6FE93}"/>
              </a:ext>
            </a:extLst>
          </p:cNvPr>
          <p:cNvSpPr/>
          <p:nvPr/>
        </p:nvSpPr>
        <p:spPr>
          <a:xfrm>
            <a:off x="6995706" y="4289537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B6616708-1BDC-4E8F-B56E-B0EED202DCB9}"/>
              </a:ext>
            </a:extLst>
          </p:cNvPr>
          <p:cNvSpPr/>
          <p:nvPr/>
        </p:nvSpPr>
        <p:spPr>
          <a:xfrm>
            <a:off x="7293327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7884169" y="4298502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7588748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lc="http://schemas.openxmlformats.org/drawingml/2006/lockedCanvas" xmlns="" xmlns:a16="http://schemas.microsoft.com/office/drawing/2014/main" id="{37C9B1FD-EB68-4EE1-8513-629D66C65E03}"/>
              </a:ext>
            </a:extLst>
          </p:cNvPr>
          <p:cNvSpPr/>
          <p:nvPr/>
        </p:nvSpPr>
        <p:spPr>
          <a:xfrm>
            <a:off x="8179590" y="4298502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  <p:bldP spid="13" grpId="0"/>
      <p:bldP spid="14" grpId="0"/>
      <p:bldP spid="15" grpId="0"/>
      <p:bldP spid="17" grpId="0" animBg="1"/>
      <p:bldP spid="25" grpId="0" animBg="1"/>
      <p:bldP spid="26" grpId="0" animBg="1"/>
      <p:bldP spid="27" grpId="0" animBg="1"/>
      <p:bldP spid="9" grpId="0" animBg="1"/>
      <p:bldP spid="10" grpId="0" animBg="1"/>
      <p:bldP spid="11" grpId="0" animBg="1"/>
      <p:bldP spid="12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7A7556D4-CE81-4BE6-ABC8-CF3C740B77F8}"/>
              </a:ext>
            </a:extLst>
          </p:cNvPr>
          <p:cNvSpPr txBox="1"/>
          <p:nvPr/>
        </p:nvSpPr>
        <p:spPr>
          <a:xfrm>
            <a:off x="894375" y="2723108"/>
            <a:ext cx="1672937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0D23C5EA-6623-4D82-9552-1273B5FB9EA4}"/>
              </a:ext>
            </a:extLst>
          </p:cNvPr>
          <p:cNvSpPr txBox="1"/>
          <p:nvPr/>
        </p:nvSpPr>
        <p:spPr>
          <a:xfrm>
            <a:off x="6609375" y="2724834"/>
            <a:ext cx="1672937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512" y="5050303"/>
            <a:ext cx="47480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7B424E46-0A35-4E20-A380-DA0F01295102}"/>
              </a:ext>
            </a:extLst>
          </p:cNvPr>
          <p:cNvSpPr txBox="1"/>
          <p:nvPr/>
        </p:nvSpPr>
        <p:spPr>
          <a:xfrm>
            <a:off x="2643512" y="5050303"/>
            <a:ext cx="495887" cy="646331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8712" y="5087034"/>
            <a:ext cx="47480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BD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6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lc="http://schemas.openxmlformats.org/drawingml/2006/lockedCanvas" xmlns="" xmlns:a16="http://schemas.microsoft.com/office/drawing/2014/main" id="{7B424E46-0A35-4E20-A380-DA0F01295102}"/>
              </a:ext>
            </a:extLst>
          </p:cNvPr>
          <p:cNvSpPr txBox="1"/>
          <p:nvPr/>
        </p:nvSpPr>
        <p:spPr>
          <a:xfrm>
            <a:off x="7748912" y="5087034"/>
            <a:ext cx="495887" cy="646331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2281855" y="1048434"/>
            <a:ext cx="4181475" cy="167640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:\Users\BC\Downloads\d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6412" r="36425" b="12627"/>
          <a:stretch/>
        </p:blipFill>
        <p:spPr bwMode="auto">
          <a:xfrm>
            <a:off x="252088" y="5120589"/>
            <a:ext cx="562624" cy="6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BC\Downloads\d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6412" r="36425" b="12627"/>
          <a:stretch/>
        </p:blipFill>
        <p:spPr bwMode="auto">
          <a:xfrm>
            <a:off x="937888" y="5087034"/>
            <a:ext cx="562624" cy="6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BC\Downloads\d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t="16412" r="36425" b="12627"/>
          <a:stretch/>
        </p:blipFill>
        <p:spPr bwMode="auto">
          <a:xfrm>
            <a:off x="1957712" y="5087034"/>
            <a:ext cx="562624" cy="6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Toys\foot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12" y="5050303"/>
            <a:ext cx="538163" cy="7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Toys\foot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12" y="5050303"/>
            <a:ext cx="538163" cy="7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:\Toys\foot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512" y="5050303"/>
            <a:ext cx="538163" cy="7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:\Toys\foot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49" y="5087034"/>
            <a:ext cx="538163" cy="7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D:\Toys\footb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12" y="5087034"/>
            <a:ext cx="538163" cy="7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31">
            <a:extLst>
              <a:ext uri="{FF2B5EF4-FFF2-40B4-BE49-F238E27FC236}">
                <a16:creationId xmlns:lc="http://schemas.openxmlformats.org/drawingml/2006/lockedCanvas" xmlns="" xmlns:a16="http://schemas.microsoft.com/office/drawing/2014/main" id="{7B424E46-0A35-4E20-A380-DA0F01295102}"/>
              </a:ext>
            </a:extLst>
          </p:cNvPr>
          <p:cNvSpPr txBox="1"/>
          <p:nvPr/>
        </p:nvSpPr>
        <p:spPr>
          <a:xfrm>
            <a:off x="3290625" y="5087034"/>
            <a:ext cx="495887" cy="646331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lc="http://schemas.openxmlformats.org/drawingml/2006/lockedCanvas" xmlns="" xmlns:a16="http://schemas.microsoft.com/office/drawing/2014/main" id="{7B424E46-0A35-4E20-A380-DA0F01295102}"/>
              </a:ext>
            </a:extLst>
          </p:cNvPr>
          <p:cNvSpPr txBox="1"/>
          <p:nvPr/>
        </p:nvSpPr>
        <p:spPr>
          <a:xfrm>
            <a:off x="8396025" y="5087034"/>
            <a:ext cx="495887" cy="646331"/>
          </a:xfrm>
          <a:prstGeom prst="rect">
            <a:avLst/>
          </a:prstGeom>
          <a:gradFill rotWithShape="1">
            <a:gsLst>
              <a:gs pos="0">
                <a:srgbClr val="2DA2BF">
                  <a:tint val="62000"/>
                  <a:satMod val="180000"/>
                </a:srgbClr>
              </a:gs>
              <a:gs pos="65000">
                <a:srgbClr val="2DA2BF">
                  <a:tint val="32000"/>
                  <a:satMod val="250000"/>
                </a:srgbClr>
              </a:gs>
              <a:gs pos="100000">
                <a:srgbClr val="2DA2BF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A60D95AD-1328-4E16-AD40-458F5742A41D}"/>
              </a:ext>
            </a:extLst>
          </p:cNvPr>
          <p:cNvSpPr/>
          <p:nvPr/>
        </p:nvSpPr>
        <p:spPr>
          <a:xfrm>
            <a:off x="1676400" y="1143000"/>
            <a:ext cx="5334000" cy="1524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EBE7DE4-CAA6-4089-850B-52CCE27427E1}"/>
              </a:ext>
            </a:extLst>
          </p:cNvPr>
          <p:cNvSpPr txBox="1"/>
          <p:nvPr/>
        </p:nvSpPr>
        <p:spPr>
          <a:xfrm>
            <a:off x="2617178" y="5238768"/>
            <a:ext cx="1002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:\Toys\kite-m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84271"/>
            <a:ext cx="704850" cy="8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Toys\kit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96" y="3934516"/>
            <a:ext cx="704850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Toys\kit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076609"/>
            <a:ext cx="704850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Toys\kit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146172"/>
            <a:ext cx="704850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0CDC796D-D9A9-45BD-AF14-9AC173F12910}"/>
              </a:ext>
            </a:extLst>
          </p:cNvPr>
          <p:cNvSpPr txBox="1"/>
          <p:nvPr/>
        </p:nvSpPr>
        <p:spPr>
          <a:xfrm>
            <a:off x="2476500" y="4222372"/>
            <a:ext cx="79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0900" y="4150226"/>
            <a:ext cx="1600200" cy="656921"/>
          </a:xfrm>
          <a:prstGeom prst="rect">
            <a:avLst/>
          </a:prstGeom>
          <a:solidFill>
            <a:sysClr val="window" lastClr="FFFFFF"/>
          </a:solidFill>
          <a:ln w="55000" cap="flat" cmpd="thickThin" algn="ctr">
            <a:solidFill>
              <a:srgbClr val="EB641B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0900" y="5238768"/>
            <a:ext cx="1600200" cy="646331"/>
          </a:xfrm>
          <a:prstGeom prst="rect">
            <a:avLst/>
          </a:prstGeom>
          <a:solidFill>
            <a:sysClr val="window" lastClr="FFFFFF"/>
          </a:solidFill>
          <a:ln w="55000" cap="flat" cmpd="thickThin" algn="ctr">
            <a:solidFill>
              <a:srgbClr val="EB641B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19100" y="2995731"/>
            <a:ext cx="8382000" cy="76944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খালি ঘরে কত হয় লেখ।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:\Toys\kite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146172"/>
            <a:ext cx="704850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419100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1745673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2355273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1059873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3650673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BC\Downloads\d444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12338" r="17515" b="9740"/>
          <a:stretch/>
        </p:blipFill>
        <p:spPr bwMode="auto">
          <a:xfrm>
            <a:off x="4260273" y="5212972"/>
            <a:ext cx="502227" cy="6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2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FA9FD2-7D02-4157-9C38-640654A27C6C}"/>
              </a:ext>
            </a:extLst>
          </p:cNvPr>
          <p:cNvSpPr txBox="1"/>
          <p:nvPr/>
        </p:nvSpPr>
        <p:spPr>
          <a:xfrm>
            <a:off x="1600200" y="951499"/>
            <a:ext cx="54864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ADA7A">
                <a:lumMod val="7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kumimoji="0" lang="en-US" sz="5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864457B5-7387-42B6-972A-BCD0AE907C52}"/>
              </a:ext>
            </a:extLst>
          </p:cNvPr>
          <p:cNvSpPr txBox="1"/>
          <p:nvPr/>
        </p:nvSpPr>
        <p:spPr>
          <a:xfrm>
            <a:off x="1219200" y="3441680"/>
            <a:ext cx="79248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kern="0" noProof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7200" b="1" kern="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IN" sz="7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-6928" y="1066800"/>
            <a:ext cx="1226127" cy="5410200"/>
          </a:xfrm>
          <a:prstGeom prst="vertic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8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FA9FD2-7D02-4157-9C38-640654A27C6C}"/>
              </a:ext>
            </a:extLst>
          </p:cNvPr>
          <p:cNvSpPr txBox="1"/>
          <p:nvPr/>
        </p:nvSpPr>
        <p:spPr>
          <a:xfrm>
            <a:off x="990600" y="1219013"/>
            <a:ext cx="68580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 বিদায় </a:t>
            </a:r>
            <a:endParaRPr kumimoji="0" lang="en-US" sz="5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:\Flowers\600143_538627799535184_6113782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858000" cy="3576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827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flipH="1">
            <a:off x="2064327" y="457200"/>
            <a:ext cx="4946072" cy="19050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শিক্ষক পরিচিতি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28080" r="70151" b="42828"/>
          <a:stretch/>
        </p:blipFill>
        <p:spPr>
          <a:xfrm>
            <a:off x="526470" y="2265218"/>
            <a:ext cx="2868086" cy="37545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638800" y="2265218"/>
            <a:ext cx="3276600" cy="41078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IN" sz="3600" b="1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মামুন শেখ </a:t>
            </a:r>
            <a:endParaRPr lang="bn-BD" sz="3600" b="1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>
              <a:defRPr/>
            </a:pPr>
            <a:r>
              <a:rPr lang="bn-IN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৯নং </a:t>
            </a:r>
            <a:r>
              <a:rPr lang="bn-BD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সঃপ্রাঃ </a:t>
            </a:r>
            <a:r>
              <a:rPr lang="bn-BD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lvl="0" algn="ctr">
              <a:defRPr/>
            </a:pPr>
            <a:r>
              <a:rPr lang="bn-IN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ফরিদগঞ্জ , চাঁদপুর। </a:t>
            </a:r>
            <a:endParaRPr lang="bn-BD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 </a:t>
            </a:r>
            <a:r>
              <a:rPr lang="bn-IN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০১৮১৮৯৮১৮৫৩ </a:t>
            </a:r>
            <a:endParaRPr lang="bn-BD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1600" kern="0" dirty="0" smtClean="0">
                <a:solidFill>
                  <a:prstClr val="black"/>
                </a:solidFill>
                <a:latin typeface="Times New Roman" pitchFamily="18" charset="0"/>
              </a:rPr>
              <a:t>Email:</a:t>
            </a:r>
            <a:r>
              <a:rPr lang="en-US" sz="1600" kern="0" dirty="0" smtClean="0">
                <a:solidFill>
                  <a:prstClr val="black"/>
                </a:solidFill>
                <a:latin typeface="Times New Roman" pitchFamily="18" charset="0"/>
              </a:rPr>
              <a:t> mamunmonir1987</a:t>
            </a:r>
            <a:r>
              <a:rPr lang="bn-BD" sz="1600" kern="0" dirty="0" smtClean="0">
                <a:solidFill>
                  <a:prstClr val="black"/>
                </a:solidFill>
                <a:latin typeface="Times New Roman" pitchFamily="18" charset="0"/>
              </a:rPr>
              <a:t>@gmail.com </a:t>
            </a:r>
            <a:endParaRPr lang="en-US" sz="16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BC\Downloads\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62" y="2473036"/>
            <a:ext cx="1465119" cy="34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8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71600" y="1524000"/>
            <a:ext cx="6096000" cy="1828800"/>
          </a:xfrm>
          <a:prstGeom prst="horizontalScroll">
            <a:avLst/>
          </a:prstGeom>
          <a:noFill/>
          <a:ln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0" y="1981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পাঠ পরিচিতি 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9254" y="3345873"/>
            <a:ext cx="3338946" cy="3323987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১২ যোগ  </a:t>
            </a:r>
            <a:endParaRPr lang="bn-BD" sz="3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শিরোনামঃ</a:t>
            </a:r>
            <a:endParaRPr lang="bn-IN" sz="3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32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 </a:t>
            </a:r>
            <a:endParaRPr lang="en-US" sz="3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kern="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29783"/>
            <a:ext cx="2743200" cy="355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3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066800"/>
            <a:ext cx="6858000" cy="5257800"/>
            <a:chOff x="1143000" y="1066800"/>
            <a:chExt cx="6858000" cy="5257800"/>
          </a:xfrm>
        </p:grpSpPr>
        <p:sp>
          <p:nvSpPr>
            <p:cNvPr id="3" name="TextBox 2"/>
            <p:cNvSpPr txBox="1"/>
            <p:nvPr/>
          </p:nvSpPr>
          <p:spPr>
            <a:xfrm flipH="1">
              <a:off x="1981200" y="1066800"/>
              <a:ext cx="4096324" cy="76944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/>
                <a:t>শিখন ফল </a:t>
              </a:r>
              <a:endParaRPr lang="en-GB" sz="4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2743200"/>
              <a:ext cx="6518564" cy="1754326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.1.- 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উপকরণ এক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করে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উপকরণ গুচ্চগুলোর 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বলতে ও লিখতে পারবে। </a:t>
              </a:r>
              <a:r>
                <a:rPr lang="bn-BD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IN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GB" dirty="0"/>
            </a:p>
          </p:txBody>
        </p:sp>
        <p:pic>
          <p:nvPicPr>
            <p:cNvPr id="5" name="Picture 4" descr="C:\Users\BC\Downloads\d8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991100"/>
              <a:ext cx="6858000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5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108201" y="1614312"/>
            <a:ext cx="5410200" cy="1447800"/>
          </a:xfrm>
          <a:prstGeom prst="left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66999" y="1953492"/>
            <a:ext cx="4315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পূর্ব</a:t>
            </a:r>
            <a:r>
              <a:rPr lang="bn-IN" sz="4400" smtClean="0"/>
              <a:t>জ্ঞান </a:t>
            </a:r>
            <a:r>
              <a:rPr lang="bn-IN" sz="4400" dirty="0" smtClean="0"/>
              <a:t>যাচাই 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143000" y="3255726"/>
            <a:ext cx="6978069" cy="75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37131" y="3359727"/>
            <a:ext cx="3043378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ছবি গণনা করি 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32034" y="3307726"/>
            <a:ext cx="3140366" cy="64633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ছবি গণনা করি 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" y="4191000"/>
            <a:ext cx="1490132" cy="838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8" y="5257800"/>
            <a:ext cx="1490132" cy="838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" y="5257800"/>
            <a:ext cx="1490132" cy="838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48" y="4191000"/>
            <a:ext cx="1490132" cy="8381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42" y="5257800"/>
            <a:ext cx="1241493" cy="12470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98" y="4026840"/>
            <a:ext cx="1241493" cy="1247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21" y="5230214"/>
            <a:ext cx="1241493" cy="1247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32" y="4010764"/>
            <a:ext cx="1241493" cy="12470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34" y="4028080"/>
            <a:ext cx="1241493" cy="12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5762DB98-025C-4AD6-AE52-0F8ED8612930}"/>
              </a:ext>
            </a:extLst>
          </p:cNvPr>
          <p:cNvSpPr/>
          <p:nvPr/>
        </p:nvSpPr>
        <p:spPr>
          <a:xfrm>
            <a:off x="1101436" y="1600200"/>
            <a:ext cx="6629400" cy="4191000"/>
          </a:xfrm>
          <a:prstGeom prst="flowChartPredefinedProcess">
            <a:avLst/>
          </a:prstGeom>
          <a:gradFill rotWithShape="1">
            <a:gsLst>
              <a:gs pos="0">
                <a:srgbClr val="EB641B">
                  <a:tint val="62000"/>
                  <a:satMod val="180000"/>
                </a:srgbClr>
              </a:gs>
              <a:gs pos="65000">
                <a:srgbClr val="EB641B">
                  <a:tint val="32000"/>
                  <a:satMod val="250000"/>
                </a:srgbClr>
              </a:gs>
              <a:gs pos="100000">
                <a:srgbClr val="EB641B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all" spc="0" normalizeH="0" baseline="0" noProof="0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 আমরা শিখবো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all" spc="0" normalizeH="0" baseline="0" noProof="0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যোগ 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39639D">
                      <a:shade val="20000"/>
                      <a:satMod val="245000"/>
                    </a:srgbClr>
                  </a:gs>
                  <a:gs pos="43000">
                    <a:srgbClr val="39639D">
                      <a:satMod val="255000"/>
                    </a:srgbClr>
                  </a:gs>
                  <a:gs pos="48000">
                    <a:srgbClr val="39639D">
                      <a:shade val="85000"/>
                      <a:satMod val="255000"/>
                    </a:srgbClr>
                  </a:gs>
                  <a:gs pos="100000">
                    <a:srgbClr val="39639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BAAC57EA-0F11-46F3-9F94-A8A12F068D67}"/>
              </a:ext>
            </a:extLst>
          </p:cNvPr>
          <p:cNvSpPr txBox="1"/>
          <p:nvPr/>
        </p:nvSpPr>
        <p:spPr>
          <a:xfrm>
            <a:off x="4152901" y="4152902"/>
            <a:ext cx="62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7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7114" y="776129"/>
            <a:ext cx="4024745" cy="83099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/>
              <a:t>বাস্তব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পর্যায়</a:t>
            </a:r>
            <a:r>
              <a:rPr lang="en-US" sz="4800" dirty="0" smtClean="0"/>
              <a:t> 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530187" y="2895324"/>
            <a:ext cx="4572000" cy="1569660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কাঠি , বিচি , শিক্ষার্থী দিয়ে।</a:t>
            </a:r>
            <a:endParaRPr lang="en-GB" sz="4800" dirty="0"/>
          </a:p>
        </p:txBody>
      </p:sp>
      <p:sp>
        <p:nvSpPr>
          <p:cNvPr id="4" name="Down Arrow 3"/>
          <p:cNvSpPr/>
          <p:nvPr/>
        </p:nvSpPr>
        <p:spPr>
          <a:xfrm>
            <a:off x="4286250" y="1607126"/>
            <a:ext cx="11430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6493" y="558785"/>
            <a:ext cx="9137507" cy="6913418"/>
            <a:chOff x="6493" y="558785"/>
            <a:chExt cx="9137507" cy="69134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" y="558785"/>
              <a:ext cx="1285875" cy="228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298" y="5186203"/>
              <a:ext cx="1285875" cy="228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48" y="5135664"/>
              <a:ext cx="1285875" cy="228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809" y="5165422"/>
              <a:ext cx="1285875" cy="228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124" y="2832979"/>
              <a:ext cx="1285875" cy="228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8125" y="609324"/>
              <a:ext cx="1285875" cy="2286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50" y="5135664"/>
              <a:ext cx="1285875" cy="228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5" y="2877373"/>
              <a:ext cx="1285875" cy="2286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548" y="5130785"/>
              <a:ext cx="1285875" cy="228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423" y="5151567"/>
              <a:ext cx="1285875" cy="2286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807" y="5142591"/>
              <a:ext cx="128587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0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F3A3515F-0CE5-4BE7-99D0-73EB6D2308E4}"/>
              </a:ext>
            </a:extLst>
          </p:cNvPr>
          <p:cNvSpPr txBox="1"/>
          <p:nvPr/>
        </p:nvSpPr>
        <p:spPr>
          <a:xfrm>
            <a:off x="741217" y="728566"/>
            <a:ext cx="272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মুন্নীর ৪ টি ফল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6E11116A-8342-45A8-8F33-09652F916926}"/>
              </a:ext>
            </a:extLst>
          </p:cNvPr>
          <p:cNvSpPr txBox="1"/>
          <p:nvPr/>
        </p:nvSpPr>
        <p:spPr>
          <a:xfrm>
            <a:off x="6101812" y="563590"/>
            <a:ext cx="258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তিন্নীর ২টি ফল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E83F107-0E54-4268-920D-0BB664F2B342}"/>
              </a:ext>
            </a:extLst>
          </p:cNvPr>
          <p:cNvSpPr/>
          <p:nvPr/>
        </p:nvSpPr>
        <p:spPr>
          <a:xfrm>
            <a:off x="935181" y="269797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D3F4F5DC-3D5D-4288-B03D-E9CAE2F895C8}"/>
              </a:ext>
            </a:extLst>
          </p:cNvPr>
          <p:cNvSpPr/>
          <p:nvPr/>
        </p:nvSpPr>
        <p:spPr>
          <a:xfrm>
            <a:off x="1230602" y="269797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3BB38850-2A42-4CC7-AAD7-4A40C0187968}"/>
              </a:ext>
            </a:extLst>
          </p:cNvPr>
          <p:cNvSpPr/>
          <p:nvPr/>
        </p:nvSpPr>
        <p:spPr>
          <a:xfrm>
            <a:off x="5895975" y="2487662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107B1EF-4D40-4E62-8841-2DE500A7A6BE}"/>
              </a:ext>
            </a:extLst>
          </p:cNvPr>
          <p:cNvSpPr/>
          <p:nvPr/>
        </p:nvSpPr>
        <p:spPr>
          <a:xfrm>
            <a:off x="6203280" y="2487662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992E5E98-CC09-4953-857E-6F90D2144F4B}"/>
              </a:ext>
            </a:extLst>
          </p:cNvPr>
          <p:cNvSpPr/>
          <p:nvPr/>
        </p:nvSpPr>
        <p:spPr>
          <a:xfrm>
            <a:off x="1526023" y="269797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Arrow: Down 17">
            <a:extLst>
              <a:ext uri="{FF2B5EF4-FFF2-40B4-BE49-F238E27FC236}">
                <a16:creationId xmlns:lc="http://schemas.openxmlformats.org/drawingml/2006/lockedCanvas" xmlns="" xmlns:a16="http://schemas.microsoft.com/office/drawing/2014/main" id="{EA35B65C-0D49-4CDD-B3E7-7B457874B95F}"/>
              </a:ext>
            </a:extLst>
          </p:cNvPr>
          <p:cNvSpPr/>
          <p:nvPr/>
        </p:nvSpPr>
        <p:spPr>
          <a:xfrm rot="2853975">
            <a:off x="5045659" y="2747246"/>
            <a:ext cx="558018" cy="1279463"/>
          </a:xfrm>
          <a:prstGeom prst="downArrow">
            <a:avLst/>
          </a:prstGeom>
          <a:solidFill>
            <a:srgbClr val="727CA3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Arrow: Down 18">
            <a:extLst>
              <a:ext uri="{FF2B5EF4-FFF2-40B4-BE49-F238E27FC236}">
                <a16:creationId xmlns:lc="http://schemas.openxmlformats.org/drawingml/2006/lockedCanvas" xmlns="" xmlns:a16="http://schemas.microsoft.com/office/drawing/2014/main" id="{801988F7-FF7F-4F42-81A2-BA6724BFDCD5}"/>
              </a:ext>
            </a:extLst>
          </p:cNvPr>
          <p:cNvSpPr/>
          <p:nvPr/>
        </p:nvSpPr>
        <p:spPr>
          <a:xfrm rot="18846952">
            <a:off x="2172480" y="2824889"/>
            <a:ext cx="558018" cy="1279463"/>
          </a:xfrm>
          <a:prstGeom prst="downArrow">
            <a:avLst/>
          </a:prstGeom>
          <a:solidFill>
            <a:srgbClr val="727CA3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BF2E539F-2E6F-41EC-93EF-078AE2FEE1F7}"/>
              </a:ext>
            </a:extLst>
          </p:cNvPr>
          <p:cNvSpPr/>
          <p:nvPr/>
        </p:nvSpPr>
        <p:spPr>
          <a:xfrm>
            <a:off x="2820816" y="4168435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E089F70D-A174-4B3B-8E37-CFE906CBEF89}"/>
              </a:ext>
            </a:extLst>
          </p:cNvPr>
          <p:cNvSpPr/>
          <p:nvPr/>
        </p:nvSpPr>
        <p:spPr>
          <a:xfrm>
            <a:off x="3116237" y="4168435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4AA8796C-3D62-4675-B8D9-F8C0707C9853}"/>
              </a:ext>
            </a:extLst>
          </p:cNvPr>
          <p:cNvSpPr/>
          <p:nvPr/>
        </p:nvSpPr>
        <p:spPr>
          <a:xfrm>
            <a:off x="3411658" y="416843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5CECA5FA-2FC5-4B8D-8A41-4914EAE5FE33}"/>
              </a:ext>
            </a:extLst>
          </p:cNvPr>
          <p:cNvSpPr/>
          <p:nvPr/>
        </p:nvSpPr>
        <p:spPr>
          <a:xfrm>
            <a:off x="3724287" y="416843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CEA7DA2A-165B-4DB8-9767-FFB2C929E7D5}"/>
              </a:ext>
            </a:extLst>
          </p:cNvPr>
          <p:cNvSpPr/>
          <p:nvPr/>
        </p:nvSpPr>
        <p:spPr>
          <a:xfrm>
            <a:off x="4031591" y="416843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0264139F-676B-434B-87B2-E00946087285}"/>
              </a:ext>
            </a:extLst>
          </p:cNvPr>
          <p:cNvSpPr/>
          <p:nvPr/>
        </p:nvSpPr>
        <p:spPr>
          <a:xfrm>
            <a:off x="4331007" y="4168434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lc="http://schemas.openxmlformats.org/drawingml/2006/lockedCanvas" xmlns="" xmlns:a16="http://schemas.microsoft.com/office/drawing/2014/main" id="{783C9258-EEE2-47A5-8BA7-A0791ADFBE44}"/>
              </a:ext>
            </a:extLst>
          </p:cNvPr>
          <p:cNvSpPr txBox="1"/>
          <p:nvPr/>
        </p:nvSpPr>
        <p:spPr>
          <a:xfrm>
            <a:off x="304800" y="4466199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ও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রাখলে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 গাণিতিকভাবে আমরা লিখিঃ</a:t>
            </a:r>
          </a:p>
          <a:p>
            <a:endParaRPr lang="bn-BD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lc="http://schemas.openxmlformats.org/drawingml/2006/lockedCanvas" xmlns="" xmlns:a16="http://schemas.microsoft.com/office/drawing/2014/main" id="{E9F01EE7-1A08-42E8-8E13-0D65EC4C0D57}"/>
              </a:ext>
            </a:extLst>
          </p:cNvPr>
          <p:cNvSpPr txBox="1"/>
          <p:nvPr/>
        </p:nvSpPr>
        <p:spPr>
          <a:xfrm>
            <a:off x="1201962" y="5774984"/>
            <a:ext cx="85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C2EA206-F2A2-4C79-BA34-32A79753D079}"/>
              </a:ext>
            </a:extLst>
          </p:cNvPr>
          <p:cNvSpPr txBox="1"/>
          <p:nvPr/>
        </p:nvSpPr>
        <p:spPr>
          <a:xfrm>
            <a:off x="2172344" y="5774983"/>
            <a:ext cx="102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lc="http://schemas.openxmlformats.org/drawingml/2006/lockedCanvas" xmlns="" xmlns:a16="http://schemas.microsoft.com/office/drawing/2014/main" id="{49C4A17E-DE68-49C1-9A63-55F55185A85A}"/>
              </a:ext>
            </a:extLst>
          </p:cNvPr>
          <p:cNvSpPr txBox="1"/>
          <p:nvPr/>
        </p:nvSpPr>
        <p:spPr>
          <a:xfrm>
            <a:off x="3814431" y="5754946"/>
            <a:ext cx="121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lc="http://schemas.openxmlformats.org/drawingml/2006/lockedCanvas" xmlns="" xmlns:a16="http://schemas.microsoft.com/office/drawing/2014/main" id="{B712C7F2-849F-4B9B-8B3A-2A644630ACC4}"/>
              </a:ext>
            </a:extLst>
          </p:cNvPr>
          <p:cNvSpPr txBox="1"/>
          <p:nvPr/>
        </p:nvSpPr>
        <p:spPr>
          <a:xfrm>
            <a:off x="5126420" y="5754946"/>
            <a:ext cx="127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lc="http://schemas.openxmlformats.org/drawingml/2006/lockedCanvas" xmlns="" xmlns:a16="http://schemas.microsoft.com/office/drawing/2014/main" id="{0276D4BE-70EA-4CEE-9A05-175385FAC1D7}"/>
              </a:ext>
            </a:extLst>
          </p:cNvPr>
          <p:cNvSpPr txBox="1"/>
          <p:nvPr/>
        </p:nvSpPr>
        <p:spPr>
          <a:xfrm>
            <a:off x="6254156" y="5794042"/>
            <a:ext cx="127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2998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2999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22999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22999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84" y="1722999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D:\Fruits\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4" y="1722999"/>
            <a:ext cx="916616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lc="http://schemas.openxmlformats.org/drawingml/2006/lockedCanvas" xmlns="" xmlns:a16="http://schemas.microsoft.com/office/drawing/2014/main" id="{992E5E98-CC09-4953-857E-6F90D2144F4B}"/>
              </a:ext>
            </a:extLst>
          </p:cNvPr>
          <p:cNvSpPr/>
          <p:nvPr/>
        </p:nvSpPr>
        <p:spPr>
          <a:xfrm>
            <a:off x="609600" y="271359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37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0">
            <a:extLst>
              <a:ext uri="{FF2B5EF4-FFF2-40B4-BE49-F238E27FC236}">
                <a16:creationId xmlns:lc="http://schemas.openxmlformats.org/drawingml/2006/lockedCanvas" xmlns="" xmlns:a16="http://schemas.microsoft.com/office/drawing/2014/main" id="{7EA574AF-AA07-4E13-B7C1-6AFD0C8B5F16}"/>
              </a:ext>
            </a:extLst>
          </p:cNvPr>
          <p:cNvSpPr/>
          <p:nvPr/>
        </p:nvSpPr>
        <p:spPr>
          <a:xfrm>
            <a:off x="5979056" y="1553142"/>
            <a:ext cx="2215662" cy="239378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09E8BE47-4A28-401C-B86F-78A1641AEE77}"/>
              </a:ext>
            </a:extLst>
          </p:cNvPr>
          <p:cNvSpPr txBox="1"/>
          <p:nvPr/>
        </p:nvSpPr>
        <p:spPr>
          <a:xfrm>
            <a:off x="2129492" y="1185379"/>
            <a:ext cx="318750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ভাবি।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0CDC796D-D9A9-45BD-AF14-9AC173F12910}"/>
              </a:ext>
            </a:extLst>
          </p:cNvPr>
          <p:cNvSpPr txBox="1"/>
          <p:nvPr/>
        </p:nvSpPr>
        <p:spPr>
          <a:xfrm>
            <a:off x="3139732" y="3090102"/>
            <a:ext cx="521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848CE3E1-A9C2-42CD-95C8-1889313E5281}"/>
              </a:ext>
            </a:extLst>
          </p:cNvPr>
          <p:cNvSpPr txBox="1"/>
          <p:nvPr/>
        </p:nvSpPr>
        <p:spPr>
          <a:xfrm>
            <a:off x="4873283" y="3090103"/>
            <a:ext cx="121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F0AA517-A551-48F2-8A68-DCF0B4CC44C2}"/>
              </a:ext>
            </a:extLst>
          </p:cNvPr>
          <p:cNvSpPr txBox="1"/>
          <p:nvPr/>
        </p:nvSpPr>
        <p:spPr>
          <a:xfrm>
            <a:off x="1397241" y="5269974"/>
            <a:ext cx="87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AAC57EA-0F11-46F3-9F94-A8A12F068D67}"/>
              </a:ext>
            </a:extLst>
          </p:cNvPr>
          <p:cNvSpPr txBox="1"/>
          <p:nvPr/>
        </p:nvSpPr>
        <p:spPr>
          <a:xfrm>
            <a:off x="2735870" y="5269973"/>
            <a:ext cx="47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5840CA16-58B7-43BE-841F-E7494F734A1F}"/>
              </a:ext>
            </a:extLst>
          </p:cNvPr>
          <p:cNvSpPr txBox="1"/>
          <p:nvPr/>
        </p:nvSpPr>
        <p:spPr>
          <a:xfrm>
            <a:off x="3723245" y="5269973"/>
            <a:ext cx="63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lc="http://schemas.openxmlformats.org/drawingml/2006/lockedCanvas" xmlns="" xmlns:a16="http://schemas.microsoft.com/office/drawing/2014/main" id="{745750FB-5136-44CA-B12A-D19885EFBA79}"/>
              </a:ext>
            </a:extLst>
          </p:cNvPr>
          <p:cNvSpPr txBox="1"/>
          <p:nvPr/>
        </p:nvSpPr>
        <p:spPr>
          <a:xfrm>
            <a:off x="4991099" y="5269972"/>
            <a:ext cx="49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8497FF33-3319-4E0A-93FD-53D9DB00B346}"/>
              </a:ext>
            </a:extLst>
          </p:cNvPr>
          <p:cNvSpPr/>
          <p:nvPr/>
        </p:nvSpPr>
        <p:spPr>
          <a:xfrm>
            <a:off x="1440763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79CAFAC9-23B5-46A1-8B62-656B4AC2065C}"/>
              </a:ext>
            </a:extLst>
          </p:cNvPr>
          <p:cNvSpPr/>
          <p:nvPr/>
        </p:nvSpPr>
        <p:spPr>
          <a:xfrm>
            <a:off x="1736184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35806652-6053-4599-BEEA-F287BA00DE8A}"/>
              </a:ext>
            </a:extLst>
          </p:cNvPr>
          <p:cNvSpPr/>
          <p:nvPr/>
        </p:nvSpPr>
        <p:spPr>
          <a:xfrm>
            <a:off x="2031606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lc="http://schemas.openxmlformats.org/drawingml/2006/lockedCanvas" xmlns="" xmlns:a16="http://schemas.microsoft.com/office/drawing/2014/main" id="{6F8E5927-DF17-439D-A4B2-54242D839AB8}"/>
              </a:ext>
            </a:extLst>
          </p:cNvPr>
          <p:cNvSpPr/>
          <p:nvPr/>
        </p:nvSpPr>
        <p:spPr>
          <a:xfrm>
            <a:off x="3738632" y="4289539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lc="http://schemas.openxmlformats.org/drawingml/2006/lockedCanvas" xmlns="" xmlns:a16="http://schemas.microsoft.com/office/drawing/2014/main" id="{86A724E9-4E99-4733-9032-6118DD14B92E}"/>
              </a:ext>
            </a:extLst>
          </p:cNvPr>
          <p:cNvSpPr/>
          <p:nvPr/>
        </p:nvSpPr>
        <p:spPr>
          <a:xfrm>
            <a:off x="6606243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lc="http://schemas.openxmlformats.org/drawingml/2006/lockedCanvas" xmlns="" xmlns:a16="http://schemas.microsoft.com/office/drawing/2014/main" id="{66A00569-50AA-4C76-A052-043F3DE6FE93}"/>
              </a:ext>
            </a:extLst>
          </p:cNvPr>
          <p:cNvSpPr/>
          <p:nvPr/>
        </p:nvSpPr>
        <p:spPr>
          <a:xfrm>
            <a:off x="6901664" y="4289537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B6616708-1BDC-4E8F-B56E-B0EED202DCB9}"/>
              </a:ext>
            </a:extLst>
          </p:cNvPr>
          <p:cNvSpPr/>
          <p:nvPr/>
        </p:nvSpPr>
        <p:spPr>
          <a:xfrm>
            <a:off x="7199285" y="4289538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lc="http://schemas.openxmlformats.org/drawingml/2006/lockedCanvas" xmlns="" xmlns:a16="http://schemas.microsoft.com/office/drawing/2014/main" id="{14C9644C-155C-483E-AD68-B4821C33741C}"/>
              </a:ext>
            </a:extLst>
          </p:cNvPr>
          <p:cNvSpPr/>
          <p:nvPr/>
        </p:nvSpPr>
        <p:spPr>
          <a:xfrm>
            <a:off x="7494706" y="4289537"/>
            <a:ext cx="295421" cy="365762"/>
          </a:xfrm>
          <a:prstGeom prst="rect">
            <a:avLst/>
          </a:prstGeom>
          <a:solidFill>
            <a:srgbClr val="727CA3"/>
          </a:solidFill>
          <a:ln w="28575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" name="Rectangle: Rounded Corners 31">
            <a:extLst>
              <a:ext uri="{FF2B5EF4-FFF2-40B4-BE49-F238E27FC236}">
                <a16:creationId xmlns:lc="http://schemas.openxmlformats.org/drawingml/2006/lockedCanvas" xmlns="" xmlns:a16="http://schemas.microsoft.com/office/drawing/2014/main" id="{BE6147FB-5362-4B4B-9A4C-A880D995DA08}"/>
              </a:ext>
            </a:extLst>
          </p:cNvPr>
          <p:cNvSpPr/>
          <p:nvPr/>
        </p:nvSpPr>
        <p:spPr>
          <a:xfrm>
            <a:off x="6391714" y="5269974"/>
            <a:ext cx="1233558" cy="69503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rgbClr val="EB641B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9" name="Picture 18" descr="D:\Toys\whe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6" y="3090102"/>
            <a:ext cx="66586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:\Toys\whe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716" y="3065274"/>
            <a:ext cx="665868" cy="6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:\Toys\whe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48" y="3065274"/>
            <a:ext cx="665868" cy="6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D:\Toys\whe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48" y="3065274"/>
            <a:ext cx="665868" cy="6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0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207</TotalTime>
  <Words>185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22</cp:revision>
  <dcterms:created xsi:type="dcterms:W3CDTF">2006-08-16T00:00:00Z</dcterms:created>
  <dcterms:modified xsi:type="dcterms:W3CDTF">2020-01-18T08:51:50Z</dcterms:modified>
</cp:coreProperties>
</file>