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3" r:id="rId10"/>
    <p:sldId id="274" r:id="rId11"/>
    <p:sldId id="275" r:id="rId12"/>
    <p:sldId id="266" r:id="rId13"/>
    <p:sldId id="265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42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4C1CC-5E2D-409B-8B54-C7427FDACA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2D1E90-0DE5-45B2-A6C6-91FF1ED8B3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1CF811-A995-47ED-AC20-9E82D8DA9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B5240-148C-4709-898F-B2BA9B0B0A38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143A4D-F551-4AD5-89DB-3E5C73519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1F8A23-DDA8-469C-A003-AC1751A54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1BA50-68DE-4FC1-A608-7674482D9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766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0E702-56EA-4A2E-AE79-560457CE9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65AC37-F743-4398-B2BD-C821FE6164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F5FDD6-9891-4DEA-B791-41E2999DB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B5240-148C-4709-898F-B2BA9B0B0A38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E079EE-4C2D-4F37-878B-1C3699E23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C6070F-432D-4372-9537-7EF70A95B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1BA50-68DE-4FC1-A608-7674482D9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211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587733-9FC4-4DFB-84EF-6D57D3B6DE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3CD217-3E86-4218-A5BD-191615AA38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A93C52-31BD-4595-A0B2-BE838328E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B5240-148C-4709-898F-B2BA9B0B0A38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5BCEE9-0542-4A0C-999D-3CEB3B883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4797AE-DB04-4D46-9E04-77F50B6C2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1BA50-68DE-4FC1-A608-7674482D9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589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85B71-939F-40B4-9C4E-9A2B1E318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7B5983-5EC4-46C7-8AC4-DAFF95C264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FF9135-4EF9-4051-AF2D-28A478CDF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B5240-148C-4709-898F-B2BA9B0B0A38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F232A9-C6DE-49C6-A6D3-A185AF05A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FA859D-8D9C-4D75-B071-AF62AA266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1BA50-68DE-4FC1-A608-7674482D9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547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586B6-13C2-418E-AF5D-84E400F23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7E0530-FCC7-4E87-931B-D107AAF62B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D62F41-0C86-4654-BD4D-46460D781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B5240-148C-4709-898F-B2BA9B0B0A38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E827F-B7A8-4F29-9D67-0C496D2B3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7C7A42-B343-4CAC-8A74-061B67E26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1BA50-68DE-4FC1-A608-7674482D9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571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FFAAAA-31BC-46E8-87E5-83EE1EBDE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055814-9572-4CDC-8477-6CD1179705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8AB8B4-A30F-41AB-A2FA-F06230D699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20000B-D1CD-45CB-97BE-2E883E829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B5240-148C-4709-898F-B2BA9B0B0A38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93FF96-5C68-415E-9BED-23E49766B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D7BF00-407D-4136-A04A-A41F81CCF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1BA50-68DE-4FC1-A608-7674482D9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632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08DE6-D068-4589-8AB1-17F1958F9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26B951-1551-4B28-8D9D-B919D5AF9B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CFAEB9-76C9-40D9-9060-D7FE62141C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AD59FD-D18C-4083-B9DA-03A1A2D02B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1F71B4-4722-4D7F-A3E9-D3981A3EEE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B38E17E-72F2-47F4-9F9D-44CA85ED3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B5240-148C-4709-898F-B2BA9B0B0A38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33779F-28E2-4019-A79B-95F37AE7E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5984E6-498E-43B5-B76C-7FDE672EF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1BA50-68DE-4FC1-A608-7674482D9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281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AA35F-8407-4BB5-919F-C68962720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47243D-C174-4B00-B37F-E6B4281E4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B5240-148C-4709-898F-B2BA9B0B0A38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650409-13AB-44E0-A514-1EC7164DF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A38E53-F35F-447C-A0AE-961CE62B5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1BA50-68DE-4FC1-A608-7674482D9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134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7B449A-6315-498A-B40B-D48CA843D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B5240-148C-4709-898F-B2BA9B0B0A38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0CC384-6EC7-4025-B1C4-DB3B79C59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197E35-BD9D-4013-9092-0D1C10BE6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1BA50-68DE-4FC1-A608-7674482D9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867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555C5-F96C-4122-B719-AB1A34EBF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FE5002-2F4A-46A1-A819-8E05A403E5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649885-51E4-4203-8AD4-658E28AA02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A06E74-AAE9-448E-87DB-AD6BDF979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B5240-148C-4709-898F-B2BA9B0B0A38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D14AC3-240E-44A8-9A32-B097A21B0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5A5DB8-FBC9-40B6-98E3-C060B30AD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1BA50-68DE-4FC1-A608-7674482D9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437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D5EC6-6F8C-43FA-88B9-17234CF9F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D14EC1-8106-45C3-B433-CDF116F2C8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A87AD3-3539-4408-A63F-431664C694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4EC8A0-F63B-4871-974C-4AAE84170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B5240-148C-4709-898F-B2BA9B0B0A38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14B0C6-4D22-42A0-A912-79F2C81E2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D93081-3EBC-4035-85EF-19385C5D7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1BA50-68DE-4FC1-A608-7674482D9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553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C9E996-97CC-4730-8F16-AE0BBE336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D95A43-11D6-4679-9EDA-E266D144D5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D701F7-7967-4236-A6AF-91DEA0F7BF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B5240-148C-4709-898F-B2BA9B0B0A38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75A817-499C-422F-A3FA-079B9DF7CD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CA3A50-C4B5-43C3-89F0-C8CAA1E02D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1BA50-68DE-4FC1-A608-7674482D9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242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6A6F64D-B1F5-46B8-ABAC-EA37EC67E8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2145" y="122112"/>
            <a:ext cx="8271030" cy="464476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2DAF338-2E34-4394-8A2B-7E0F971DE563}"/>
              </a:ext>
            </a:extLst>
          </p:cNvPr>
          <p:cNvSpPr txBox="1"/>
          <p:nvPr/>
        </p:nvSpPr>
        <p:spPr>
          <a:xfrm>
            <a:off x="2802175" y="1198575"/>
            <a:ext cx="6122955" cy="3190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99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19900" dirty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99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8413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8CFB260-F77F-41AD-9ADB-C2347E55C1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2988" y="239843"/>
            <a:ext cx="8210204" cy="403235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C129AE1-202C-462E-A993-C8CF5FA9B558}"/>
              </a:ext>
            </a:extLst>
          </p:cNvPr>
          <p:cNvSpPr txBox="1"/>
          <p:nvPr/>
        </p:nvSpPr>
        <p:spPr>
          <a:xfrm>
            <a:off x="3567660" y="4901786"/>
            <a:ext cx="65849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bn-BD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bn-BD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BD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        </a:t>
            </a:r>
            <a:r>
              <a:rPr lang="bn-BD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ালো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মেঘ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ফুঁড়ে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3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একেবারে উড়ে যায়</a:t>
            </a:r>
            <a:endParaRPr lang="en-US" sz="3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</a:t>
            </a:r>
            <a:r>
              <a:rPr lang="bn-BD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bn-BD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BD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bn-BD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াখা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002765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C1C0305-B4BD-4F0C-BDE5-7333AFD68AAE}"/>
              </a:ext>
            </a:extLst>
          </p:cNvPr>
          <p:cNvSpPr txBox="1"/>
          <p:nvPr/>
        </p:nvSpPr>
        <p:spPr>
          <a:xfrm>
            <a:off x="2642221" y="701259"/>
            <a:ext cx="7761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</a:t>
            </a:r>
            <a:r>
              <a:rPr lang="bn-BD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endParaRPr lang="en-US" sz="4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C542FA-CD00-4B7B-8575-FDFBA017E840}"/>
              </a:ext>
            </a:extLst>
          </p:cNvPr>
          <p:cNvSpPr txBox="1"/>
          <p:nvPr/>
        </p:nvSpPr>
        <p:spPr>
          <a:xfrm>
            <a:off x="4026230" y="701259"/>
            <a:ext cx="8531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bn-BD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</a:t>
            </a:r>
            <a:endParaRPr lang="en-US" sz="4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F954200-5661-4773-9BE1-E82C38D05B64}"/>
              </a:ext>
            </a:extLst>
          </p:cNvPr>
          <p:cNvSpPr txBox="1"/>
          <p:nvPr/>
        </p:nvSpPr>
        <p:spPr>
          <a:xfrm>
            <a:off x="2642221" y="1743422"/>
            <a:ext cx="8675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উঁকি</a:t>
            </a:r>
            <a:endParaRPr lang="en-US" sz="4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3C08070-AB81-4D0A-A7B0-BE9461AB8B87}"/>
              </a:ext>
            </a:extLst>
          </p:cNvPr>
          <p:cNvSpPr txBox="1"/>
          <p:nvPr/>
        </p:nvSpPr>
        <p:spPr>
          <a:xfrm>
            <a:off x="3929409" y="1789588"/>
            <a:ext cx="237276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মুখ</a:t>
            </a:r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বের</a:t>
            </a:r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4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565DA62-A9A9-4FC5-A328-8CC2B24D2165}"/>
              </a:ext>
            </a:extLst>
          </p:cNvPr>
          <p:cNvSpPr txBox="1"/>
          <p:nvPr/>
        </p:nvSpPr>
        <p:spPr>
          <a:xfrm>
            <a:off x="2630198" y="2986981"/>
            <a:ext cx="9140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ফুঁড়ে</a:t>
            </a:r>
            <a:endParaRPr lang="en-US" sz="40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F0BAC22-E106-4B3E-8376-658788F72041}"/>
              </a:ext>
            </a:extLst>
          </p:cNvPr>
          <p:cNvSpPr/>
          <p:nvPr/>
        </p:nvSpPr>
        <p:spPr>
          <a:xfrm>
            <a:off x="4057649" y="3000019"/>
            <a:ext cx="180209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ভেদ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B18A6F9-2C04-4326-A468-3B7B319190C6}"/>
              </a:ext>
            </a:extLst>
          </p:cNvPr>
          <p:cNvSpPr txBox="1"/>
          <p:nvPr/>
        </p:nvSpPr>
        <p:spPr>
          <a:xfrm>
            <a:off x="1307627" y="4323458"/>
            <a:ext cx="31021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উঁকি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মারে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আকাশে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139CFB8-477F-45CF-A016-357474A7E2F5}"/>
              </a:ext>
            </a:extLst>
          </p:cNvPr>
          <p:cNvSpPr txBox="1"/>
          <p:nvPr/>
        </p:nvSpPr>
        <p:spPr>
          <a:xfrm>
            <a:off x="5115791" y="4271397"/>
            <a:ext cx="40318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</a:t>
            </a:r>
            <a:r>
              <a:rPr lang="bn-BD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াড়িয়ে</a:t>
            </a:r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আকাশ</a:t>
            </a:r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</a:t>
            </a:r>
            <a:r>
              <a:rPr lang="bn-BD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16902F2-A7BB-4EEF-94FB-AFAD367DC5A8}"/>
              </a:ext>
            </a:extLst>
          </p:cNvPr>
          <p:cNvSpPr txBox="1"/>
          <p:nvPr/>
        </p:nvSpPr>
        <p:spPr>
          <a:xfrm>
            <a:off x="1307627" y="5305992"/>
            <a:ext cx="23839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মে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ঘ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ফ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ঁ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ড়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AC138AB-D9AC-47BE-B43D-B5EA53B19E52}"/>
              </a:ext>
            </a:extLst>
          </p:cNvPr>
          <p:cNvSpPr txBox="1"/>
          <p:nvPr/>
        </p:nvSpPr>
        <p:spPr>
          <a:xfrm>
            <a:off x="5115791" y="5324782"/>
            <a:ext cx="50209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</a:t>
            </a:r>
            <a:r>
              <a:rPr lang="bn-BD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</a:t>
            </a:r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</a:t>
            </a:r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bn-BD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 </a:t>
            </a:r>
            <a:r>
              <a:rPr lang="bn-BD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bn-BD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en-US" sz="4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পরে</a:t>
            </a:r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উ</a:t>
            </a:r>
            <a:r>
              <a:rPr lang="bn-BD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ঠ</a:t>
            </a:r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bn-BD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BD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49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2" grpId="0"/>
      <p:bldP spid="4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E4CEAD3-9A0F-486D-8610-15B70E04E498}"/>
              </a:ext>
            </a:extLst>
          </p:cNvPr>
          <p:cNvSpPr txBox="1"/>
          <p:nvPr/>
        </p:nvSpPr>
        <p:spPr>
          <a:xfrm>
            <a:off x="3837481" y="4920977"/>
            <a:ext cx="38974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6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</a:t>
            </a:r>
            <a:r>
              <a:rPr lang="bn-BD" sz="6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ৃ</a:t>
            </a:r>
            <a:r>
              <a:rPr lang="en-US" sz="6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bn-BD" sz="6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6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bn-BD" sz="6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endParaRPr lang="en-US" sz="6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9CA04F2-C777-462A-A2A6-53B2530A4D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7467" y="402665"/>
            <a:ext cx="6777469" cy="451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903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8F7F25B-A80D-495E-A163-7986E3F3CD4C}"/>
              </a:ext>
            </a:extLst>
          </p:cNvPr>
          <p:cNvSpPr txBox="1"/>
          <p:nvPr/>
        </p:nvSpPr>
        <p:spPr>
          <a:xfrm>
            <a:off x="5036695" y="16039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1C59950-6A37-426F-80FB-599BB6F6946A}"/>
              </a:ext>
            </a:extLst>
          </p:cNvPr>
          <p:cNvSpPr txBox="1"/>
          <p:nvPr/>
        </p:nvSpPr>
        <p:spPr>
          <a:xfrm>
            <a:off x="4542020" y="4781862"/>
            <a:ext cx="28781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4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</a:t>
            </a:r>
            <a:r>
              <a:rPr lang="bn-BD" sz="4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ৃ</a:t>
            </a:r>
            <a:r>
              <a:rPr lang="en-US" sz="4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bn-BD" sz="4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bn-BD" sz="4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endParaRPr lang="en-US" sz="48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EDD5DE9-F67B-4422-92B1-D45701DC47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2278" y="359762"/>
            <a:ext cx="4477895" cy="4242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1078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E402A43-FE22-47FA-9CE1-8B06E1C591AF}"/>
              </a:ext>
            </a:extLst>
          </p:cNvPr>
          <p:cNvSpPr txBox="1"/>
          <p:nvPr/>
        </p:nvSpPr>
        <p:spPr>
          <a:xfrm>
            <a:off x="1123821" y="1581655"/>
            <a:ext cx="8050600" cy="3086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</a:t>
            </a:r>
            <a:r>
              <a:rPr lang="bn-BD" sz="4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bn-BD" sz="4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48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াছ</a:t>
            </a:r>
            <a:r>
              <a:rPr lang="en-US" sz="4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সবচেয়ে</a:t>
            </a:r>
            <a:r>
              <a:rPr lang="en-US" sz="4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উঁচু</a:t>
            </a:r>
            <a:r>
              <a:rPr lang="en-US" sz="4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২।কে </a:t>
            </a:r>
            <a:r>
              <a:rPr lang="bn-BD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 </a:t>
            </a:r>
            <a:r>
              <a:rPr lang="en-US" sz="4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পায়ে</a:t>
            </a:r>
            <a:r>
              <a:rPr lang="en-US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দাঁড়িয়ে</a:t>
            </a:r>
            <a:r>
              <a:rPr lang="en-US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4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৩।উঁকি </a:t>
            </a:r>
            <a:r>
              <a:rPr lang="en-US" sz="4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মারে</a:t>
            </a:r>
            <a:r>
              <a:rPr lang="en-US" sz="4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আকাশে”বাক্যটির</a:t>
            </a:r>
            <a:r>
              <a:rPr lang="en-US" sz="4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</a:t>
            </a:r>
            <a:r>
              <a:rPr lang="bn-BD" sz="4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 </a:t>
            </a:r>
            <a:r>
              <a:rPr lang="en-US" sz="4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0404842-16EE-4165-A815-5DCD4D4DDD30}"/>
              </a:ext>
            </a:extLst>
          </p:cNvPr>
          <p:cNvSpPr txBox="1"/>
          <p:nvPr/>
        </p:nvSpPr>
        <p:spPr>
          <a:xfrm>
            <a:off x="3072984" y="509666"/>
            <a:ext cx="41522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bn-BD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bn-BD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bn-BD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bn-BD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bn-BD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sz="4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endParaRPr lang="en-US" sz="4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804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A8DE828-086E-48C0-8742-FF0E5F1BE62C}"/>
              </a:ext>
            </a:extLst>
          </p:cNvPr>
          <p:cNvSpPr txBox="1"/>
          <p:nvPr/>
        </p:nvSpPr>
        <p:spPr>
          <a:xfrm>
            <a:off x="4631961" y="644577"/>
            <a:ext cx="21885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ূ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53E4EA7-9751-494E-937D-5ADEBF0710F8}"/>
              </a:ext>
            </a:extLst>
          </p:cNvPr>
          <p:cNvSpPr txBox="1"/>
          <p:nvPr/>
        </p:nvSpPr>
        <p:spPr>
          <a:xfrm>
            <a:off x="1259174" y="3132944"/>
            <a:ext cx="82830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“</a:t>
            </a:r>
            <a:r>
              <a:rPr lang="en-US" sz="4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তাল</a:t>
            </a:r>
            <a:r>
              <a:rPr lang="bn-BD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BD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en-US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” </a:t>
            </a:r>
            <a:r>
              <a:rPr lang="bn-BD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bn-BD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bn-BD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bn-BD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bn-BD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bn-BD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থম</a:t>
            </a:r>
            <a:r>
              <a:rPr lang="en-US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ছয়</a:t>
            </a:r>
            <a:r>
              <a:rPr lang="en-US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লাইন</a:t>
            </a:r>
            <a:r>
              <a:rPr lang="en-US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</a:t>
            </a:r>
            <a:r>
              <a:rPr lang="bn-BD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226294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ECADC6D-7276-40CD-B57E-E8660C102BF2}"/>
              </a:ext>
            </a:extLst>
          </p:cNvPr>
          <p:cNvSpPr txBox="1"/>
          <p:nvPr/>
        </p:nvSpPr>
        <p:spPr>
          <a:xfrm>
            <a:off x="3867462" y="404735"/>
            <a:ext cx="2626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5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5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E0E247-C086-41FE-8E68-8CEFD02B7E11}"/>
              </a:ext>
            </a:extLst>
          </p:cNvPr>
          <p:cNvSpPr txBox="1"/>
          <p:nvPr/>
        </p:nvSpPr>
        <p:spPr>
          <a:xfrm>
            <a:off x="179883" y="2743200"/>
            <a:ext cx="1167733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নিম্নের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bn-BD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bn-BD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bn-BD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BD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bn-BD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ৈরি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</a:t>
            </a:r>
            <a:r>
              <a:rPr lang="bn-BD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bn-BD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bn-BD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bn-BD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bn-BD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ে।</a:t>
            </a:r>
          </a:p>
          <a:p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সাধ,উঁকি,ফুঁড়ে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408538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8740EB2-B5E5-4CBE-A508-808BADFFBD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4098" y="-63708"/>
            <a:ext cx="9144000" cy="420052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32B3385-B833-4DFB-ADDF-6EC338367319}"/>
              </a:ext>
            </a:extLst>
          </p:cNvPr>
          <p:cNvSpPr txBox="1"/>
          <p:nvPr/>
        </p:nvSpPr>
        <p:spPr>
          <a:xfrm>
            <a:off x="4347147" y="4377128"/>
            <a:ext cx="4176143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800" dirty="0"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bn-BD" sz="138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13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bn-BD" sz="138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138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bn-BD" sz="13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138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</a:p>
        </p:txBody>
      </p:sp>
    </p:spTree>
    <p:extLst>
      <p:ext uri="{BB962C8B-B14F-4D97-AF65-F5344CB8AC3E}">
        <p14:creationId xmlns:p14="http://schemas.microsoft.com/office/powerpoint/2010/main" val="2503613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2995778-80F1-49A9-8411-4831E142A7F8}"/>
              </a:ext>
            </a:extLst>
          </p:cNvPr>
          <p:cNvSpPr txBox="1"/>
          <p:nvPr/>
        </p:nvSpPr>
        <p:spPr>
          <a:xfrm>
            <a:off x="2728210" y="284820"/>
            <a:ext cx="40323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C8F118F-1B4F-4E4E-A3C8-91E11306B2FB}"/>
              </a:ext>
            </a:extLst>
          </p:cNvPr>
          <p:cNvSpPr txBox="1"/>
          <p:nvPr/>
        </p:nvSpPr>
        <p:spPr>
          <a:xfrm>
            <a:off x="848926" y="1877463"/>
            <a:ext cx="6591869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তাহমিনা</a:t>
            </a:r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ইয়াসমিন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40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40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সন্তোষ</a:t>
            </a:r>
            <a:r>
              <a:rPr lang="en-US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জাহ্নবী</a:t>
            </a:r>
            <a:r>
              <a:rPr lang="en-US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</a:t>
            </a:r>
            <a:r>
              <a:rPr lang="bn-BD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</a:t>
            </a:r>
            <a:r>
              <a:rPr lang="en-US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bn-BD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 </a:t>
            </a:r>
            <a:r>
              <a:rPr lang="bn-BD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bn-BD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bn-BD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BD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</a:p>
          <a:p>
            <a:r>
              <a:rPr lang="en-US" sz="4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টাংগাইল</a:t>
            </a:r>
            <a:r>
              <a:rPr lang="en-US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সদর,টাংগাইল</a:t>
            </a:r>
            <a:r>
              <a:rPr lang="en-US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149678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07F63D9-2D44-4929-A198-D186E5A60B3C}"/>
              </a:ext>
            </a:extLst>
          </p:cNvPr>
          <p:cNvSpPr txBox="1"/>
          <p:nvPr/>
        </p:nvSpPr>
        <p:spPr>
          <a:xfrm>
            <a:off x="854440" y="1274164"/>
            <a:ext cx="89191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5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5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5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শ্রেণিঃতৃতীয়,বিষয়ঃবাংলা</a:t>
            </a:r>
            <a:endParaRPr lang="en-US" sz="54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5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পাঠের</a:t>
            </a:r>
            <a:r>
              <a:rPr lang="en-US" sz="5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শিরোনামঃতালগাছ</a:t>
            </a:r>
            <a:endParaRPr lang="en-US" sz="5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5400" dirty="0" err="1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</a:t>
            </a:r>
            <a:r>
              <a:rPr lang="en-US" sz="5400" dirty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5400" dirty="0" err="1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তালগাছ</a:t>
            </a:r>
            <a:r>
              <a:rPr lang="en-US" sz="5400" dirty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--------</a:t>
            </a:r>
            <a:r>
              <a:rPr lang="en-US" sz="5400" dirty="0" err="1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পাখা</a:t>
            </a:r>
            <a:r>
              <a:rPr lang="en-US" sz="5400" dirty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5400" dirty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69665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D0148EF-051A-45B9-AC7D-C0C33FC84D8F}"/>
              </a:ext>
            </a:extLst>
          </p:cNvPr>
          <p:cNvSpPr txBox="1"/>
          <p:nvPr/>
        </p:nvSpPr>
        <p:spPr>
          <a:xfrm>
            <a:off x="4527031" y="359764"/>
            <a:ext cx="281815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</a:t>
            </a:r>
            <a:r>
              <a:rPr lang="bn-BD" sz="6600" dirty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bn-BD" sz="6600" dirty="0">
                <a:latin typeface="NikoshBAN" panose="02000000000000000000" pitchFamily="2" charset="0"/>
                <a:cs typeface="NikoshBAN" panose="02000000000000000000" pitchFamily="2" charset="0"/>
              </a:rPr>
              <a:t>ফ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BC5116F-C162-4184-A72B-B38222A57D25}"/>
              </a:ext>
            </a:extLst>
          </p:cNvPr>
          <p:cNvSpPr txBox="1"/>
          <p:nvPr/>
        </p:nvSpPr>
        <p:spPr>
          <a:xfrm>
            <a:off x="773475" y="1751452"/>
            <a:ext cx="11343170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bn-BD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bn-BD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</a:p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২.১.2কবিতা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শুনে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বু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ঝ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6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বলাঃ</a:t>
            </a:r>
            <a:endParaRPr lang="en-US" sz="36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.3.২প্রশ্ন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bn-BD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ড়</a:t>
            </a:r>
            <a:r>
              <a:rPr lang="en-US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BD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endParaRPr lang="en-US" sz="36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.২.২প্রমিত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উচ্চারণে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কবিতা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আব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ৃ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6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লেখাঃ</a:t>
            </a:r>
            <a:endParaRPr lang="en-US" sz="36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1.6.2বিরামচিহ্ন(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দা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ড়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ি,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বহার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কবিতার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চর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িখতে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461052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977902C-00CC-44CA-8F1E-FCCE7C4D8AE5}"/>
              </a:ext>
            </a:extLst>
          </p:cNvPr>
          <p:cNvSpPr txBox="1"/>
          <p:nvPr/>
        </p:nvSpPr>
        <p:spPr>
          <a:xfrm>
            <a:off x="1618600" y="421898"/>
            <a:ext cx="507863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এসো</a:t>
            </a:r>
            <a:r>
              <a:rPr lang="bn-BD" sz="6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কিছু</a:t>
            </a:r>
            <a:r>
              <a:rPr lang="en-US" sz="6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6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6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endParaRPr lang="en-US" sz="6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1D359C0-541A-4A5D-AF8F-BEA8D456FA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9069" y="1273393"/>
            <a:ext cx="5394420" cy="322476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318E752-09DC-4A84-9FC0-988EB142236B}"/>
              </a:ext>
            </a:extLst>
          </p:cNvPr>
          <p:cNvSpPr txBox="1"/>
          <p:nvPr/>
        </p:nvSpPr>
        <p:spPr>
          <a:xfrm>
            <a:off x="1603737" y="5501384"/>
            <a:ext cx="429636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এটা</a:t>
            </a:r>
            <a:r>
              <a:rPr lang="en-US" sz="6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কিসে</a:t>
            </a:r>
            <a:r>
              <a:rPr lang="bn-BD" sz="6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6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endParaRPr lang="en-US" sz="6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21217E9-7259-48B6-8E29-F11F6ECA4B7E}"/>
              </a:ext>
            </a:extLst>
          </p:cNvPr>
          <p:cNvSpPr txBox="1"/>
          <p:nvPr/>
        </p:nvSpPr>
        <p:spPr>
          <a:xfrm>
            <a:off x="8424027" y="4051413"/>
            <a:ext cx="14253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তাল</a:t>
            </a:r>
            <a:r>
              <a:rPr lang="bn-BD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BD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A981E0-A8E0-483C-B4C1-2ECEE91D8965}"/>
              </a:ext>
            </a:extLst>
          </p:cNvPr>
          <p:cNvSpPr txBox="1"/>
          <p:nvPr/>
        </p:nvSpPr>
        <p:spPr>
          <a:xfrm>
            <a:off x="3443457" y="4220691"/>
            <a:ext cx="9156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তাল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6381757-0FE9-48EE-BB1F-FE2678FC1C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3224" y="421898"/>
            <a:ext cx="3007102" cy="3007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288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157C8E6-51D5-4746-B10F-C69EB42DB13D}"/>
              </a:ext>
            </a:extLst>
          </p:cNvPr>
          <p:cNvSpPr txBox="1"/>
          <p:nvPr/>
        </p:nvSpPr>
        <p:spPr>
          <a:xfrm>
            <a:off x="1499016" y="2038647"/>
            <a:ext cx="79897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bn-BD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ঠের</a:t>
            </a:r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শিরোনাম</a:t>
            </a:r>
            <a:r>
              <a:rPr lang="bn-BD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bn-BD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bn-BD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4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াছ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</a:t>
            </a:r>
            <a:r>
              <a:rPr lang="en-US" sz="4000" dirty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-(</a:t>
            </a:r>
            <a:r>
              <a:rPr lang="en-US" sz="4000" dirty="0" err="1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তালগাছ</a:t>
            </a:r>
            <a:r>
              <a:rPr lang="en-US" sz="4000" dirty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---------------------</a:t>
            </a:r>
            <a:r>
              <a:rPr lang="en-US" sz="4000" dirty="0" err="1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পাখা</a:t>
            </a:r>
            <a:r>
              <a:rPr lang="en-US" sz="4000" dirty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bn-BD" sz="4000" dirty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US" sz="4000" dirty="0">
              <a:solidFill>
                <a:schemeClr val="bg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441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7B055A6-8CFD-4FB9-9346-F32960950944}"/>
              </a:ext>
            </a:extLst>
          </p:cNvPr>
          <p:cNvSpPr txBox="1"/>
          <p:nvPr/>
        </p:nvSpPr>
        <p:spPr>
          <a:xfrm>
            <a:off x="1502015" y="4227226"/>
            <a:ext cx="13019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তালগাছ</a:t>
            </a:r>
            <a:endParaRPr lang="en-US" sz="36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1AF931-6EAF-400C-B007-D324CD1F1AE1}"/>
              </a:ext>
            </a:extLst>
          </p:cNvPr>
          <p:cNvSpPr txBox="1"/>
          <p:nvPr/>
        </p:nvSpPr>
        <p:spPr>
          <a:xfrm>
            <a:off x="9039069" y="4227226"/>
            <a:ext cx="13821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লেবু</a:t>
            </a:r>
            <a:r>
              <a:rPr lang="en-US" sz="3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</a:t>
            </a:r>
            <a:r>
              <a:rPr lang="bn-BD" sz="3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endParaRPr lang="en-US" sz="36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33055A1-B260-44EF-BBF0-47EE2F71AAB8}"/>
              </a:ext>
            </a:extLst>
          </p:cNvPr>
          <p:cNvSpPr txBox="1"/>
          <p:nvPr/>
        </p:nvSpPr>
        <p:spPr>
          <a:xfrm>
            <a:off x="1319135" y="5531370"/>
            <a:ext cx="54280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১।সব থেকে লম্বা গাছ কোনটি?</a:t>
            </a:r>
          </a:p>
          <a:p>
            <a:r>
              <a:rPr lang="bn-BD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২।তোমার জানা দুটি গাছের নাম লেখ।</a:t>
            </a:r>
            <a:endParaRPr lang="en-US" sz="3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9F02626-F270-46EC-AFFC-2235196898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5834" y="335483"/>
            <a:ext cx="3445918" cy="340261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B60977E-C606-4637-A6AA-463C227891A2}"/>
              </a:ext>
            </a:extLst>
          </p:cNvPr>
          <p:cNvSpPr txBox="1"/>
          <p:nvPr/>
        </p:nvSpPr>
        <p:spPr>
          <a:xfrm>
            <a:off x="5395576" y="4103520"/>
            <a:ext cx="15151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পেয়ারা</a:t>
            </a:r>
            <a:r>
              <a:rPr lang="bn-BD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গাছ</a:t>
            </a:r>
            <a:endParaRPr lang="en-US" sz="32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D8D9C5FC-80EB-4174-A913-2E6FB3AC37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684" y="266838"/>
            <a:ext cx="3471257" cy="347125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B8E180C-5BCD-4C0B-B111-CC9C64671E2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09" b="9325"/>
          <a:stretch/>
        </p:blipFill>
        <p:spPr>
          <a:xfrm>
            <a:off x="7714186" y="374010"/>
            <a:ext cx="4016502" cy="3364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408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7CE6F68-4D8E-43A7-B470-50E08E8D8FF3}"/>
              </a:ext>
            </a:extLst>
          </p:cNvPr>
          <p:cNvSpPr txBox="1"/>
          <p:nvPr/>
        </p:nvSpPr>
        <p:spPr>
          <a:xfrm>
            <a:off x="3996709" y="149901"/>
            <a:ext cx="36231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</a:t>
            </a:r>
            <a:r>
              <a:rPr lang="bn-BD" sz="5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5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bn-BD" sz="5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5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bn-BD" sz="5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5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বৃত্তি</a:t>
            </a:r>
            <a:endParaRPr lang="en-US" sz="5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1693AAC-FE19-43C2-873A-C87BB2343D32}"/>
              </a:ext>
            </a:extLst>
          </p:cNvPr>
          <p:cNvSpPr txBox="1"/>
          <p:nvPr/>
        </p:nvSpPr>
        <p:spPr>
          <a:xfrm>
            <a:off x="3085400" y="5784769"/>
            <a:ext cx="60212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ঠ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৮ 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ম্বর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প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ৃ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ষ্ঠা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A683C61-0954-46B6-9A4A-E4456A37FE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9403" y="1073231"/>
            <a:ext cx="6762629" cy="4508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891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EDA5D8A-07F8-4D32-8874-6B3AD2AB6DF8}"/>
              </a:ext>
            </a:extLst>
          </p:cNvPr>
          <p:cNvSpPr txBox="1"/>
          <p:nvPr/>
        </p:nvSpPr>
        <p:spPr>
          <a:xfrm>
            <a:off x="4394054" y="0"/>
            <a:ext cx="214834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তালগাছ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রবীন্দ্রনাথ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ঠ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B8DE99-41D8-4ED4-B5C2-68E38F82C2DF}"/>
              </a:ext>
            </a:extLst>
          </p:cNvPr>
          <p:cNvSpPr txBox="1"/>
          <p:nvPr/>
        </p:nvSpPr>
        <p:spPr>
          <a:xfrm>
            <a:off x="4551280" y="4911139"/>
            <a:ext cx="3738524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তাল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ক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দাঁড়ি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</a:p>
          <a:p>
            <a:pPr algn="ctr"/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bn-BD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াছ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ছাড়িয়ে</a:t>
            </a:r>
            <a:endParaRPr lang="en-US" sz="3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উঁকি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মারে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আকাশে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C0D401A-B392-4ED9-B5C2-0D854A4762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6947" y="1176023"/>
            <a:ext cx="5572202" cy="3735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79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459</Words>
  <Application>Microsoft Office PowerPoint</Application>
  <PresentationFormat>Widescreen</PresentationFormat>
  <Paragraphs>63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User1</dc:creator>
  <cp:lastModifiedBy>User1</cp:lastModifiedBy>
  <cp:revision>73</cp:revision>
  <dcterms:created xsi:type="dcterms:W3CDTF">2020-01-13T15:37:09Z</dcterms:created>
  <dcterms:modified xsi:type="dcterms:W3CDTF">2020-01-16T05:29:51Z</dcterms:modified>
</cp:coreProperties>
</file>