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9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6053A-6C45-47A4-B110-EF1CE9895DE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08D65-F834-462D-83C5-92EA4F672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15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্য্য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08D65-F834-462D-83C5-92EA4F672D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48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FBE0-A841-4DD9-B311-ABF948315F5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CC6AA-CA9E-4944-96FD-E5B8268A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8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FBE0-A841-4DD9-B311-ABF948315F5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CC6AA-CA9E-4944-96FD-E5B8268A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FBE0-A841-4DD9-B311-ABF948315F5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CC6AA-CA9E-4944-96FD-E5B8268A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6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FBE0-A841-4DD9-B311-ABF948315F5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CC6AA-CA9E-4944-96FD-E5B8268A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31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FBE0-A841-4DD9-B311-ABF948315F5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CC6AA-CA9E-4944-96FD-E5B8268A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9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FBE0-A841-4DD9-B311-ABF948315F5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CC6AA-CA9E-4944-96FD-E5B8268A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2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FBE0-A841-4DD9-B311-ABF948315F5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CC6AA-CA9E-4944-96FD-E5B8268A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16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FBE0-A841-4DD9-B311-ABF948315F5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CC6AA-CA9E-4944-96FD-E5B8268A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6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FBE0-A841-4DD9-B311-ABF948315F5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CC6AA-CA9E-4944-96FD-E5B8268A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5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FBE0-A841-4DD9-B311-ABF948315F5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CC6AA-CA9E-4944-96FD-E5B8268A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5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FBE0-A841-4DD9-B311-ABF948315F5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CC6AA-CA9E-4944-96FD-E5B8268A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4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6FBE0-A841-4DD9-B311-ABF948315F5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CC6AA-CA9E-4944-96FD-E5B8268A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8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996" y="818866"/>
            <a:ext cx="3548270" cy="40073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35418" y="4826214"/>
            <a:ext cx="455820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90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61953" y="843148"/>
            <a:ext cx="26509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5217" y="2584174"/>
            <a:ext cx="75272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নায়াগ্রা জলপ্রপাত সম্পর্কে লিখ?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94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 flipH="1">
            <a:off x="1073426" y="1524000"/>
            <a:ext cx="1089328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১।জলপ্রপাত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২।টরেন্টো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flipH="1">
            <a:off x="1842052" y="569844"/>
            <a:ext cx="4598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শ্নোত্তর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65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3026" y="967409"/>
            <a:ext cx="20805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2208" y="3008243"/>
            <a:ext cx="89452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১।জলপ্রপাত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২।নায়াগ্রা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জলপ্রপাত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৩।নায়াগ্রা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জলপ্রপাত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78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41231" y="3165231"/>
            <a:ext cx="1008184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দেখা/ জানা আর কি কি জলপ্রপাত আছে সে সম্পর্কে লিখ?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14330" y="887896"/>
            <a:ext cx="2425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পরিকল্পিত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99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123" y="0"/>
            <a:ext cx="5662246" cy="47185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01108" y="5134709"/>
            <a:ext cx="561535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55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8783" y="1956685"/>
            <a:ext cx="7246957" cy="30469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IN" sz="4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আশরাফুন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নাহার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যদুনাথপুর সরকারি প্রাথমিক বিদ্যালয়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88904" y="357810"/>
            <a:ext cx="4172639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60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r>
              <a:rPr lang="bn-IN" sz="6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bn-IN" sz="60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46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8297" y="-879352"/>
            <a:ext cx="968991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IN" sz="6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</a:p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ণি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-পঞ্চম</a:t>
            </a:r>
          </a:p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বিষয়-বাংলা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এলাম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নায়াগ্রা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পাঠ্যাংশ-তোমরা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নিশ্চয়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endParaRPr lang="bn-IN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99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939898"/>
            <a:ext cx="12192000" cy="440120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শিখনফলঃ                                               </a:t>
            </a:r>
            <a:r>
              <a:rPr lang="bn-IN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শোনা-১.২.১-উচ্চারিত পঠিত বাক্য,কথা </a:t>
            </a:r>
            <a:r>
              <a:rPr lang="bn-IN" sz="400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মনোযোগ সহকারে শুনবে               </a:t>
            </a:r>
            <a:r>
              <a:rPr lang="bn-IN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বলা-১.১.১-যুক্তবর্ণ সহযোগে শব্দ স্পষ্ট ও শুদ্ধ ভাবে বলতে পারবে ।</a:t>
            </a:r>
          </a:p>
          <a:p>
            <a:r>
              <a:rPr lang="bn-IN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পড়া-১.৩.১-পাঠে ব্যবহৃত যুক্তব্যঞ্জন সংবলিত শব্দ শুদ্ধ উচ্চারনে পড়তে পারবে</a:t>
            </a:r>
          </a:p>
          <a:p>
            <a:r>
              <a:rPr lang="bn-IN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১.৩.২ যুক্তব্যঞ্জন সংবলিত শব্দ যোগে গঠিত বাক্য সাবলিল ভাবে পড়তে পারবে</a:t>
            </a:r>
          </a:p>
          <a:p>
            <a:r>
              <a:rPr lang="bn-IN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লেখা-১.৪.১যুক্তব্যঞ্জন ভেঙ্গে লিখতে পারবে।</a:t>
            </a:r>
          </a:p>
          <a:p>
            <a:r>
              <a:rPr lang="bn-IN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১.৫.১-পাঠে ব্যবহৃত শব্দ দিয়ে নতুন নতুন বাক্য লিখতে পারবে।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60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419" y="750278"/>
            <a:ext cx="6352489" cy="39741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65388" y="0"/>
            <a:ext cx="4300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চলো আমরা একটি ছবি দেখি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42646" y="5615354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32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1967" y="644771"/>
            <a:ext cx="41030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2706" y="1664676"/>
            <a:ext cx="53926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দেখে এলাম নায়াগ্রা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8891" y="2813539"/>
            <a:ext cx="8346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পাঠ্যাংশ—তুমরা নিশ্চয়.........করা যাবে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29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5418" y="2152847"/>
            <a:ext cx="71393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এর আদর্শ পাঠ ।পাঠ টি শিক্ষার্থীদের পড়ে শোনাব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।তোমার বই এর ৯৪ পৃষ্ঠা খোলো।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 এর নিরব পাঠ। শিক্ষার্থীরা নতুন শব্দ ও যুক্তবর্ণ খুজে বের করবে।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7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0932" y="105465"/>
            <a:ext cx="98295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চলো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ভেঙ্গে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6276" y="1619882"/>
            <a:ext cx="785448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বন্ধু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30679" y="1619882"/>
            <a:ext cx="621325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39678" y="1634870"/>
            <a:ext cx="568572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9657" y="1619882"/>
            <a:ext cx="439615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61345" y="3336123"/>
            <a:ext cx="93531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26964" y="3336122"/>
            <a:ext cx="626924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ল্প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44576" y="3336121"/>
            <a:ext cx="710162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80621" y="3328542"/>
            <a:ext cx="710162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66186" y="1634870"/>
            <a:ext cx="2661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অন্ধ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,গন্ধ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7726016" y="3336121"/>
            <a:ext cx="2027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অল্প,আল্পনা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09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7" grpId="0" animBg="1"/>
      <p:bldP spid="9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8493" y="1441938"/>
            <a:ext cx="44313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35722" y="3071447"/>
            <a:ext cx="48787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মজলিশ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46336" y="4668145"/>
            <a:ext cx="61897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নায়াগ্রা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নায়াগ্রা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93576" y="2588904"/>
            <a:ext cx="30707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গল্পগুজব করার আসর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53110" y="3446603"/>
            <a:ext cx="5776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মজলিশে কথা উঠল সবাই ঘুরতে যাবে।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4694" y="5397244"/>
            <a:ext cx="44879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 মিলে নায়াগ্রা যাব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33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250</Words>
  <Application>Microsoft Office PowerPoint</Application>
  <PresentationFormat>Widescreen</PresentationFormat>
  <Paragraphs>61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103</cp:revision>
  <dcterms:created xsi:type="dcterms:W3CDTF">2020-01-13T14:26:24Z</dcterms:created>
  <dcterms:modified xsi:type="dcterms:W3CDTF">2020-01-16T06:19:33Z</dcterms:modified>
</cp:coreProperties>
</file>