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308" r:id="rId2"/>
    <p:sldId id="309" r:id="rId3"/>
    <p:sldId id="311" r:id="rId4"/>
    <p:sldId id="260" r:id="rId5"/>
    <p:sldId id="320" r:id="rId6"/>
    <p:sldId id="264" r:id="rId7"/>
    <p:sldId id="319" r:id="rId8"/>
    <p:sldId id="318" r:id="rId9"/>
    <p:sldId id="316" r:id="rId10"/>
    <p:sldId id="332" r:id="rId11"/>
    <p:sldId id="304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E1F7"/>
    <a:srgbClr val="B83D68"/>
    <a:srgbClr val="4C5388"/>
    <a:srgbClr val="E4FEE6"/>
    <a:srgbClr val="281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70" d="100"/>
          <a:sy n="70" d="100"/>
        </p:scale>
        <p:origin x="-1164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ACC46-3B9A-4B4B-8460-BADAAA65677E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2C748-7DA3-450F-BB13-CFFA223246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3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2C748-7DA3-450F-BB13-CFFA2232463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bdulmalek1972p@g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286000"/>
            <a:ext cx="76200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মাল্টিমিডিয়া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 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ক্লাসে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সবাইকে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IN" sz="4800" b="1" dirty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স্বাগতম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73472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9200" y="3352800"/>
            <a:ext cx="70104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উপরের </a:t>
            </a:r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মিশরীয়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সভ্যতা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সর্ম্পকে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৫টি </a:t>
            </a:r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পয়েন্ট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লিখ।  </a:t>
            </a:r>
            <a:endParaRPr lang="en-US" sz="36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38400" y="381000"/>
            <a:ext cx="4648200" cy="1676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" pitchFamily="2" charset="0"/>
                <a:cs typeface="Nikosh" pitchFamily="2" charset="0"/>
              </a:rPr>
              <a:t>দলীয় কাজ </a:t>
            </a:r>
            <a:endParaRPr lang="en-US" sz="8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219200" y="609600"/>
            <a:ext cx="624241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048000"/>
            <a:ext cx="68580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 smtClean="0"/>
              <a:t>এ প</a:t>
            </a:r>
            <a:r>
              <a:rPr lang="bn-BD" sz="2000" dirty="0" smtClean="0"/>
              <a:t>র্যন্ত কতগুলো পিরামিড আবিস্কৃত হয়েছে, সবচেয়ে বড় পিরামিডের নাম কি,মিশরীয় সভ্যতা কোন নদীর তীরে গড়ে উঠেছিল ।  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54380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" pitchFamily="2" charset="0"/>
                <a:cs typeface="Nikosh" pitchFamily="2" charset="0"/>
              </a:rPr>
              <a:t>ধন্যবাদ</a:t>
            </a:r>
            <a:endParaRPr lang="en-US" sz="166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  <a:latin typeface="Nikosh" pitchFamily="2" charset="0"/>
              <a:cs typeface="Nikosh" pitchFamily="2" charset="0"/>
            </a:endParaRPr>
          </a:p>
          <a:p>
            <a:endParaRPr lang="en-US" sz="16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1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endParaRPr lang="en-US" sz="1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Colourful Flower.gif"/>
          <p:cNvPicPr>
            <a:picLocks noChangeAspect="1"/>
          </p:cNvPicPr>
          <p:nvPr/>
        </p:nvPicPr>
        <p:blipFill>
          <a:blip r:embed="rId2">
            <a:lum bright="-3000" contrast="12000"/>
          </a:blip>
          <a:stretch>
            <a:fillRect/>
          </a:stretch>
        </p:blipFill>
        <p:spPr>
          <a:xfrm>
            <a:off x="2971800" y="2286000"/>
            <a:ext cx="3352800" cy="322862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\Desktop\Malek-Photo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3025" y="1808163"/>
            <a:ext cx="1676400" cy="1676400"/>
          </a:xfrm>
          <a:prstGeom prst="rect">
            <a:avLst/>
          </a:prstGeom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1828800" y="381000"/>
            <a:ext cx="51514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algn="ctr" eaLnBrk="1" hangingPunct="1"/>
            <a:r>
              <a:rPr lang="en-US" sz="6600" dirty="0">
                <a:solidFill>
                  <a:srgbClr val="00B0F0"/>
                </a:solidFill>
              </a:rPr>
              <a:t>   </a:t>
            </a:r>
            <a:r>
              <a:rPr lang="en-US" sz="6600" dirty="0" err="1">
                <a:solidFill>
                  <a:schemeClr val="accent6">
                    <a:lumMod val="75000"/>
                  </a:schemeClr>
                </a:solidFill>
              </a:rPr>
              <a:t>পরিচিতি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30750" y="4495800"/>
            <a:ext cx="441325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eaLnBrk="1" hangingPunct="1"/>
            <a:r>
              <a:rPr lang="bn-BD" sz="3600" dirty="0">
                <a:solidFill>
                  <a:schemeClr val="tx2">
                    <a:lumMod val="50000"/>
                  </a:schemeClr>
                </a:solidFill>
              </a:rPr>
              <a:t>শ্রেণিঃ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নবম</a:t>
            </a:r>
            <a:r>
              <a:rPr lang="bn-IN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200" dirty="0" err="1" smtClean="0"/>
              <a:t>বিষয়ঃ</a:t>
            </a:r>
            <a:r>
              <a:rPr lang="en-US" sz="3200" dirty="0" smtClean="0"/>
              <a:t> </a:t>
            </a:r>
            <a:r>
              <a:rPr lang="bn-BD" sz="3200" dirty="0" smtClean="0"/>
              <a:t>বাংলাদেশের ইতিহাস ও</a:t>
            </a:r>
          </a:p>
          <a:p>
            <a:r>
              <a:rPr lang="bn-BD" sz="3200" dirty="0" smtClean="0"/>
              <a:t>           বিশ্বসভ্যতা। </a:t>
            </a:r>
            <a:endParaRPr lang="en-US" sz="3200" dirty="0"/>
          </a:p>
          <a:p>
            <a:pPr eaLnBrk="1" hangingPunct="1"/>
            <a:endParaRPr lang="bn-BD" sz="36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3063" y="3697288"/>
            <a:ext cx="4732337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B050"/>
                </a:solidFill>
              </a:rPr>
              <a:t>মো: আব্দুল মালেক</a:t>
            </a:r>
          </a:p>
          <a:p>
            <a:pPr eaLnBrk="1" hangingPunct="1"/>
            <a:r>
              <a:rPr lang="en-US" sz="2800"/>
              <a:t>সহকারী শিক্ষক (কম্পিউটার)</a:t>
            </a:r>
          </a:p>
          <a:p>
            <a:pPr eaLnBrk="1" hangingPunct="1"/>
            <a:r>
              <a:rPr lang="en-US" sz="2800"/>
              <a:t>কাজী আব্দুল মাজেদ একাডেমী</a:t>
            </a:r>
          </a:p>
          <a:p>
            <a:pPr eaLnBrk="1" hangingPunct="1"/>
            <a:r>
              <a:rPr lang="en-US" sz="2800"/>
              <a:t>পাংশা, রাজবাড়ী।</a:t>
            </a:r>
          </a:p>
          <a:p>
            <a:pPr eaLnBrk="1" hangingPunct="1"/>
            <a:r>
              <a:rPr lang="en-US" sz="2800"/>
              <a:t>মোবাইল : ০১৭১৭-০০২১৫১</a:t>
            </a:r>
          </a:p>
          <a:p>
            <a:pPr eaLnBrk="1" hangingPunct="1"/>
            <a:r>
              <a:rPr lang="en-US" sz="2000"/>
              <a:t>ই-মেইল : </a:t>
            </a:r>
            <a:r>
              <a:rPr lang="en-US" sz="2000">
                <a:latin typeface="Times New Roman" pitchFamily="18" charset="0"/>
                <a:cs typeface="Times New Roman" pitchFamily="18" charset="0"/>
                <a:hlinkClick r:id="rId3"/>
              </a:rPr>
              <a:t>abdulmalek1972p@gmail.com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bn-BD" sz="20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9546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B 3\Desktop\pyramids23hc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105400" y="914400"/>
            <a:ext cx="2895600" cy="2895600"/>
          </a:xfrm>
          <a:prstGeom prst="rect">
            <a:avLst/>
          </a:prstGeom>
          <a:noFill/>
        </p:spPr>
      </p:pic>
      <p:pic>
        <p:nvPicPr>
          <p:cNvPr id="7" name="Picture 6" descr="http://www.mummytombs.com/news/news.brooklyn.museu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343400"/>
            <a:ext cx="7772400" cy="1590675"/>
          </a:xfrm>
          <a:prstGeom prst="rect">
            <a:avLst/>
          </a:prstGeom>
          <a:noFill/>
        </p:spPr>
      </p:pic>
      <p:pic>
        <p:nvPicPr>
          <p:cNvPr id="4" name="Picture 2" descr="C:\Users\User\Desktop\pyrami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914400"/>
            <a:ext cx="38862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1295400"/>
            <a:ext cx="6553200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মিশরীয়</a:t>
            </a:r>
            <a:r>
              <a:rPr lang="bn-BD" sz="66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সভ্যতা</a:t>
            </a:r>
            <a:endParaRPr lang="en-US" sz="6600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2105714107359cca245fobz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666999"/>
            <a:ext cx="2971800" cy="2895601"/>
          </a:xfrm>
          <a:prstGeom prst="rect">
            <a:avLst/>
          </a:prstGeom>
        </p:spPr>
      </p:pic>
      <p:pic>
        <p:nvPicPr>
          <p:cNvPr id="1032" name="Picture 8" descr="C:\Users\LAB 3\Desktop\imagesCAWUA5U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590800"/>
            <a:ext cx="3846629" cy="30480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581400" y="5943600"/>
            <a:ext cx="202783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প্রাচীন</a:t>
            </a:r>
            <a:r>
              <a:rPr lang="en-US" dirty="0" smtClean="0"/>
              <a:t> </a:t>
            </a:r>
            <a:r>
              <a:rPr lang="en-US" dirty="0" err="1" smtClean="0"/>
              <a:t>শিল্পকর্ম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LAB 3\Desktop\800px-Mummy-UpperClassEgyptianMale-SaitePeriod_RosicrucianMuseu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3272"/>
            <a:ext cx="3581400" cy="1924050"/>
          </a:xfrm>
          <a:prstGeom prst="rect">
            <a:avLst/>
          </a:prstGeom>
          <a:noFill/>
        </p:spPr>
      </p:pic>
      <p:pic>
        <p:nvPicPr>
          <p:cNvPr id="3076" name="Picture 4" descr="C:\Users\LAB 3\Desktop\imagesCA5GG3G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514600"/>
            <a:ext cx="7391400" cy="2295525"/>
          </a:xfrm>
          <a:prstGeom prst="rect">
            <a:avLst/>
          </a:prstGeom>
          <a:noFill/>
        </p:spPr>
      </p:pic>
      <p:pic>
        <p:nvPicPr>
          <p:cNvPr id="3077" name="Picture 5" descr="C:\Users\LAB 3\Desktop\imagesCAT589HZ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307072"/>
            <a:ext cx="3352800" cy="205740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274320"/>
            <a:ext cx="7620000" cy="58216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2800" y="5181600"/>
            <a:ext cx="2362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মমি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5257800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" pitchFamily="2" charset="0"/>
                <a:cs typeface="Nikosh" pitchFamily="2" charset="0"/>
              </a:rPr>
              <a:t>শিখনফল</a:t>
            </a:r>
            <a:endParaRPr lang="en-US" sz="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3478" y="3225225"/>
            <a:ext cx="11945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       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981201"/>
            <a:ext cx="87630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       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  </a:t>
            </a:r>
            <a:r>
              <a:rPr lang="bn-B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১</a:t>
            </a:r>
            <a:r>
              <a:rPr lang="bn-B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।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   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মিশরীয়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bn-B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সভ্যতা কত খ্রীঃ আবিষ্কৃত হয় তা</a:t>
            </a:r>
            <a:r>
              <a:rPr lang="bn-BD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Nikosh" pitchFamily="2" charset="0"/>
                <a:cs typeface="Nikosh" pitchFamily="2" charset="0"/>
              </a:rPr>
              <a:t> বলতে পারবে।</a:t>
            </a:r>
          </a:p>
          <a:p>
            <a:pPr marL="514350" indent="-514350"/>
            <a:r>
              <a:rPr lang="bn-B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         </a:t>
            </a:r>
          </a:p>
          <a:p>
            <a:pPr marL="514350" indent="-514350"/>
            <a:r>
              <a:rPr lang="bn-B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		২।   সভ্যতার ভৌগলিক অবস্থান বলতে পারবে।</a:t>
            </a:r>
          </a:p>
          <a:p>
            <a:pPr marL="514350" indent="-514350"/>
            <a:r>
              <a:rPr lang="bn-B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           </a:t>
            </a:r>
            <a:endParaRPr lang="bn-BD" sz="24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/>
            <a:r>
              <a:rPr lang="bn-B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		৩।  গুরুত্বপূর্ণ ২টি অবদান  বলতে পারবে।</a:t>
            </a:r>
            <a:endParaRPr lang="bn-BD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marL="514350" indent="-514350"/>
            <a:endParaRPr lang="bn-BD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" pitchFamily="2" charset="0"/>
              <a:cs typeface="Nikosh" pitchFamily="2" charset="0"/>
            </a:endParaRPr>
          </a:p>
          <a:p>
            <a:pPr marL="514350" indent="-514350"/>
            <a:endParaRPr lang="bn-BD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" pitchFamily="2" charset="0"/>
              <a:cs typeface="Nikosh" pitchFamily="2" charset="0"/>
            </a:endParaRPr>
          </a:p>
          <a:p>
            <a:pPr marL="514350" indent="-514350"/>
            <a:endParaRPr lang="bn-BD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" pitchFamily="2" charset="0"/>
              <a:cs typeface="Nikosh" pitchFamily="2" charset="0"/>
            </a:endParaRPr>
          </a:p>
          <a:p>
            <a:pPr marL="514350" indent="-514350"/>
            <a:endParaRPr lang="bn-BD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" pitchFamily="2" charset="0"/>
              <a:cs typeface="Nikosh" pitchFamily="2" charset="0"/>
            </a:endParaRPr>
          </a:p>
          <a:p>
            <a:pPr marL="514350" indent="-514350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" pitchFamily="2" charset="0"/>
                <a:cs typeface="Nikosh" pitchFamily="2" charset="0"/>
              </a:rPr>
              <a:t>   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3962400"/>
            <a:ext cx="8305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" pitchFamily="2" charset="0"/>
                <a:cs typeface="Nikosh" pitchFamily="2" charset="0"/>
              </a:rPr>
              <a:t>         </a:t>
            </a:r>
            <a:r>
              <a:rPr lang="bn-BD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" pitchFamily="2" charset="0"/>
                <a:cs typeface="Nikosh" pitchFamily="2" charset="0"/>
              </a:rPr>
              <a:t>                                        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676400" y="4191000"/>
            <a:ext cx="9448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BD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" pitchFamily="2" charset="0"/>
                <a:cs typeface="Nikosh" pitchFamily="2" charset="0"/>
              </a:rPr>
              <a:t>                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4724400"/>
            <a:ext cx="8763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BD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" pitchFamily="2" charset="0"/>
                <a:cs typeface="Nikosh" pitchFamily="2" charset="0"/>
              </a:rPr>
              <a:t>            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2971800" y="3429000"/>
            <a:ext cx="8763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" pitchFamily="2" charset="0"/>
              <a:cs typeface="Nikosh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533400" y="5334000"/>
            <a:ext cx="82509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Down Ribbon 2"/>
          <p:cNvSpPr/>
          <p:nvPr/>
        </p:nvSpPr>
        <p:spPr>
          <a:xfrm>
            <a:off x="990600" y="0"/>
            <a:ext cx="6705600" cy="23622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" pitchFamily="2" charset="0"/>
                <a:cs typeface="Nikosh" pitchFamily="2" charset="0"/>
              </a:rPr>
              <a:t> নীল নদকে কেন্দ্র করে গড়ে উঠেছিল সভ্যতা 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2" descr="C:\Users\LAB 3\Desktop\800px-Pyramidlaken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667000"/>
            <a:ext cx="66294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676400" y="5638800"/>
            <a:ext cx="6781800" cy="8382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মিশরের</a:t>
            </a:r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ভৌগলিক অবস্থান</a:t>
            </a:r>
            <a:endParaRPr lang="en-US" sz="48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Content Placeholder 4" descr="250px-IVC_Map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228600"/>
            <a:ext cx="7278879" cy="521660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715000"/>
            <a:ext cx="4267200" cy="609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আবিস্কৃত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সীল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mudra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2971800"/>
            <a:ext cx="2943367" cy="2904296"/>
          </a:xfrm>
        </p:spPr>
      </p:pic>
      <p:pic>
        <p:nvPicPr>
          <p:cNvPr id="7" name="Picture 6" descr="seal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28600"/>
            <a:ext cx="2779594" cy="2779594"/>
          </a:xfrm>
          <a:prstGeom prst="rect">
            <a:avLst/>
          </a:prstGeom>
        </p:spPr>
      </p:pic>
      <p:pic>
        <p:nvPicPr>
          <p:cNvPr id="8" name="Picture 7" descr="b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81000"/>
            <a:ext cx="3904397" cy="2509970"/>
          </a:xfrm>
          <a:prstGeom prst="rect">
            <a:avLst/>
          </a:prstGeom>
        </p:spPr>
      </p:pic>
      <p:pic>
        <p:nvPicPr>
          <p:cNvPr id="9" name="Picture 8" descr="Seal2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3124200"/>
            <a:ext cx="4434385" cy="2303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2526</TotalTime>
  <Words>116</Words>
  <Application>Microsoft Office PowerPoint</Application>
  <PresentationFormat>On-screen Show (4:3)</PresentationFormat>
  <Paragraphs>42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SAVE</dc:creator>
  <cp:lastModifiedBy>ismail - [2010]</cp:lastModifiedBy>
  <cp:revision>486</cp:revision>
  <dcterms:created xsi:type="dcterms:W3CDTF">2006-08-16T00:00:00Z</dcterms:created>
  <dcterms:modified xsi:type="dcterms:W3CDTF">2020-01-18T15:21:17Z</dcterms:modified>
</cp:coreProperties>
</file>