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71" r:id="rId2"/>
    <p:sldId id="258" r:id="rId3"/>
    <p:sldId id="259" r:id="rId4"/>
    <p:sldId id="263" r:id="rId5"/>
    <p:sldId id="264" r:id="rId6"/>
    <p:sldId id="265" r:id="rId7"/>
    <p:sldId id="267" r:id="rId8"/>
    <p:sldId id="260" r:id="rId9"/>
    <p:sldId id="268" r:id="rId10"/>
    <p:sldId id="269" r:id="rId11"/>
    <p:sldId id="273" r:id="rId12"/>
    <p:sldId id="274" r:id="rId13"/>
    <p:sldId id="275" r:id="rId14"/>
    <p:sldId id="276" r:id="rId15"/>
    <p:sldId id="277" r:id="rId16"/>
    <p:sldId id="278" r:id="rId17"/>
    <p:sldId id="262" r:id="rId18"/>
    <p:sldId id="279" r:id="rId19"/>
    <p:sldId id="282" r:id="rId20"/>
    <p:sldId id="280" r:id="rId21"/>
    <p:sldId id="281" r:id="rId22"/>
    <p:sldId id="25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0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259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81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9719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500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4386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889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8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6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0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9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2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helplinebd.com/?attachment_id=21715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pchelplinebd.com/?attachment_id=21730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helplinebd.com/?attachment_id=21715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pchelplinebd.com/?attachment_id=21730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5015980" y="774657"/>
            <a:ext cx="3706180" cy="1672330"/>
          </a:xfrm>
          <a:prstGeom prst="rect">
            <a:avLst/>
          </a:prstGeom>
          <a:solidFill>
            <a:srgbClr val="FF0000"/>
          </a:soli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flower23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2562895"/>
            <a:ext cx="7804597" cy="40703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28948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44958" y="680434"/>
            <a:ext cx="8534400" cy="990600"/>
          </a:xfrm>
          <a:prstGeom prst="horizontalScroll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কক্ষে জুতা পরে ঢোকা যাবেনা। </a:t>
            </a:r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SUS\Desktop\images  ৪৩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85" y="2034861"/>
            <a:ext cx="7696200" cy="45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14211" y="241479"/>
            <a:ext cx="8610600" cy="1371600"/>
          </a:xfrm>
          <a:prstGeom prst="horizontalScroll">
            <a:avLst/>
          </a:prstGeom>
          <a:solidFill>
            <a:srgbClr val="FFC000"/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</a:rPr>
              <a:t>কম্পিউটার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কক্ষ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সব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সময়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পরিষ্কার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পরিচ্ছন্ন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রাখতে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হবে</a:t>
            </a:r>
            <a:r>
              <a:rPr lang="en-US" sz="3600" b="1" dirty="0" smtClean="0">
                <a:solidFill>
                  <a:srgbClr val="000000"/>
                </a:solidFill>
              </a:rPr>
              <a:t>।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5" name="Picture 14" descr="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11" y="1929685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9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73747" y="259147"/>
            <a:ext cx="8534400" cy="1447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1236"/>
                </a:solidFill>
              </a:rPr>
              <a:t>কম্পিউটার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সব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সময়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শীতল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রাখতে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হবে</a:t>
            </a:r>
            <a:r>
              <a:rPr lang="en-US" sz="4800" b="1" dirty="0" smtClean="0">
                <a:solidFill>
                  <a:srgbClr val="001236"/>
                </a:solidFill>
              </a:rPr>
              <a:t>।</a:t>
            </a:r>
            <a:endParaRPr lang="en-US" sz="4800" b="1" dirty="0">
              <a:solidFill>
                <a:srgbClr val="001236"/>
              </a:solidFill>
            </a:endParaRPr>
          </a:p>
        </p:txBody>
      </p:sp>
      <p:pic>
        <p:nvPicPr>
          <p:cNvPr id="5" name="Picture 5" descr="seabreeze-turbo-aire-f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57" y="1858488"/>
            <a:ext cx="2744266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ow-we-review-desktops-inside-cooling-f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47" y="1858488"/>
            <a:ext cx="2471216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_scythe_120mm_kama_pwm_cooling_fan_lg_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88" y="1858488"/>
            <a:ext cx="23622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18952" y="4940121"/>
            <a:ext cx="6503831" cy="991041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রাখার জন্য কুলিং ফ্যানগুলোর </a:t>
            </a:r>
          </a:p>
          <a:p>
            <a:pPr algn="just">
              <a:lnSpc>
                <a:spcPct val="9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নিশ্চিত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491803" y="223073"/>
            <a:ext cx="8763000" cy="16764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00"/>
                </a:solidFill>
              </a:rPr>
              <a:t>কম্পিউটার কক্ষে পানীয় বা ধুপমান করা যাবে না।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C:\Users\ASUS\Desktop\images  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8" y="2362198"/>
            <a:ext cx="3074035" cy="37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SUS\Desktop\images  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90" y="2362199"/>
            <a:ext cx="4704413" cy="37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93084" y="75433"/>
            <a:ext cx="8443210" cy="1785253"/>
          </a:xfrm>
          <a:prstGeom prst="horizontalScroll">
            <a:avLst/>
          </a:prstGeom>
          <a:solidFill>
            <a:schemeClr val="accent6"/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নরম</a:t>
            </a:r>
            <a:r>
              <a:rPr lang="en-US" sz="4000" dirty="0" smtClean="0">
                <a:solidFill>
                  <a:srgbClr val="000000"/>
                </a:solidFill>
              </a:rPr>
              <a:t> ও </a:t>
            </a:r>
            <a:r>
              <a:rPr lang="en-US" sz="4000" dirty="0" err="1" smtClean="0">
                <a:solidFill>
                  <a:srgbClr val="000000"/>
                </a:solidFill>
              </a:rPr>
              <a:t>সুতি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কাপড়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দিয়ে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কম্পিউটার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পরিষ্কার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করতে</a:t>
            </a:r>
            <a:r>
              <a:rPr lang="en-US" sz="4000" dirty="0" smtClean="0">
                <a:solidFill>
                  <a:srgbClr val="000000"/>
                </a:solidFill>
              </a:rPr>
              <a:t> হবে </a:t>
            </a:r>
            <a:r>
              <a:rPr lang="en-US" sz="4000" dirty="0" err="1" smtClean="0">
                <a:solidFill>
                  <a:srgbClr val="000000"/>
                </a:solidFill>
              </a:rPr>
              <a:t>কোন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প্রকার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লিকুইড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ব্যবহার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করা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যাবে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না</a:t>
            </a:r>
            <a:r>
              <a:rPr lang="en-US" sz="4000" dirty="0" smtClean="0">
                <a:solidFill>
                  <a:srgbClr val="000000"/>
                </a:solidFill>
              </a:rPr>
              <a:t>।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ASUS\Desktop\রংপুর\2012-08-23-05-34-13-5035c0d55c9cc-keyboard-2-275x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84" y="1961480"/>
            <a:ext cx="3500888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pchelplinebdcom.pchelplinebd.netdna-cdn.com/wp-content/uploads/2012/05/step4_300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84" y="2126781"/>
            <a:ext cx="3718810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pchelplinebdcom.pchelplinebd.netdna-cdn.com/wp-content/uploads/2012/05/cyber-clean1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84" y="4571999"/>
            <a:ext cx="3500888" cy="206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ASUS\Desktop\রংপুর\laptop-clean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84" y="4805270"/>
            <a:ext cx="3718810" cy="18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76559" y="312399"/>
            <a:ext cx="9065525" cy="1676400"/>
          </a:xfrm>
          <a:prstGeom prst="horizontalScroll">
            <a:avLst/>
          </a:prstGeom>
          <a:solidFill>
            <a:schemeClr val="accent6"/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1236"/>
                </a:solidFill>
              </a:rPr>
              <a:t>এ </a:t>
            </a:r>
            <a:r>
              <a:rPr lang="en-US" sz="4000" b="1" dirty="0" err="1" smtClean="0">
                <a:solidFill>
                  <a:srgbClr val="001236"/>
                </a:solidFill>
              </a:rPr>
              <a:t>ছাড়াও</a:t>
            </a:r>
            <a:r>
              <a:rPr lang="en-US" sz="4000" b="1" dirty="0" smtClean="0">
                <a:solidFill>
                  <a:srgbClr val="001236"/>
                </a:solidFill>
              </a:rPr>
              <a:t> </a:t>
            </a:r>
            <a:r>
              <a:rPr lang="en-US" sz="4000" b="1" dirty="0" err="1" smtClean="0">
                <a:solidFill>
                  <a:srgbClr val="001236"/>
                </a:solidFill>
              </a:rPr>
              <a:t>আরো</a:t>
            </a:r>
            <a:r>
              <a:rPr lang="en-US" sz="4000" b="1" dirty="0" smtClean="0">
                <a:solidFill>
                  <a:srgbClr val="001236"/>
                </a:solidFill>
              </a:rPr>
              <a:t> </a:t>
            </a:r>
            <a:r>
              <a:rPr lang="en-US" sz="4000" b="1" dirty="0" err="1" smtClean="0">
                <a:solidFill>
                  <a:srgbClr val="001236"/>
                </a:solidFill>
              </a:rPr>
              <a:t>যেগুলো</a:t>
            </a:r>
            <a:r>
              <a:rPr lang="en-US" sz="4000" b="1" dirty="0" smtClean="0">
                <a:solidFill>
                  <a:srgbClr val="001236"/>
                </a:solidFill>
              </a:rPr>
              <a:t> </a:t>
            </a:r>
            <a:r>
              <a:rPr lang="en-US" sz="4000" b="1" dirty="0" err="1" smtClean="0">
                <a:solidFill>
                  <a:srgbClr val="001236"/>
                </a:solidFill>
              </a:rPr>
              <a:t>বিষয়ে</a:t>
            </a:r>
            <a:r>
              <a:rPr lang="en-US" sz="4000" b="1" dirty="0" smtClean="0">
                <a:solidFill>
                  <a:srgbClr val="001236"/>
                </a:solidFill>
              </a:rPr>
              <a:t> </a:t>
            </a:r>
            <a:r>
              <a:rPr lang="en-US" sz="4000" b="1" dirty="0" err="1" smtClean="0">
                <a:solidFill>
                  <a:srgbClr val="001236"/>
                </a:solidFill>
              </a:rPr>
              <a:t>লক্ষ্য</a:t>
            </a:r>
            <a:r>
              <a:rPr lang="en-US" sz="4000" b="1" dirty="0" smtClean="0">
                <a:solidFill>
                  <a:srgbClr val="001236"/>
                </a:solidFill>
              </a:rPr>
              <a:t> </a:t>
            </a:r>
            <a:r>
              <a:rPr lang="en-US" sz="4000" b="1" dirty="0" err="1" smtClean="0">
                <a:solidFill>
                  <a:srgbClr val="001236"/>
                </a:solidFill>
              </a:rPr>
              <a:t>রাখতে</a:t>
            </a:r>
            <a:r>
              <a:rPr lang="en-US" sz="4000" b="1" dirty="0" smtClean="0">
                <a:solidFill>
                  <a:srgbClr val="001236"/>
                </a:solidFill>
              </a:rPr>
              <a:t> </a:t>
            </a:r>
            <a:r>
              <a:rPr lang="en-US" sz="4000" b="1" dirty="0" err="1" smtClean="0">
                <a:solidFill>
                  <a:srgbClr val="001236"/>
                </a:solidFill>
              </a:rPr>
              <a:t>হবে</a:t>
            </a:r>
            <a:r>
              <a:rPr lang="en-US" sz="4000" b="1" dirty="0" smtClean="0">
                <a:solidFill>
                  <a:srgbClr val="001236"/>
                </a:solidFill>
              </a:rPr>
              <a:t>…</a:t>
            </a:r>
            <a:endParaRPr lang="en-US" sz="4000" b="1" dirty="0">
              <a:solidFill>
                <a:srgbClr val="001236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479085" y="2176022"/>
            <a:ext cx="8762999" cy="4289172"/>
          </a:xfrm>
          <a:prstGeom prst="horizontalScroll">
            <a:avLst/>
          </a:prstGeom>
          <a:solidFill>
            <a:srgbClr val="FFFF00"/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u="sng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b="1" u="sng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b="1" u="sng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b="1" u="sng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u="sng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u="sng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b="1" u="sng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u="sng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400" b="1" dirty="0" smtClean="0">
              <a:solidFill>
                <a:srgbClr val="0012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ড্রাইভের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সূযের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শাটডাউন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solidFill>
                <a:srgbClr val="0012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9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70957" y="0"/>
            <a:ext cx="8616044" cy="133940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1236"/>
                </a:solidFill>
              </a:rPr>
              <a:t>প্রতি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মাসে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কম্পিউটারের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যেসব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যত্ন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নেওয়া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প্রয়োজন</a:t>
            </a:r>
            <a:r>
              <a:rPr lang="en-US" sz="3600" b="1" dirty="0" smtClean="0">
                <a:solidFill>
                  <a:srgbClr val="001236"/>
                </a:solidFill>
              </a:rPr>
              <a:t>…</a:t>
            </a:r>
            <a:endParaRPr lang="en-US" sz="3600" b="1" dirty="0">
              <a:solidFill>
                <a:srgbClr val="00123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3948" y="1513592"/>
            <a:ext cx="8642170" cy="48936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1236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tabLst>
                <a:tab pos="350838" algn="l"/>
              </a:tabLst>
            </a:pP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ক্যাবল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সংযোগ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খুলে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ফেলে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এতে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ময়লা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লেগে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থাকলে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বা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আস্তরের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সৃষ্টি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হলে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তা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পরিষ্কার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করা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350838" algn="l"/>
              </a:tabLst>
            </a:pP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ক্যাবল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পুন:সংযোগের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ক্ষেত্রে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সাবধানতা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অবলম্বন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করা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যেন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অধিক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চাপে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সংযোগ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পিন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বেঁকে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না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যায়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350838" algn="l"/>
              </a:tabLst>
            </a:pP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প্রিন্টারটি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পরীক্ষা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করে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দেখা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।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অধিক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ব্যবহারে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রিবন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কার্টিজ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এর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মেয়াদ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শেষের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দিকে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থাকলে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US" sz="3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350838" algn="l"/>
              </a:tabLs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তা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লক্ষ্য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রাখা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350838" algn="l"/>
              </a:tabLst>
            </a:pP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ভেন্ট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ফিল্টার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পরিবর্তন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করা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।</a:t>
            </a:r>
          </a:p>
          <a:p>
            <a:pPr algn="just">
              <a:tabLst>
                <a:tab pos="350838" algn="l"/>
              </a:tabLst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681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9876" y="1429555"/>
            <a:ext cx="3464416" cy="9015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741" y="3855977"/>
            <a:ext cx="8190963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বোর্ড পরিষ্কারের পদ্ধতি লিখ। 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53578" y="793797"/>
            <a:ext cx="4594750" cy="14478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জোড়ায়</a:t>
            </a:r>
            <a:r>
              <a:rPr lang="en-US" sz="7200" b="1" dirty="0" smtClean="0">
                <a:solidFill>
                  <a:srgbClr val="001236"/>
                </a:solidFill>
              </a:rPr>
              <a:t> </a:t>
            </a:r>
            <a:r>
              <a:rPr lang="en-US" sz="7200" b="1" dirty="0" err="1" smtClean="0">
                <a:solidFill>
                  <a:srgbClr val="001236"/>
                </a:solidFill>
              </a:rPr>
              <a:t>কাজ</a:t>
            </a:r>
            <a:endParaRPr lang="en-US" sz="7200" b="1" dirty="0">
              <a:solidFill>
                <a:srgbClr val="001236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59853" y="3656080"/>
            <a:ext cx="10792496" cy="1836760"/>
          </a:xfrm>
          <a:prstGeom prst="horizontalScroll">
            <a:avLst/>
          </a:prstGeom>
          <a:solidFill>
            <a:schemeClr val="accent6"/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12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327302" y="1171977"/>
            <a:ext cx="3889420" cy="862885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1375" y="3855977"/>
            <a:ext cx="892744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ল্যাবের যত্ন পোষ্টারে লিখ। 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704" y="700653"/>
            <a:ext cx="2956257" cy="76944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48" y="2809802"/>
            <a:ext cx="6241774" cy="243143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এম,এ,ফাখের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200" b="1" cap="none" spc="0" dirty="0" smtClean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কর্পুরা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করিমিয়া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						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উলিপুর,কুড়িগ্রাম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4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-mail: mkkf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122652</a:t>
            </a:r>
            <a:r>
              <a:rPr lang="bn-BD" sz="24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8697" y="700653"/>
            <a:ext cx="3299790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7391" y="2675787"/>
            <a:ext cx="5062331" cy="255454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 যোগাযোগ প্রযুক্তি</a:t>
            </a:r>
          </a:p>
          <a:p>
            <a:pPr algn="just"/>
            <a:r>
              <a:rPr lang="bn-BD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৬ষ্ট </a:t>
            </a:r>
          </a:p>
          <a:p>
            <a:pPr algn="just"/>
            <a:r>
              <a:rPr lang="bn-BD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</a:p>
          <a:p>
            <a:pPr algn="just"/>
            <a:r>
              <a:rPr lang="bn-BD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৪৫.০০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১৫/০১/২০২০ 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809802"/>
            <a:ext cx="1686156" cy="19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51915" y="833478"/>
            <a:ext cx="5105400" cy="22860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02535" y="3029325"/>
            <a:ext cx="9418750" cy="36576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মাদ্রাসার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349840" y="518032"/>
            <a:ext cx="4038600" cy="2332491"/>
          </a:xfrm>
          <a:prstGeom prst="horizontalScroll">
            <a:avLst/>
          </a:prstGeom>
          <a:solidFill>
            <a:srgbClr val="92D05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b="1" dirty="0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12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12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27147" y="3632916"/>
            <a:ext cx="8572500" cy="253637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1236"/>
                </a:solidFill>
              </a:rPr>
              <a:t>তথ্য্য</a:t>
            </a:r>
            <a:r>
              <a:rPr lang="en-US" sz="3600" b="1" dirty="0" smtClean="0">
                <a:solidFill>
                  <a:srgbClr val="001236"/>
                </a:solidFill>
              </a:rPr>
              <a:t> ও </a:t>
            </a:r>
            <a:r>
              <a:rPr lang="en-US" sz="3600" b="1" dirty="0" err="1" smtClean="0">
                <a:solidFill>
                  <a:srgbClr val="001236"/>
                </a:solidFill>
              </a:rPr>
              <a:t>যোগাযোগ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প্রযুক্তির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শিক্ষা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গ্রহণ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করা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আমাদের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জীবনের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জন্য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অপরিহায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কেন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ব্যাখ্যা</a:t>
            </a:r>
            <a:r>
              <a:rPr lang="en-US" sz="3600" b="1" dirty="0" smtClean="0">
                <a:solidFill>
                  <a:srgbClr val="001236"/>
                </a:solidFill>
              </a:rPr>
              <a:t> </a:t>
            </a:r>
            <a:r>
              <a:rPr lang="en-US" sz="3600" b="1" dirty="0" err="1" smtClean="0">
                <a:solidFill>
                  <a:srgbClr val="001236"/>
                </a:solidFill>
              </a:rPr>
              <a:t>কর</a:t>
            </a:r>
            <a:r>
              <a:rPr lang="en-US" sz="3600" b="1" dirty="0" smtClean="0">
                <a:solidFill>
                  <a:srgbClr val="001236"/>
                </a:solidFill>
              </a:rPr>
              <a:t>।</a:t>
            </a:r>
            <a:endParaRPr lang="en-US" sz="3600" b="1" dirty="0">
              <a:solidFill>
                <a:srgbClr val="001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56246"/>
              </p:ext>
            </p:extLst>
          </p:nvPr>
        </p:nvGraphicFramePr>
        <p:xfrm>
          <a:off x="1275008" y="605308"/>
          <a:ext cx="9504607" cy="557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3" imgW="5559494" imgH="3125890" progId="PowerPoint.Show.12">
                  <p:embed/>
                </p:oleObj>
              </mc:Choice>
              <mc:Fallback>
                <p:oleObj name="Presentation" r:id="rId3" imgW="5559494" imgH="312589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5008" y="605308"/>
                        <a:ext cx="9504607" cy="557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1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ttc project\retail-markup-on-computer-hardwa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1" y="207136"/>
            <a:ext cx="4894970" cy="31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tacks_image_821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84" y="207136"/>
            <a:ext cx="5309316" cy="310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qdefa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1" y="3477296"/>
            <a:ext cx="4894970" cy="314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SUS\Desktop\images  ৪৩৪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84" y="3477296"/>
            <a:ext cx="5309316" cy="31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রংপুর\2012-08-23-05-34-13-5035c0d55c9cc-keyboard-2-275x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52692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chelplinebdcom.pchelplinebd.netdna-cdn.com/wp-content/uploads/2012/05/step4_300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7" y="381000"/>
            <a:ext cx="4906850" cy="235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pchelplinebdcom.pchelplinebd.netdna-cdn.com/wp-content/uploads/2012/05/cyber-clean1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6677"/>
            <a:ext cx="4526924" cy="282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ASUS\Desktop\রংপুর\laptop-clean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7" y="3540767"/>
            <a:ext cx="4906849" cy="28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9935" y="1188858"/>
            <a:ext cx="4477508" cy="1323439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8000" dirty="0" err="1" smtClean="0"/>
              <a:t>আজকের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পাঠ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570563" y="3772368"/>
            <a:ext cx="11179664" cy="1107996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বব্যহার</a:t>
            </a:r>
            <a:endParaRPr lang="bn-BD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198862" y="216394"/>
            <a:ext cx="4419600" cy="1761676"/>
          </a:xfrm>
          <a:prstGeom prst="horizontalScroll">
            <a:avLst/>
          </a:prstGeom>
          <a:solidFill>
            <a:schemeClr val="accent4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62813" y="2214725"/>
            <a:ext cx="8858250" cy="118931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কম্পিউটারের নিরাপদ ব্যবহার সম্পর্কে বলতে পারবে।‌‌‌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85468" y="3651004"/>
            <a:ext cx="8858250" cy="1189312"/>
          </a:xfrm>
          <a:prstGeom prst="horizontalScroll">
            <a:avLst/>
          </a:prstGeom>
          <a:solidFill>
            <a:schemeClr val="accent1"/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যত্ন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নেওয়া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46760" y="5087283"/>
            <a:ext cx="8858250" cy="1189312"/>
          </a:xfrm>
          <a:prstGeom prst="horizontalScroll">
            <a:avLst/>
          </a:prstGeom>
          <a:solidFill>
            <a:srgbClr val="00B050"/>
          </a:solidFill>
          <a:ln w="28575" cap="rnd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প্রয়োজনীয়তা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ও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নিরাপত্তা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বিষয়ে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বলতে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পারবে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892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960549" y="483727"/>
            <a:ext cx="8419528" cy="1380704"/>
          </a:xfrm>
          <a:prstGeom prst="bevel">
            <a:avLst/>
          </a:prstGeom>
          <a:solidFill>
            <a:srgbClr val="00B050"/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কম্পিউটারের রক্ষণাবেক্ষণ কী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60548" y="2306714"/>
            <a:ext cx="10694831" cy="4345672"/>
          </a:xfrm>
          <a:prstGeom prst="horizontalScroll">
            <a:avLst/>
          </a:prstGeom>
          <a:solidFill>
            <a:srgbClr val="002060"/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 দিন এগিয়ে যাচ্ছে আমাদের এই বিশ্ব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আর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 এগিয়ে যাওয়ার পথে যে জিনিসটি আমাদের সবচেয়ে বেশি সাহায্য করছে তা হল কম্পিউটার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বৃক্ষের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 নিয়মিত পরিচর্যা না করলে ভাল ফল আশা করা যায় না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তেমনি কম্পিউটারের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নিয়মিত পরিচর্যা না করলে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 আউটপুট পাওয়া যাবেনা।</a:t>
            </a:r>
            <a:endParaRPr lang="en-US" sz="2800" u="sng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34748" y="216559"/>
            <a:ext cx="8777105" cy="152400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</a:rPr>
              <a:t>প্রথমত</a:t>
            </a:r>
            <a:r>
              <a:rPr lang="en-US" sz="3200" b="1" dirty="0" smtClean="0">
                <a:solidFill>
                  <a:srgbClr val="00B0F0"/>
                </a:solidFill>
              </a:rPr>
              <a:t>  </a:t>
            </a:r>
            <a:r>
              <a:rPr lang="en-US" sz="3200" b="1" dirty="0" err="1" smtClean="0">
                <a:solidFill>
                  <a:srgbClr val="00B0F0"/>
                </a:solidFill>
              </a:rPr>
              <a:t>বিদ্যু</a:t>
            </a:r>
            <a:r>
              <a:rPr lang="en-US" sz="3200" b="1" dirty="0" smtClean="0">
                <a:solidFill>
                  <a:srgbClr val="00B0F0"/>
                </a:solidFill>
              </a:rPr>
              <a:t>ৎ </a:t>
            </a:r>
            <a:r>
              <a:rPr lang="en-US" sz="3200" b="1" dirty="0" err="1" smtClean="0">
                <a:solidFill>
                  <a:srgbClr val="00B0F0"/>
                </a:solidFill>
              </a:rPr>
              <a:t>সংযোগ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ঠিক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আছে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কিনা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তা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যাচাই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করতে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হবে</a:t>
            </a:r>
            <a:r>
              <a:rPr lang="en-US" sz="3200" b="1" dirty="0" smtClean="0">
                <a:solidFill>
                  <a:srgbClr val="00B0F0"/>
                </a:solidFill>
              </a:rPr>
              <a:t>।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C:\Users\ASUS\Desktop\56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8" y="3006733"/>
            <a:ext cx="4531262" cy="2488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07" y="2021125"/>
            <a:ext cx="4167266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839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yrus"/>
          <p:cNvSpPr txBox="1">
            <a:spLocks noChangeArrowheads="1"/>
          </p:cNvSpPr>
          <p:nvPr/>
        </p:nvSpPr>
        <p:spPr>
          <a:xfrm>
            <a:off x="3892640" y="365197"/>
            <a:ext cx="3886200" cy="102747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সংযোগ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9" descr="plug-cyp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40" y="1572638"/>
            <a:ext cx="6553200" cy="4038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xtLst/>
        </p:spPr>
      </p:pic>
      <p:sp>
        <p:nvSpPr>
          <p:cNvPr id="6" name="Rectangle 8" descr="Solid diamond"/>
          <p:cNvSpPr>
            <a:spLocks noChangeArrowheads="1"/>
          </p:cNvSpPr>
          <p:nvPr/>
        </p:nvSpPr>
        <p:spPr bwMode="auto">
          <a:xfrm>
            <a:off x="3724141" y="5791200"/>
            <a:ext cx="4724400" cy="87264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পদ্ধতি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</TotalTime>
  <Words>373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Century Gothic</vt:lpstr>
      <vt:lpstr>Nikosh</vt:lpstr>
      <vt:lpstr>NikoshBAN</vt:lpstr>
      <vt:lpstr>Times New Roman</vt:lpstr>
      <vt:lpstr>Vrinda</vt:lpstr>
      <vt:lpstr>Wingdings</vt:lpstr>
      <vt:lpstr>Wingdings 3</vt:lpstr>
      <vt:lpstr>Slice</vt:lpstr>
      <vt:lpstr>Microsoft PowerPoint Presentation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KKFMF</dc:creator>
  <cp:lastModifiedBy>KKFMF</cp:lastModifiedBy>
  <cp:revision>134</cp:revision>
  <dcterms:created xsi:type="dcterms:W3CDTF">2020-01-11T22:00:55Z</dcterms:created>
  <dcterms:modified xsi:type="dcterms:W3CDTF">2020-01-17T16:13:36Z</dcterms:modified>
</cp:coreProperties>
</file>