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136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</TotalTime>
  <Words>199</Words>
  <Application>Microsoft Office PowerPoint</Application>
  <PresentationFormat>On-screen Show (4:3)</PresentationFormat>
  <Paragraphs>57</Paragraphs>
  <Slides>23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Constantia</vt:lpstr>
      <vt:lpstr>Nikosh</vt:lpstr>
      <vt:lpstr>NikoshBAN</vt:lpstr>
      <vt:lpstr>Vrinda</vt:lpstr>
      <vt:lpstr>Wingdings</vt:lpstr>
      <vt:lpstr>Wingdings 2</vt:lpstr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ভিডিওটি লক্ষ্য করি</vt:lpstr>
      <vt:lpstr>PowerPoint Presentation</vt:lpstr>
      <vt:lpstr>PowerPoint Presentation</vt:lpstr>
      <vt:lpstr>PowerPoint Presentation</vt:lpstr>
      <vt:lpstr>ভিডিওটি লক্ষ্য করি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Orhan</cp:lastModifiedBy>
  <cp:revision>367</cp:revision>
  <dcterms:created xsi:type="dcterms:W3CDTF">2014-03-16T03:26:25Z</dcterms:created>
  <dcterms:modified xsi:type="dcterms:W3CDTF">2020-01-19T14:17:30Z</dcterms:modified>
</cp:coreProperties>
</file>