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60" r:id="rId4"/>
    <p:sldId id="277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8" r:id="rId13"/>
    <p:sldId id="274" r:id="rId14"/>
    <p:sldId id="275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ACDC3-02F6-4E08-A47F-A7167EA4F92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347F8-46C5-4376-9BEB-D61552BA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0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D107-D42E-4740-8821-313D43FEA7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0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3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9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4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4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6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9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2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5303-D5AB-4B53-A522-D23AA5B1952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EEAE-E7B1-4FB9-8600-7CC13689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2-Point Star 14"/>
          <p:cNvSpPr/>
          <p:nvPr/>
        </p:nvSpPr>
        <p:spPr>
          <a:xfrm>
            <a:off x="609600" y="457200"/>
            <a:ext cx="7848600" cy="5257800"/>
          </a:xfrm>
          <a:prstGeom prst="star32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-3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spc="-3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3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spc="-3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3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spc="-3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000" b="1" spc="-3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spc="-3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90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752600" y="3458818"/>
            <a:ext cx="556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400" y="3458818"/>
            <a:ext cx="430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3458818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420139" y="3241814"/>
            <a:ext cx="0" cy="40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3462274"/>
            <a:ext cx="74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3465598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cxnSp>
        <p:nvCxnSpPr>
          <p:cNvPr id="20" name="Straight Arrow Connector 19"/>
          <p:cNvCxnSpPr>
            <a:stCxn id="17" idx="0"/>
          </p:cNvCxnSpPr>
          <p:nvPr/>
        </p:nvCxnSpPr>
        <p:spPr>
          <a:xfrm flipH="1" flipV="1">
            <a:off x="1752600" y="651014"/>
            <a:ext cx="3725934" cy="2811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95400" y="152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</a:t>
            </a:r>
            <a:endParaRPr lang="en-US" sz="40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286000" y="1060450"/>
            <a:ext cx="152400" cy="200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6510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752600" y="1160532"/>
            <a:ext cx="609600" cy="2281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15567" y="1565414"/>
            <a:ext cx="346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4156214"/>
            <a:ext cx="82296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,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 করি ।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latin typeface="+mj-lt"/>
                <a:cs typeface="NikoshBAN" panose="02000000000000000000" pitchFamily="2" charset="0"/>
              </a:rPr>
              <a:t> ABC –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ই নির্ণেয় ত্রিভুজ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821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  <p:bldP spid="21" grpId="0"/>
      <p:bldP spid="27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35423"/>
            <a:ext cx="38100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2362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বাহুর দৈর্ঘ্য যথাক্রমে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10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একটি কোণ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80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ডিগ্রী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আছে। ত্রিভুজটি  আঁকতে হবে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47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66686"/>
            <a:ext cx="7776787" cy="283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354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382000" cy="137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দুইটি কোণের যোগফল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90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ডিগ্রি হলে অপর কোণটি কত ডিগ্রি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রশ্মির আদিবিন্দু একটি বিন্দুতে মিলিত হলে কি তৈরি হয়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16-Point Star 9"/>
          <p:cNvSpPr/>
          <p:nvPr/>
        </p:nvSpPr>
        <p:spPr>
          <a:xfrm>
            <a:off x="1981200" y="304800"/>
            <a:ext cx="4953000" cy="2895600"/>
          </a:xfrm>
          <a:prstGeom prst="star16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46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8077200" cy="16001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দুইটি বাহু যথাক্রমে ৬ সে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৪ সে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একটি কোণ ৬০ ডিগ্রি দেওয়া আছে। ত্রিভুজটি আঁকতে হবে।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7385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bn-BD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বাড়ির কাজ</a:t>
            </a:r>
            <a:endParaRPr lang="en-US" sz="6600" b="1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74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-Point Star 3"/>
          <p:cNvSpPr/>
          <p:nvPr/>
        </p:nvSpPr>
        <p:spPr>
          <a:xfrm>
            <a:off x="1066800" y="1219200"/>
            <a:ext cx="6869774" cy="4397829"/>
          </a:xfrm>
          <a:prstGeom prst="star16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159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2017486" y="812800"/>
            <a:ext cx="45719" cy="13062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90600" y="594539"/>
            <a:ext cx="3810000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dk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96838" y="3886201"/>
            <a:ext cx="3598962" cy="27431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Font typeface="Wingdings 2"/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জালালিয়া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Wingdings 2"/>
              <a:buNone/>
            </a:pPr>
            <a:r>
              <a:rPr lang="bn-B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ছাতক,সুনামগঞ্জ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মোবাইল-০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১৭২৭ ২৩৭০৬৬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E-mail- info.anowarmp@gmail.com</a:t>
            </a:r>
          </a:p>
          <a:p>
            <a:pPr marL="0" indent="0" algn="ctr">
              <a:buFont typeface="Wingdings 2"/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94539"/>
            <a:ext cx="2743200" cy="777061"/>
          </a:xfrm>
          <a:prstGeom prst="horizontalScroll">
            <a:avLst/>
          </a:prstGeom>
          <a:ln>
            <a:solidFill>
              <a:srgbClr val="FF0066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>
                  <a:solidFill>
                    <a:schemeClr val="bg2"/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n>
                <a:solidFill>
                  <a:schemeClr val="bg2"/>
                </a:solidFill>
              </a:ln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075510"/>
            <a:ext cx="3551793" cy="25538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2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৯ম অধ্যায় (সাধারন পাঠ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জ্যামিতি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সম্পাদ্য)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৭ম 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তারিখঃ১৫/০১/২০ </a:t>
            </a:r>
            <a:endParaRPr lang="bn-BD" sz="24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F:\photo and Another Document\family pic\905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74351"/>
            <a:ext cx="2209800" cy="2235649"/>
          </a:xfrm>
          <a:prstGeom prst="rect">
            <a:avLst/>
          </a:prstGeom>
          <a:solidFill>
            <a:schemeClr val="accent1">
              <a:lumMod val="75000"/>
            </a:schemeClr>
          </a:solidFill>
          <a:ln cmpd="dbl">
            <a:solidFill>
              <a:schemeClr val="tx1"/>
            </a:solidFill>
          </a:ln>
          <a:extLst/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371600"/>
            <a:ext cx="2290658" cy="26670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13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56993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chemeClr val="bg2"/>
                </a:solidFill>
              </a:rPr>
              <a:t>নিচের চিত্রগুলো লক্ষ কর</a:t>
            </a:r>
            <a:r>
              <a:rPr lang="en-US" dirty="0" smtClean="0">
                <a:solidFill>
                  <a:schemeClr val="bg2"/>
                </a:solidFill>
              </a:rPr>
              <a:t>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876800" y="1752600"/>
            <a:ext cx="3581400" cy="3429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2835965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371600" y="3467100"/>
            <a:ext cx="12954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0292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0" y="5486400"/>
            <a:ext cx="67818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ও খ  নং চিত্র  কি?</a:t>
            </a:r>
          </a:p>
          <a:p>
            <a:r>
              <a:rPr lang="bn-BD" sz="36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ও খ নং চিত্র  দ্বারা কি  অংকন  করা যায়  ?</a:t>
            </a:r>
            <a:endParaRPr lang="en-US" sz="36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590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648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462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85488"/>
            <a:ext cx="8229600" cy="170656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277850"/>
            <a:ext cx="59435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অংকন 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21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798286" y="304800"/>
            <a:ext cx="7812314" cy="1905000"/>
          </a:xfrm>
          <a:prstGeom prst="star3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>
            <a:off x="63500" y="2590800"/>
            <a:ext cx="8775700" cy="3352800"/>
          </a:xfrm>
          <a:prstGeom prst="star3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অংকনের শর্তসমূহ বলতে পারবে।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অংকন করতে  পারবে।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746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1374049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905000"/>
            <a:ext cx="1832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76800" y="1905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76800" y="609600"/>
            <a:ext cx="1143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898335" y="1397240"/>
            <a:ext cx="564874" cy="114055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0951" y="981741"/>
            <a:ext cx="55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951" y="1678128"/>
            <a:ext cx="550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1706326"/>
            <a:ext cx="110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971800" y="33424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29826" y="3368112"/>
            <a:ext cx="7528374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+mj-lt"/>
              </a:rPr>
              <a:t>a</a:t>
            </a:r>
            <a:r>
              <a:rPr lang="en-US" sz="5400" b="1" dirty="0" smtClean="0">
                <a:latin typeface="+mj-lt"/>
              </a:rPr>
              <a:t> </a:t>
            </a:r>
            <a:r>
              <a:rPr lang="bn-BD" sz="5400" b="1" dirty="0" smtClean="0">
                <a:latin typeface="+mj-lt"/>
                <a:cs typeface="NikoshBAN" panose="02000000000000000000" pitchFamily="2" charset="0"/>
              </a:rPr>
              <a:t>ও </a:t>
            </a:r>
            <a:r>
              <a:rPr lang="en-US" sz="5400" b="1" dirty="0" smtClean="0">
                <a:latin typeface="+mj-lt"/>
                <a:cs typeface="NikoshBAN" panose="02000000000000000000" pitchFamily="2" charset="0"/>
              </a:rPr>
              <a:t>b 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দুটি বাহু  এবং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  কোণ  দেওয়া  আছে।</a:t>
            </a:r>
            <a:endParaRPr lang="en-US" sz="54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964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1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524000" y="1251466"/>
            <a:ext cx="388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0800000" flipH="1" flipV="1">
            <a:off x="1097388" y="1283479"/>
            <a:ext cx="55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3757" y="1251466"/>
            <a:ext cx="1275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1137039"/>
            <a:ext cx="0" cy="218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0" y="128347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2643808" y="1292705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1097388" y="2971800"/>
            <a:ext cx="734888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কোন রশ্মি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সমান  করে </a:t>
            </a:r>
            <a:r>
              <a:rPr lang="en-US" sz="4400" b="1" dirty="0" smtClean="0">
                <a:latin typeface="+mj-lt"/>
                <a:cs typeface="NikoshBAN" panose="02000000000000000000" pitchFamily="2" charset="0"/>
              </a:rPr>
              <a:t>BC </a:t>
            </a:r>
            <a:r>
              <a:rPr lang="bn-BD" sz="4800" b="1" dirty="0" smtClean="0">
                <a:latin typeface="+mj-lt"/>
                <a:cs typeface="NikoshBAN" panose="02000000000000000000" pitchFamily="2" charset="0"/>
              </a:rPr>
              <a:t>অংশ কেটে  নিই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48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3" grpId="0"/>
      <p:bldP spid="24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1900859" y="2693816"/>
            <a:ext cx="449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2514600"/>
            <a:ext cx="993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06817" y="255334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21965" y="2368964"/>
            <a:ext cx="0" cy="291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2999" y="2683877"/>
            <a:ext cx="549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5042" y="2512794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241273" y="434184"/>
            <a:ext cx="2912165" cy="2285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71600" y="-5581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35" name="Arc 34"/>
          <p:cNvSpPr/>
          <p:nvPr/>
        </p:nvSpPr>
        <p:spPr>
          <a:xfrm flipH="1">
            <a:off x="4343400" y="1971882"/>
            <a:ext cx="1159564" cy="1496599"/>
          </a:xfrm>
          <a:prstGeom prst="arc">
            <a:avLst>
              <a:gd name="adj1" fmla="val 17708389"/>
              <a:gd name="adj2" fmla="val 10305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78112" y="2058138"/>
            <a:ext cx="1860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427071" y="3886200"/>
            <a:ext cx="8229600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C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x        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            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BCE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আঁকি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5022778" y="4573980"/>
            <a:ext cx="445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022778" y="4038599"/>
            <a:ext cx="381311" cy="523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904836" y="5253094"/>
            <a:ext cx="656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3904836" y="4724400"/>
            <a:ext cx="438564" cy="491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44576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800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22" grpId="0"/>
      <p:bldP spid="32" grpId="0"/>
      <p:bldP spid="35" grpId="0" animBg="1"/>
      <p:bldP spid="36" grpId="0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2286000" y="3385066"/>
            <a:ext cx="381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15544" y="352452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0" y="352452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96509" y="3124200"/>
            <a:ext cx="0" cy="400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76800" y="3524526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3001617" y="359693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120344" y="763068"/>
            <a:ext cx="3099357" cy="2638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425144" y="1008965"/>
            <a:ext cx="404192" cy="32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55472" y="116737"/>
            <a:ext cx="1129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2829336" y="763068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62" name="Arc 61"/>
          <p:cNvSpPr/>
          <p:nvPr/>
        </p:nvSpPr>
        <p:spPr>
          <a:xfrm flipH="1">
            <a:off x="4200109" y="2667000"/>
            <a:ext cx="676691" cy="1442409"/>
          </a:xfrm>
          <a:prstGeom prst="arc">
            <a:avLst>
              <a:gd name="adj1" fmla="val 16374597"/>
              <a:gd name="adj2" fmla="val 15701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95333" y="5306943"/>
            <a:ext cx="73914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CE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</a:t>
            </a:r>
            <a:r>
              <a:rPr lang="en-US" sz="4000" b="1" dirty="0" smtClean="0">
                <a:latin typeface="+mj-lt"/>
                <a:cs typeface="NikoshBAN" panose="02000000000000000000" pitchFamily="2" charset="0"/>
              </a:rPr>
              <a:t> b </a:t>
            </a:r>
            <a:r>
              <a:rPr lang="bn-BD" sz="4000" b="1" dirty="0" smtClean="0">
                <a:latin typeface="+mj-lt"/>
                <a:cs typeface="NikoshBAN" panose="02000000000000000000" pitchFamily="2" charset="0"/>
              </a:rPr>
              <a:t> এর সমান করে  </a:t>
            </a:r>
            <a:r>
              <a:rPr lang="en-US" sz="4000" b="1" dirty="0" smtClean="0">
                <a:latin typeface="+mj-lt"/>
                <a:cs typeface="NikoshBAN" panose="02000000000000000000" pitchFamily="2" charset="0"/>
              </a:rPr>
              <a:t>CA </a:t>
            </a:r>
            <a:r>
              <a:rPr lang="bn-BD" sz="4000" b="1" dirty="0" smtClean="0">
                <a:latin typeface="+mj-lt"/>
                <a:cs typeface="NikoshBAN" panose="02000000000000000000" pitchFamily="2" charset="0"/>
              </a:rPr>
              <a:t> কাটি </a:t>
            </a:r>
            <a:r>
              <a:rPr lang="bn-BD" sz="4000" b="1" dirty="0">
                <a:latin typeface="+mj-lt"/>
                <a:cs typeface="NikoshBAN" panose="02000000000000000000" pitchFamily="2" charset="0"/>
              </a:rPr>
              <a:t>।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47708" y="1487887"/>
            <a:ext cx="490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en-US" sz="4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73070" y="125145"/>
            <a:ext cx="8797861" cy="6580455"/>
            <a:chOff x="173070" y="48945"/>
            <a:chExt cx="8797861" cy="6739345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36492" y="368450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3" y="303799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-81784" y="5931052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91345" flipH="1">
              <a:off x="8113694" y="5931051"/>
              <a:ext cx="1112092" cy="602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648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6" grpId="0"/>
      <p:bldP spid="27" grpId="0"/>
      <p:bldP spid="37" grpId="0"/>
      <p:bldP spid="61" grpId="0"/>
      <p:bldP spid="62" grpId="0" animBg="1"/>
      <p:bldP spid="63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273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নিচের চিত্রগুলো লক্ষ কর:</vt:lpstr>
      <vt:lpstr>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একক কাজ </vt:lpstr>
      <vt:lpstr>PowerPoint Presentation</vt:lpstr>
      <vt:lpstr> 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Anowar</dc:creator>
  <cp:lastModifiedBy>Anowar</cp:lastModifiedBy>
  <cp:revision>52</cp:revision>
  <dcterms:created xsi:type="dcterms:W3CDTF">2020-01-17T08:11:15Z</dcterms:created>
  <dcterms:modified xsi:type="dcterms:W3CDTF">2020-01-17T13:37:50Z</dcterms:modified>
</cp:coreProperties>
</file>