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50" r:id="rId4"/>
    <p:sldMasterId id="2147483780" r:id="rId5"/>
    <p:sldMasterId id="2147483797" r:id="rId6"/>
    <p:sldMasterId id="2147483815" r:id="rId7"/>
  </p:sldMasterIdLst>
  <p:sldIdLst>
    <p:sldId id="256" r:id="rId8"/>
    <p:sldId id="257" r:id="rId9"/>
    <p:sldId id="258" r:id="rId10"/>
    <p:sldId id="268" r:id="rId11"/>
    <p:sldId id="259" r:id="rId12"/>
    <p:sldId id="260" r:id="rId13"/>
    <p:sldId id="261" r:id="rId14"/>
    <p:sldId id="262" r:id="rId15"/>
    <p:sldId id="264" r:id="rId16"/>
    <p:sldId id="263" r:id="rId17"/>
    <p:sldId id="265" r:id="rId18"/>
    <p:sldId id="266" r:id="rId19"/>
    <p:sldId id="267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125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2BA95-E8D4-4896-BC15-3716B975D84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A06D2-F601-4D51-B635-555B1D9244C8}">
      <dgm:prSet phldrT="[Text]"/>
      <dgm:spPr/>
      <dgm:t>
        <a:bodyPr/>
        <a:lstStyle/>
        <a:p>
          <a:r>
            <a:rPr lang="ar-SA" dirty="0" smtClean="0"/>
            <a:t>جماعة</a:t>
          </a:r>
          <a:endParaRPr lang="en-US" dirty="0"/>
        </a:p>
      </dgm:t>
    </dgm:pt>
    <dgm:pt modelId="{A26E88B5-DC9C-4B0B-B859-8AB252C27DF1}" type="parTrans" cxnId="{60F93460-9D68-4312-9743-02C937B4C816}">
      <dgm:prSet/>
      <dgm:spPr/>
      <dgm:t>
        <a:bodyPr/>
        <a:lstStyle/>
        <a:p>
          <a:endParaRPr lang="en-US"/>
        </a:p>
      </dgm:t>
    </dgm:pt>
    <dgm:pt modelId="{9BC0F2C9-EAFD-457A-A867-85E45C26F160}" type="sibTrans" cxnId="{60F93460-9D68-4312-9743-02C937B4C816}">
      <dgm:prSet/>
      <dgm:spPr/>
      <dgm:t>
        <a:bodyPr/>
        <a:lstStyle/>
        <a:p>
          <a:endParaRPr lang="en-US"/>
        </a:p>
      </dgm:t>
    </dgm:pt>
    <dgm:pt modelId="{079B964E-2145-4320-8401-AB4E91175048}">
      <dgm:prSet phldrT="[Text]"/>
      <dgm:spPr>
        <a:solidFill>
          <a:srgbClr val="FF0000"/>
        </a:solidFill>
      </dgm:spPr>
      <dgm:t>
        <a:bodyPr/>
        <a:lstStyle/>
        <a:p>
          <a:r>
            <a:rPr lang="ar-SA" dirty="0" smtClean="0"/>
            <a:t>جمعة معني </a:t>
          </a:r>
          <a:endParaRPr lang="en-US" dirty="0"/>
        </a:p>
      </dgm:t>
    </dgm:pt>
    <dgm:pt modelId="{971B0DF2-4860-45FD-9566-BE6D6F3B07BB}" type="parTrans" cxnId="{B6EA1043-21D1-4095-BA5A-597D23151304}">
      <dgm:prSet/>
      <dgm:spPr/>
      <dgm:t>
        <a:bodyPr/>
        <a:lstStyle/>
        <a:p>
          <a:endParaRPr lang="en-US"/>
        </a:p>
      </dgm:t>
    </dgm:pt>
    <dgm:pt modelId="{AD31A8E7-A6E7-40A9-894D-D1224754E2AF}" type="sibTrans" cxnId="{B6EA1043-21D1-4095-BA5A-597D23151304}">
      <dgm:prSet/>
      <dgm:spPr/>
      <dgm:t>
        <a:bodyPr/>
        <a:lstStyle/>
        <a:p>
          <a:endParaRPr lang="en-US"/>
        </a:p>
      </dgm:t>
    </dgm:pt>
    <dgm:pt modelId="{384F5DFD-B0BF-4D2E-87C3-4E7D9BF235D6}">
      <dgm:prSet phldrT="[Text]"/>
      <dgm:spPr/>
      <dgm:t>
        <a:bodyPr/>
        <a:lstStyle/>
        <a:p>
          <a:r>
            <a:rPr lang="ar-SA" dirty="0" smtClean="0"/>
            <a:t>منفرد </a:t>
          </a:r>
          <a:endParaRPr lang="en-US" dirty="0"/>
        </a:p>
      </dgm:t>
    </dgm:pt>
    <dgm:pt modelId="{B187614A-86DB-4DAE-B654-8030FA31A9C8}" type="parTrans" cxnId="{C1CF2728-0B40-480E-BD9F-3189438C4747}">
      <dgm:prSet/>
      <dgm:spPr/>
      <dgm:t>
        <a:bodyPr/>
        <a:lstStyle/>
        <a:p>
          <a:endParaRPr lang="en-US"/>
        </a:p>
      </dgm:t>
    </dgm:pt>
    <dgm:pt modelId="{70D5D386-1B28-4103-8321-832B35B8323E}" type="sibTrans" cxnId="{C1CF2728-0B40-480E-BD9F-3189438C4747}">
      <dgm:prSet/>
      <dgm:spPr/>
      <dgm:t>
        <a:bodyPr/>
        <a:lstStyle/>
        <a:p>
          <a:endParaRPr lang="en-US"/>
        </a:p>
      </dgm:t>
    </dgm:pt>
    <dgm:pt modelId="{7B3ADBFD-70C4-4241-BF7C-41BB9EF14858}">
      <dgm:prSet phldrT="[Text]"/>
      <dgm:spPr/>
      <dgm:t>
        <a:bodyPr/>
        <a:lstStyle/>
        <a:p>
          <a:r>
            <a:rPr lang="ar-SA" dirty="0" smtClean="0"/>
            <a:t>معاملة </a:t>
          </a:r>
          <a:endParaRPr lang="en-US" dirty="0"/>
        </a:p>
      </dgm:t>
    </dgm:pt>
    <dgm:pt modelId="{3AB44E2F-29BF-4A51-9760-C34AE525116B}" type="parTrans" cxnId="{17F49FAB-6A03-43DD-ADB1-E94A1E2EBB4B}">
      <dgm:prSet/>
      <dgm:spPr/>
      <dgm:t>
        <a:bodyPr/>
        <a:lstStyle/>
        <a:p>
          <a:endParaRPr lang="en-US"/>
        </a:p>
      </dgm:t>
    </dgm:pt>
    <dgm:pt modelId="{7DF7B2F7-1223-48EC-BE28-D19796628CAE}" type="sibTrans" cxnId="{17F49FAB-6A03-43DD-ADB1-E94A1E2EBB4B}">
      <dgm:prSet/>
      <dgm:spPr/>
      <dgm:t>
        <a:bodyPr/>
        <a:lstStyle/>
        <a:p>
          <a:endParaRPr lang="en-US"/>
        </a:p>
      </dgm:t>
    </dgm:pt>
    <dgm:pt modelId="{FB51B6E2-6DCD-4BCE-80CB-20B1DF5FE3A2}" type="pres">
      <dgm:prSet presAssocID="{CA42BA95-E8D4-4896-BC15-3716B975D8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537D8B-6616-4C01-BB30-548B504172C2}" type="pres">
      <dgm:prSet presAssocID="{4AAA06D2-F601-4D51-B635-555B1D9244C8}" presName="singleCycle" presStyleCnt="0"/>
      <dgm:spPr/>
    </dgm:pt>
    <dgm:pt modelId="{89E2F983-AE11-4F59-A630-99A4AEF7713E}" type="pres">
      <dgm:prSet presAssocID="{4AAA06D2-F601-4D51-B635-555B1D9244C8}" presName="singleCenter" presStyleLbl="node1" presStyleIdx="0" presStyleCnt="4" custScaleX="144979" custScaleY="79015" custLinFactNeighborX="3551" custLinFactNeighborY="78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1EBDE53-1218-44D7-B84A-39A4650448E0}" type="pres">
      <dgm:prSet presAssocID="{971B0DF2-4860-45FD-9566-BE6D6F3B07B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4696B9F-8D15-4016-9486-813ED70BA1BF}" type="pres">
      <dgm:prSet presAssocID="{079B964E-2145-4320-8401-AB4E91175048}" presName="text0" presStyleLbl="node1" presStyleIdx="1" presStyleCnt="4" custScaleX="410087" custScaleY="125488" custRadScaleRad="95962" custRadScaleInc="2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2F11E-E8DB-490F-8195-074A35EE3572}" type="pres">
      <dgm:prSet presAssocID="{B187614A-86DB-4DAE-B654-8030FA31A9C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2174A72-8840-4888-B50E-0E1A142A6FCA}" type="pres">
      <dgm:prSet presAssocID="{384F5DFD-B0BF-4D2E-87C3-4E7D9BF235D6}" presName="text0" presStyleLbl="node1" presStyleIdx="2" presStyleCnt="4" custScaleX="179153" custScaleY="137337" custRadScaleRad="156943" custRadScaleInc="-5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B16ED-05E8-4A48-93E5-DF38D4AF246E}" type="pres">
      <dgm:prSet presAssocID="{3AB44E2F-29BF-4A51-9760-C34AE525116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FC2B773-626E-48B3-96BE-EB4675C58BCA}" type="pres">
      <dgm:prSet presAssocID="{7B3ADBFD-70C4-4241-BF7C-41BB9EF14858}" presName="text0" presStyleLbl="node1" presStyleIdx="3" presStyleCnt="4" custScaleX="179794" custScaleY="110887" custRadScaleRad="169898" custRadScaleInc="50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FE573-C99B-4ECF-8681-BC0E1C8BD141}" type="presOf" srcId="{384F5DFD-B0BF-4D2E-87C3-4E7D9BF235D6}" destId="{62174A72-8840-4888-B50E-0E1A142A6FCA}" srcOrd="0" destOrd="0" presId="urn:microsoft.com/office/officeart/2008/layout/RadialCluster"/>
    <dgm:cxn modelId="{60F93460-9D68-4312-9743-02C937B4C816}" srcId="{CA42BA95-E8D4-4896-BC15-3716B975D84D}" destId="{4AAA06D2-F601-4D51-B635-555B1D9244C8}" srcOrd="0" destOrd="0" parTransId="{A26E88B5-DC9C-4B0B-B859-8AB252C27DF1}" sibTransId="{9BC0F2C9-EAFD-457A-A867-85E45C26F160}"/>
    <dgm:cxn modelId="{C1CF2728-0B40-480E-BD9F-3189438C4747}" srcId="{4AAA06D2-F601-4D51-B635-555B1D9244C8}" destId="{384F5DFD-B0BF-4D2E-87C3-4E7D9BF235D6}" srcOrd="1" destOrd="0" parTransId="{B187614A-86DB-4DAE-B654-8030FA31A9C8}" sibTransId="{70D5D386-1B28-4103-8321-832B35B8323E}"/>
    <dgm:cxn modelId="{ABE429C8-2005-47E0-8A18-C760DDC5772C}" type="presOf" srcId="{7B3ADBFD-70C4-4241-BF7C-41BB9EF14858}" destId="{5FC2B773-626E-48B3-96BE-EB4675C58BCA}" srcOrd="0" destOrd="0" presId="urn:microsoft.com/office/officeart/2008/layout/RadialCluster"/>
    <dgm:cxn modelId="{B0A60DCE-435E-4F53-B42B-7C28DAD2D340}" type="presOf" srcId="{CA42BA95-E8D4-4896-BC15-3716B975D84D}" destId="{FB51B6E2-6DCD-4BCE-80CB-20B1DF5FE3A2}" srcOrd="0" destOrd="0" presId="urn:microsoft.com/office/officeart/2008/layout/RadialCluster"/>
    <dgm:cxn modelId="{940FE3FA-B84E-42B0-B3C3-B89C528E994D}" type="presOf" srcId="{971B0DF2-4860-45FD-9566-BE6D6F3B07BB}" destId="{51EBDE53-1218-44D7-B84A-39A4650448E0}" srcOrd="0" destOrd="0" presId="urn:microsoft.com/office/officeart/2008/layout/RadialCluster"/>
    <dgm:cxn modelId="{3118BF39-8A40-4ABC-8711-874C1AAADCE3}" type="presOf" srcId="{3AB44E2F-29BF-4A51-9760-C34AE525116B}" destId="{E5BB16ED-05E8-4A48-93E5-DF38D4AF246E}" srcOrd="0" destOrd="0" presId="urn:microsoft.com/office/officeart/2008/layout/RadialCluster"/>
    <dgm:cxn modelId="{7B57978A-A14A-4152-ABED-61C952CE1DA5}" type="presOf" srcId="{079B964E-2145-4320-8401-AB4E91175048}" destId="{54696B9F-8D15-4016-9486-813ED70BA1BF}" srcOrd="0" destOrd="0" presId="urn:microsoft.com/office/officeart/2008/layout/RadialCluster"/>
    <dgm:cxn modelId="{BDD4CDA9-7349-4A01-BDCF-6CEF4D0072CD}" type="presOf" srcId="{B187614A-86DB-4DAE-B654-8030FA31A9C8}" destId="{0F42F11E-E8DB-490F-8195-074A35EE3572}" srcOrd="0" destOrd="0" presId="urn:microsoft.com/office/officeart/2008/layout/RadialCluster"/>
    <dgm:cxn modelId="{17F49FAB-6A03-43DD-ADB1-E94A1E2EBB4B}" srcId="{4AAA06D2-F601-4D51-B635-555B1D9244C8}" destId="{7B3ADBFD-70C4-4241-BF7C-41BB9EF14858}" srcOrd="2" destOrd="0" parTransId="{3AB44E2F-29BF-4A51-9760-C34AE525116B}" sibTransId="{7DF7B2F7-1223-48EC-BE28-D19796628CAE}"/>
    <dgm:cxn modelId="{33F7F722-8065-4435-B481-6EF83AA43250}" type="presOf" srcId="{4AAA06D2-F601-4D51-B635-555B1D9244C8}" destId="{89E2F983-AE11-4F59-A630-99A4AEF7713E}" srcOrd="0" destOrd="0" presId="urn:microsoft.com/office/officeart/2008/layout/RadialCluster"/>
    <dgm:cxn modelId="{B6EA1043-21D1-4095-BA5A-597D23151304}" srcId="{4AAA06D2-F601-4D51-B635-555B1D9244C8}" destId="{079B964E-2145-4320-8401-AB4E91175048}" srcOrd="0" destOrd="0" parTransId="{971B0DF2-4860-45FD-9566-BE6D6F3B07BB}" sibTransId="{AD31A8E7-A6E7-40A9-894D-D1224754E2AF}"/>
    <dgm:cxn modelId="{273B2393-910C-4046-ABA1-2DBCAD119755}" type="presParOf" srcId="{FB51B6E2-6DCD-4BCE-80CB-20B1DF5FE3A2}" destId="{93537D8B-6616-4C01-BB30-548B504172C2}" srcOrd="0" destOrd="0" presId="urn:microsoft.com/office/officeart/2008/layout/RadialCluster"/>
    <dgm:cxn modelId="{9A49929E-67B4-4AC0-B6ED-3BCC4D229315}" type="presParOf" srcId="{93537D8B-6616-4C01-BB30-548B504172C2}" destId="{89E2F983-AE11-4F59-A630-99A4AEF7713E}" srcOrd="0" destOrd="0" presId="urn:microsoft.com/office/officeart/2008/layout/RadialCluster"/>
    <dgm:cxn modelId="{9A489DB0-A32B-477C-A0FA-F9066A9BAC3C}" type="presParOf" srcId="{93537D8B-6616-4C01-BB30-548B504172C2}" destId="{51EBDE53-1218-44D7-B84A-39A4650448E0}" srcOrd="1" destOrd="0" presId="urn:microsoft.com/office/officeart/2008/layout/RadialCluster"/>
    <dgm:cxn modelId="{1453C2C9-B32A-43BC-B96C-2E7C471F9FF4}" type="presParOf" srcId="{93537D8B-6616-4C01-BB30-548B504172C2}" destId="{54696B9F-8D15-4016-9486-813ED70BA1BF}" srcOrd="2" destOrd="0" presId="urn:microsoft.com/office/officeart/2008/layout/RadialCluster"/>
    <dgm:cxn modelId="{8AF18E00-001B-4B99-ACC8-B8BD79247007}" type="presParOf" srcId="{93537D8B-6616-4C01-BB30-548B504172C2}" destId="{0F42F11E-E8DB-490F-8195-074A35EE3572}" srcOrd="3" destOrd="0" presId="urn:microsoft.com/office/officeart/2008/layout/RadialCluster"/>
    <dgm:cxn modelId="{E81437E5-2F17-4BC5-B725-D6467C2C2AEF}" type="presParOf" srcId="{93537D8B-6616-4C01-BB30-548B504172C2}" destId="{62174A72-8840-4888-B50E-0E1A142A6FCA}" srcOrd="4" destOrd="0" presId="urn:microsoft.com/office/officeart/2008/layout/RadialCluster"/>
    <dgm:cxn modelId="{C8FD177D-C97A-421F-801A-C464D492D29F}" type="presParOf" srcId="{93537D8B-6616-4C01-BB30-548B504172C2}" destId="{E5BB16ED-05E8-4A48-93E5-DF38D4AF246E}" srcOrd="5" destOrd="0" presId="urn:microsoft.com/office/officeart/2008/layout/RadialCluster"/>
    <dgm:cxn modelId="{0A0ED7EE-B53B-414E-B0D2-0C5D607513BC}" type="presParOf" srcId="{93537D8B-6616-4C01-BB30-548B504172C2}" destId="{5FC2B773-626E-48B3-96BE-EB4675C58BC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F983-AE11-4F59-A630-99A4AEF7713E}">
      <dsp:nvSpPr>
        <dsp:cNvPr id="0" name=""/>
        <dsp:cNvSpPr/>
      </dsp:nvSpPr>
      <dsp:spPr>
        <a:xfrm>
          <a:off x="3453347" y="1987254"/>
          <a:ext cx="1735493" cy="945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جماعة</a:t>
          </a:r>
          <a:endParaRPr lang="en-US" sz="3500" kern="1200" dirty="0"/>
        </a:p>
      </dsp:txBody>
      <dsp:txXfrm>
        <a:off x="3499520" y="2033427"/>
        <a:ext cx="1643147" cy="853515"/>
      </dsp:txXfrm>
    </dsp:sp>
    <dsp:sp modelId="{51EBDE53-1218-44D7-B84A-39A4650448E0}">
      <dsp:nvSpPr>
        <dsp:cNvPr id="0" name=""/>
        <dsp:cNvSpPr/>
      </dsp:nvSpPr>
      <dsp:spPr>
        <a:xfrm rot="16047858">
          <a:off x="3873110" y="1578707"/>
          <a:ext cx="817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895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96B9F-8D15-4016-9486-813ED70BA1BF}">
      <dsp:nvSpPr>
        <dsp:cNvPr id="0" name=""/>
        <dsp:cNvSpPr/>
      </dsp:nvSpPr>
      <dsp:spPr>
        <a:xfrm>
          <a:off x="2597161" y="163703"/>
          <a:ext cx="3289037" cy="1006456"/>
        </a:xfrm>
        <a:prstGeom prst="roundRect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جمعة معني </a:t>
          </a:r>
          <a:endParaRPr lang="en-US" sz="3500" kern="1200" dirty="0"/>
        </a:p>
      </dsp:txBody>
      <dsp:txXfrm>
        <a:off x="2646292" y="212834"/>
        <a:ext cx="3190775" cy="908194"/>
      </dsp:txXfrm>
    </dsp:sp>
    <dsp:sp modelId="{0F42F11E-E8DB-490F-8195-074A35EE3572}">
      <dsp:nvSpPr>
        <dsp:cNvPr id="0" name=""/>
        <dsp:cNvSpPr/>
      </dsp:nvSpPr>
      <dsp:spPr>
        <a:xfrm rot="21526098">
          <a:off x="5188706" y="2428954"/>
          <a:ext cx="1169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9869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74A72-8840-4888-B50E-0E1A142A6FCA}">
      <dsp:nvSpPr>
        <dsp:cNvPr id="0" name=""/>
        <dsp:cNvSpPr/>
      </dsp:nvSpPr>
      <dsp:spPr>
        <a:xfrm>
          <a:off x="6358440" y="1850189"/>
          <a:ext cx="1436868" cy="11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منفرد </a:t>
          </a:r>
          <a:endParaRPr lang="en-US" sz="3500" kern="1200" dirty="0"/>
        </a:p>
      </dsp:txBody>
      <dsp:txXfrm>
        <a:off x="6412210" y="1903959"/>
        <a:ext cx="1329328" cy="993949"/>
      </dsp:txXfrm>
    </dsp:sp>
    <dsp:sp modelId="{E5BB16ED-05E8-4A48-93E5-DF38D4AF246E}">
      <dsp:nvSpPr>
        <dsp:cNvPr id="0" name=""/>
        <dsp:cNvSpPr/>
      </dsp:nvSpPr>
      <dsp:spPr>
        <a:xfrm rot="10862124">
          <a:off x="1786647" y="2429442"/>
          <a:ext cx="1666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836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2B773-626E-48B3-96BE-EB4675C58BCA}">
      <dsp:nvSpPr>
        <dsp:cNvPr id="0" name=""/>
        <dsp:cNvSpPr/>
      </dsp:nvSpPr>
      <dsp:spPr>
        <a:xfrm>
          <a:off x="344774" y="1956675"/>
          <a:ext cx="1442009" cy="889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معاملة </a:t>
          </a:r>
          <a:endParaRPr lang="en-US" sz="3100" kern="1200" dirty="0"/>
        </a:p>
      </dsp:txBody>
      <dsp:txXfrm>
        <a:off x="388189" y="2000090"/>
        <a:ext cx="1355179" cy="80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559" y="2059012"/>
            <a:ext cx="990898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" y="2166366"/>
            <a:ext cx="9320647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970316"/>
            <a:ext cx="74295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98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17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88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52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2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3192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362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667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28191" y="0"/>
            <a:ext cx="22288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3007" y="609600"/>
            <a:ext cx="1951934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609600"/>
            <a:ext cx="64782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22856"/>
            <a:ext cx="2228847" cy="365125"/>
          </a:xfrm>
        </p:spPr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8111" y="6422856"/>
            <a:ext cx="34772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353" y="6422856"/>
            <a:ext cx="714804" cy="365125"/>
          </a:xfrm>
        </p:spPr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64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59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817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0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1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9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7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559" y="2059012"/>
            <a:ext cx="990898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67" y="2208879"/>
            <a:ext cx="8543925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67" y="3984401"/>
            <a:ext cx="8543925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8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9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8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2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8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2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47" y="2011680"/>
            <a:ext cx="39624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0" y="2011680"/>
            <a:ext cx="39624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958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1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525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0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9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25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3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2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7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1913470"/>
            <a:ext cx="39624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" y="2656566"/>
            <a:ext cx="39624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0464" y="1913470"/>
            <a:ext cx="39624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0464" y="2656564"/>
            <a:ext cx="39624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9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5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4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3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1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7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6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590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90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6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2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9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5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9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1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50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9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7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1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5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9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091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2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799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75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4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2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48840"/>
            <a:ext cx="4953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3615" y="2147488"/>
            <a:ext cx="277368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3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6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0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90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68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4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975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5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3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8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950" y="2211494"/>
            <a:ext cx="515112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5797" y="2150621"/>
            <a:ext cx="277368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0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930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4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490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83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6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57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0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16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67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" y="176109"/>
            <a:ext cx="990352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104" y="284176"/>
            <a:ext cx="84201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104" y="2011680"/>
            <a:ext cx="84201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354" y="6422856"/>
            <a:ext cx="281129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0250" y="6422856"/>
            <a:ext cx="4399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900" y="6422856"/>
            <a:ext cx="76884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25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1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1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0F33-C686-4DFC-AFB0-F76881DF998F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441358-0A1C-48AE-B349-F0604809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4931" y="404582"/>
            <a:ext cx="5444669" cy="2452915"/>
          </a:xfrm>
          <a:prstGeom prst="ellipse">
            <a:avLst/>
          </a:prstGeom>
          <a:ln w="571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3312383" y="872137"/>
            <a:ext cx="3646713" cy="1208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সুভেচ্ছা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055" cy="2080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53" y="3019865"/>
            <a:ext cx="4996347" cy="3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3294742" y="210457"/>
            <a:ext cx="3614057" cy="126274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5657" y="391886"/>
            <a:ext cx="2786743" cy="914400"/>
          </a:xfrm>
        </p:spPr>
        <p:txBody>
          <a:bodyPr>
            <a:prstTxWarp prst="textWave1">
              <a:avLst>
                <a:gd name="adj1" fmla="val 20000"/>
                <a:gd name="adj2" fmla="val -5385"/>
              </a:avLst>
            </a:prstTxWarp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3395176"/>
              </p:ext>
            </p:extLst>
          </p:nvPr>
        </p:nvGraphicFramePr>
        <p:xfrm>
          <a:off x="1360712" y="1640114"/>
          <a:ext cx="8378373" cy="399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551542" y="2582374"/>
            <a:ext cx="7721600" cy="1735626"/>
          </a:xfrm>
          <a:prstGeom prst="round2Same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>
            <a:off x="1843314" y="760830"/>
            <a:ext cx="2394857" cy="108248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486" y="760831"/>
            <a:ext cx="2090058" cy="821226"/>
          </a:xfrm>
        </p:spPr>
        <p:txBody>
          <a:bodyPr>
            <a:normAutofit fontScale="92500"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314" y="215397"/>
            <a:ext cx="1596572" cy="191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6343" y="2908945"/>
            <a:ext cx="7416799" cy="108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য়াজিব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and Round Single Corner Rectangle 6"/>
          <p:cNvSpPr/>
          <p:nvPr/>
        </p:nvSpPr>
        <p:spPr>
          <a:xfrm>
            <a:off x="2336800" y="580573"/>
            <a:ext cx="4615543" cy="1596571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4743" y="2423886"/>
            <a:ext cx="7692572" cy="19013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8170" y="832155"/>
            <a:ext cx="3258459" cy="11563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340756" y="2627086"/>
            <a:ext cx="6513284" cy="105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 নামাজের গুরুত্ব ও ফজিলত বর্ণনা কর?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96" y="2382687"/>
            <a:ext cx="5835575" cy="3501345"/>
          </a:xfrm>
          <a:ln w="57150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3681" y="495377"/>
            <a:ext cx="3069772" cy="1292225"/>
          </a:xfrm>
        </p:spPr>
        <p:txBody>
          <a:bodyPr vert="wordArtVert">
            <a:noAutofit/>
          </a:bodyPr>
          <a:lstStyle/>
          <a:p>
            <a:r>
              <a:rPr lang="bn-IN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3" y="11852"/>
            <a:ext cx="9920512" cy="684614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83086" y="2390217"/>
            <a:ext cx="2960914" cy="631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8629" y="2390217"/>
            <a:ext cx="3120571" cy="631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2801" y="2397155"/>
            <a:ext cx="29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sz="half" idx="1"/>
          </p:nvPr>
        </p:nvSpPr>
        <p:spPr>
          <a:xfrm>
            <a:off x="-14514" y="3265713"/>
            <a:ext cx="4234463" cy="35107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</a:t>
            </a:r>
            <a:r>
              <a:rPr lang="bn-IN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এম.এম,এম.এ,বি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bn-IN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কামিল (এম,এ) </a:t>
            </a:r>
            <a:r>
              <a:rPr lang="bn-IN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bn-IN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bn-IN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cap="none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cap="none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88000" y="3251199"/>
            <a:ext cx="4317999" cy="340210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 আল-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২য়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’আ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288313" y="2390217"/>
            <a:ext cx="2917372" cy="631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1853"/>
            <a:ext cx="3219948" cy="2148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7" y="-1"/>
            <a:ext cx="4034971" cy="2062017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4301632" y="3962400"/>
            <a:ext cx="1204685" cy="1741714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543628" y="4120215"/>
            <a:ext cx="3780972" cy="1443645"/>
          </a:xfrm>
          <a:prstGeom prst="wedgeEllipseCallout">
            <a:avLst>
              <a:gd name="adj1" fmla="val -10084"/>
              <a:gd name="adj2" fmla="val -89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770743" y="397355"/>
            <a:ext cx="5326743" cy="3171372"/>
          </a:xfrm>
          <a:prstGeom prst="downArrow">
            <a:avLst>
              <a:gd name="adj1" fmla="val 50000"/>
              <a:gd name="adj2" fmla="val 54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2514" y="1567543"/>
            <a:ext cx="298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771" y="4323415"/>
            <a:ext cx="29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জুম্মার নামাজ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5714" y="1251748"/>
            <a:ext cx="7760271" cy="649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বলতে পারবে ............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942" y="2583542"/>
            <a:ext cx="6937829" cy="1944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 নামাজের পরিচয়।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কদের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শর্তসমুহ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IN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2" y="2095046"/>
            <a:ext cx="6913336" cy="4523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7028" y="986971"/>
            <a:ext cx="458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 নামাজের দৃশ্য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743" y="1335314"/>
            <a:ext cx="2783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70" y="2585470"/>
            <a:ext cx="346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অর্থ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8399" y="1335314"/>
            <a:ext cx="454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জমায়েত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76286"/>
            <a:ext cx="4183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জুহরের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শহরসম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খুৎবাসহ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ar-SA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মুকিম,স্বাধীন,পুরুষ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44686" y="1498825"/>
            <a:ext cx="1001485" cy="3231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44686" y="2706915"/>
            <a:ext cx="1001485" cy="3231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44" y="968828"/>
            <a:ext cx="8795656" cy="4764316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জনবহুল শহর  ব্যতিত জুম্মা শুদ্ধ হবে না।   জুম্মার নামাজের শর্ত হলঃ-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হওয়াক্ত 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পূর্বে ইমাম সাহেব দুটি খুৎবা দিবেন।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হওয়া।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2993" y="317501"/>
            <a:ext cx="4255403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63" y="-159657"/>
            <a:ext cx="9364437" cy="6284686"/>
          </a:xfrm>
        </p:spPr>
        <p:txBody>
          <a:bodyPr/>
          <a:lstStyle/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25" y="317501"/>
            <a:ext cx="4060371" cy="880342"/>
          </a:xfrm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উপর জুম্মা ওয়াজিব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14401" y="1146629"/>
            <a:ext cx="7910284" cy="5121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মুকিম।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বালেগ বা প্রাপ্ত বয়স্ক।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তবে যাদের উপর ওয়াজিব নহে, তারা উপস্থিত হয়ে জুম্মার নামাজ আদায় করলে যুহরের নামাজ আদায় কারা লাগবে না ।  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914401" y="4563549"/>
            <a:ext cx="493485" cy="5019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03200" y="72570"/>
            <a:ext cx="4223657" cy="2409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36" y="0"/>
            <a:ext cx="4521335" cy="284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3003397"/>
            <a:ext cx="4804228" cy="3551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36" y="2978159"/>
            <a:ext cx="4521335" cy="3576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590" y="594027"/>
            <a:ext cx="32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জুম্মার নামাজের কিছু দৃশ্য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213</Words>
  <Application>Microsoft Office PowerPoint</Application>
  <PresentationFormat>A4 Paper (210x297 mm)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Century Gothic</vt:lpstr>
      <vt:lpstr>Corbel</vt:lpstr>
      <vt:lpstr>NikoshBAN</vt:lpstr>
      <vt:lpstr>Times New Roman</vt:lpstr>
      <vt:lpstr>Trebuchet MS</vt:lpstr>
      <vt:lpstr>Vrinda</vt:lpstr>
      <vt:lpstr>Wingdings</vt:lpstr>
      <vt:lpstr>Wingdings 3</vt:lpstr>
      <vt:lpstr>Banded</vt:lpstr>
      <vt:lpstr>Ion</vt:lpstr>
      <vt:lpstr>Slice</vt:lpstr>
      <vt:lpstr>1_Slice</vt:lpstr>
      <vt:lpstr>Facet</vt:lpstr>
      <vt:lpstr>2_Slice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56</cp:revision>
  <dcterms:created xsi:type="dcterms:W3CDTF">2020-01-14T12:50:59Z</dcterms:created>
  <dcterms:modified xsi:type="dcterms:W3CDTF">2020-01-18T14:15:37Z</dcterms:modified>
</cp:coreProperties>
</file>