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notesMasterIdLst>
    <p:notesMasterId r:id="rId24"/>
  </p:notesMasterIdLst>
  <p:sldIdLst>
    <p:sldId id="302" r:id="rId2"/>
    <p:sldId id="278" r:id="rId3"/>
    <p:sldId id="316" r:id="rId4"/>
    <p:sldId id="277" r:id="rId5"/>
    <p:sldId id="283" r:id="rId6"/>
    <p:sldId id="281" r:id="rId7"/>
    <p:sldId id="284" r:id="rId8"/>
    <p:sldId id="285" r:id="rId9"/>
    <p:sldId id="286" r:id="rId10"/>
    <p:sldId id="265" r:id="rId11"/>
    <p:sldId id="258" r:id="rId12"/>
    <p:sldId id="288" r:id="rId13"/>
    <p:sldId id="289" r:id="rId14"/>
    <p:sldId id="306" r:id="rId15"/>
    <p:sldId id="268" r:id="rId16"/>
    <p:sldId id="274" r:id="rId17"/>
    <p:sldId id="272" r:id="rId18"/>
    <p:sldId id="303" r:id="rId19"/>
    <p:sldId id="308" r:id="rId20"/>
    <p:sldId id="312" r:id="rId21"/>
    <p:sldId id="314" r:id="rId22"/>
    <p:sldId id="31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1" d="100"/>
          <a:sy n="81" d="100"/>
        </p:scale>
        <p:origin x="151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A2219B-CD82-44A3-8486-BFEFCC174127}" type="doc">
      <dgm:prSet loTypeId="urn:microsoft.com/office/officeart/2005/8/layout/radial5" loCatId="cycl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59BC4470-C955-478D-81FB-E88D1DA9B93B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জীবানুর</a:t>
          </a:r>
          <a:r>
            <a:rPr lang="en-US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সংত্রমণে</a:t>
          </a:r>
          <a:r>
            <a:rPr lang="en-US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আক্রান্ত</a:t>
          </a:r>
          <a:r>
            <a:rPr lang="en-US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রোগ</a:t>
          </a:r>
          <a:r>
            <a:rPr lang="en-US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সমূহ</a:t>
          </a:r>
          <a:r>
            <a:rPr lang="en-US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D167C9-E4C1-42E4-86B8-DA98AEAE2872}" type="parTrans" cxnId="{0C7A6B7C-95DF-435E-A9E3-E438908E5339}">
      <dgm:prSet/>
      <dgm:spPr/>
      <dgm:t>
        <a:bodyPr/>
        <a:lstStyle/>
        <a:p>
          <a:endParaRPr lang="en-US"/>
        </a:p>
      </dgm:t>
    </dgm:pt>
    <dgm:pt modelId="{E337843D-ECB5-4430-9BC2-2FE30F7ACBAC}" type="sibTrans" cxnId="{0C7A6B7C-95DF-435E-A9E3-E438908E5339}">
      <dgm:prSet/>
      <dgm:spPr/>
      <dgm:t>
        <a:bodyPr/>
        <a:lstStyle/>
        <a:p>
          <a:endParaRPr lang="en-US"/>
        </a:p>
      </dgm:t>
    </dgm:pt>
    <dgm:pt modelId="{0E9F7304-7B1A-4221-BF2B-BD730C2A37F0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ব্যাকটেরিয়া</a:t>
          </a:r>
          <a:r>
            <a:rPr lang="en-US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জনিত</a:t>
          </a:r>
          <a:r>
            <a:rPr lang="en-US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68C1D62-D28D-4E59-90E2-0753F38406A5}" type="parTrans" cxnId="{AF6961BC-D71E-4465-9048-7F12BA69BB4A}">
      <dgm:prSet/>
      <dgm:spPr/>
      <dgm:t>
        <a:bodyPr/>
        <a:lstStyle/>
        <a:p>
          <a:endParaRPr lang="en-US"/>
        </a:p>
      </dgm:t>
    </dgm:pt>
    <dgm:pt modelId="{067645B7-7433-4F09-A64B-5DFBAF2C466A}" type="sibTrans" cxnId="{AF6961BC-D71E-4465-9048-7F12BA69BB4A}">
      <dgm:prSet/>
      <dgm:spPr/>
      <dgm:t>
        <a:bodyPr/>
        <a:lstStyle/>
        <a:p>
          <a:endParaRPr lang="en-US"/>
        </a:p>
      </dgm:t>
    </dgm:pt>
    <dgm:pt modelId="{3780C429-0D76-49BC-9B5A-5991C2EA3AF6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পরজীবি</a:t>
          </a:r>
          <a:r>
            <a:rPr lang="en-US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জনিত</a:t>
          </a:r>
          <a:r>
            <a:rPr lang="en-US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251A07-661D-4203-9CED-6BAC9CC19386}" type="parTrans" cxnId="{4FE61A44-C040-474E-9291-F1DE8E5B1457}">
      <dgm:prSet/>
      <dgm:spPr/>
      <dgm:t>
        <a:bodyPr/>
        <a:lstStyle/>
        <a:p>
          <a:endParaRPr lang="en-US"/>
        </a:p>
      </dgm:t>
    </dgm:pt>
    <dgm:pt modelId="{68A9A77A-AF09-42E7-B85B-8241B72501E4}" type="sibTrans" cxnId="{4FE61A44-C040-474E-9291-F1DE8E5B1457}">
      <dgm:prSet/>
      <dgm:spPr/>
      <dgm:t>
        <a:bodyPr/>
        <a:lstStyle/>
        <a:p>
          <a:endParaRPr lang="en-US"/>
        </a:p>
      </dgm:t>
    </dgm:pt>
    <dgm:pt modelId="{D6E5E06A-1E9D-451F-85EA-7A918DCE848A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ভাইরাস</a:t>
          </a:r>
          <a:r>
            <a:rPr lang="en-US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জনিত</a:t>
          </a:r>
          <a:r>
            <a:rPr lang="en-US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F64FB0-3996-4691-9394-D0ED441BC2BC}" type="parTrans" cxnId="{9CA065ED-2714-47C6-B07C-E7F4D55D5DB3}">
      <dgm:prSet/>
      <dgm:spPr/>
      <dgm:t>
        <a:bodyPr/>
        <a:lstStyle/>
        <a:p>
          <a:endParaRPr lang="en-US"/>
        </a:p>
      </dgm:t>
    </dgm:pt>
    <dgm:pt modelId="{DF4AD0B6-9949-4E71-9AA8-99F2F311E463}" type="sibTrans" cxnId="{9CA065ED-2714-47C6-B07C-E7F4D55D5DB3}">
      <dgm:prSet/>
      <dgm:spPr/>
      <dgm:t>
        <a:bodyPr/>
        <a:lstStyle/>
        <a:p>
          <a:endParaRPr lang="en-US"/>
        </a:p>
      </dgm:t>
    </dgm:pt>
    <dgm:pt modelId="{14E1F7BE-5B94-44FA-81BD-8FCEBB75D5EF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ছত্রাক</a:t>
          </a:r>
          <a:r>
            <a:rPr lang="en-US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জনিত</a:t>
          </a:r>
          <a:r>
            <a:rPr lang="en-US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D00BDF-51BD-431E-9A7D-F99CDAEA1930}" type="parTrans" cxnId="{EE7D1BCD-4489-4E1C-8552-DDCEF680A3F1}">
      <dgm:prSet/>
      <dgm:spPr/>
      <dgm:t>
        <a:bodyPr/>
        <a:lstStyle/>
        <a:p>
          <a:endParaRPr lang="en-US"/>
        </a:p>
      </dgm:t>
    </dgm:pt>
    <dgm:pt modelId="{2FC8F665-6A67-4E51-9A0E-74F685103866}" type="sibTrans" cxnId="{EE7D1BCD-4489-4E1C-8552-DDCEF680A3F1}">
      <dgm:prSet/>
      <dgm:spPr/>
      <dgm:t>
        <a:bodyPr/>
        <a:lstStyle/>
        <a:p>
          <a:endParaRPr lang="en-US"/>
        </a:p>
      </dgm:t>
    </dgm:pt>
    <dgm:pt modelId="{E012621C-23E0-4B09-BB61-00AE02C9E953}" type="pres">
      <dgm:prSet presAssocID="{DDA2219B-CD82-44A3-8486-BFEFCC17412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12C59BF-5D3A-444A-AF64-639FC78D8334}" type="pres">
      <dgm:prSet presAssocID="{59BC4470-C955-478D-81FB-E88D1DA9B93B}" presName="centerShape" presStyleLbl="node0" presStyleIdx="0" presStyleCnt="1" custScaleX="157717" custScaleY="111329" custLinFactNeighborX="1658"/>
      <dgm:spPr/>
    </dgm:pt>
    <dgm:pt modelId="{F8BBCED1-CBBF-49F4-93BC-3655C76BDB5F}" type="pres">
      <dgm:prSet presAssocID="{768C1D62-D28D-4E59-90E2-0753F38406A5}" presName="parTrans" presStyleLbl="sibTrans2D1" presStyleIdx="0" presStyleCnt="4"/>
      <dgm:spPr/>
    </dgm:pt>
    <dgm:pt modelId="{C7DEFAF6-BB2A-49A7-9693-73E046373337}" type="pres">
      <dgm:prSet presAssocID="{768C1D62-D28D-4E59-90E2-0753F38406A5}" presName="connectorText" presStyleLbl="sibTrans2D1" presStyleIdx="0" presStyleCnt="4"/>
      <dgm:spPr/>
    </dgm:pt>
    <dgm:pt modelId="{068F09E5-FA2E-4C16-B0CA-D83A8C384E7D}" type="pres">
      <dgm:prSet presAssocID="{0E9F7304-7B1A-4221-BF2B-BD730C2A37F0}" presName="node" presStyleLbl="node1" presStyleIdx="0" presStyleCnt="4">
        <dgm:presLayoutVars>
          <dgm:bulletEnabled val="1"/>
        </dgm:presLayoutVars>
      </dgm:prSet>
      <dgm:spPr/>
    </dgm:pt>
    <dgm:pt modelId="{CBA80E27-BB61-4084-94BF-28DB7447D336}" type="pres">
      <dgm:prSet presAssocID="{7C251A07-661D-4203-9CED-6BAC9CC19386}" presName="parTrans" presStyleLbl="sibTrans2D1" presStyleIdx="1" presStyleCnt="4"/>
      <dgm:spPr/>
    </dgm:pt>
    <dgm:pt modelId="{A29E1B8A-2A67-41CC-A0A4-94FBB8AB3740}" type="pres">
      <dgm:prSet presAssocID="{7C251A07-661D-4203-9CED-6BAC9CC19386}" presName="connectorText" presStyleLbl="sibTrans2D1" presStyleIdx="1" presStyleCnt="4"/>
      <dgm:spPr/>
    </dgm:pt>
    <dgm:pt modelId="{92E3A708-CF9E-4E46-8216-CBE6933E7CF7}" type="pres">
      <dgm:prSet presAssocID="{3780C429-0D76-49BC-9B5A-5991C2EA3AF6}" presName="node" presStyleLbl="node1" presStyleIdx="1" presStyleCnt="4" custRadScaleRad="157898">
        <dgm:presLayoutVars>
          <dgm:bulletEnabled val="1"/>
        </dgm:presLayoutVars>
      </dgm:prSet>
      <dgm:spPr/>
    </dgm:pt>
    <dgm:pt modelId="{4FA528DB-8F23-4A6B-90CD-CB0C26F7A672}" type="pres">
      <dgm:prSet presAssocID="{55F64FB0-3996-4691-9394-D0ED441BC2BC}" presName="parTrans" presStyleLbl="sibTrans2D1" presStyleIdx="2" presStyleCnt="4"/>
      <dgm:spPr/>
    </dgm:pt>
    <dgm:pt modelId="{D44690FA-14F2-4E99-BDAF-63FB4D23F469}" type="pres">
      <dgm:prSet presAssocID="{55F64FB0-3996-4691-9394-D0ED441BC2BC}" presName="connectorText" presStyleLbl="sibTrans2D1" presStyleIdx="2" presStyleCnt="4"/>
      <dgm:spPr/>
    </dgm:pt>
    <dgm:pt modelId="{907D36DD-DD55-44FC-A304-8ED5B8418A0C}" type="pres">
      <dgm:prSet presAssocID="{D6E5E06A-1E9D-451F-85EA-7A918DCE848A}" presName="node" presStyleLbl="node1" presStyleIdx="2" presStyleCnt="4" custRadScaleRad="101849">
        <dgm:presLayoutVars>
          <dgm:bulletEnabled val="1"/>
        </dgm:presLayoutVars>
      </dgm:prSet>
      <dgm:spPr/>
    </dgm:pt>
    <dgm:pt modelId="{44C2570F-7F5F-4633-AC3B-61C36A55D493}" type="pres">
      <dgm:prSet presAssocID="{E6D00BDF-51BD-431E-9A7D-F99CDAEA1930}" presName="parTrans" presStyleLbl="sibTrans2D1" presStyleIdx="3" presStyleCnt="4"/>
      <dgm:spPr/>
    </dgm:pt>
    <dgm:pt modelId="{2DDA8BD7-A402-4F3B-BEA6-E6A0B4037061}" type="pres">
      <dgm:prSet presAssocID="{E6D00BDF-51BD-431E-9A7D-F99CDAEA1930}" presName="connectorText" presStyleLbl="sibTrans2D1" presStyleIdx="3" presStyleCnt="4"/>
      <dgm:spPr/>
    </dgm:pt>
    <dgm:pt modelId="{106C2025-A327-4883-9516-294030534F88}" type="pres">
      <dgm:prSet presAssocID="{14E1F7BE-5B94-44FA-81BD-8FCEBB75D5EF}" presName="node" presStyleLbl="node1" presStyleIdx="3" presStyleCnt="4" custRadScaleRad="126705">
        <dgm:presLayoutVars>
          <dgm:bulletEnabled val="1"/>
        </dgm:presLayoutVars>
      </dgm:prSet>
      <dgm:spPr/>
    </dgm:pt>
  </dgm:ptLst>
  <dgm:cxnLst>
    <dgm:cxn modelId="{A91BC209-F7B3-4F05-86B3-0A7D8F5333EB}" type="presOf" srcId="{E6D00BDF-51BD-431E-9A7D-F99CDAEA1930}" destId="{2DDA8BD7-A402-4F3B-BEA6-E6A0B4037061}" srcOrd="1" destOrd="0" presId="urn:microsoft.com/office/officeart/2005/8/layout/radial5"/>
    <dgm:cxn modelId="{C9F64711-C077-4ED0-BA8C-7FE86090050C}" type="presOf" srcId="{768C1D62-D28D-4E59-90E2-0753F38406A5}" destId="{C7DEFAF6-BB2A-49A7-9693-73E046373337}" srcOrd="1" destOrd="0" presId="urn:microsoft.com/office/officeart/2005/8/layout/radial5"/>
    <dgm:cxn modelId="{D178D213-019C-4536-9720-8DB83E965696}" type="presOf" srcId="{55F64FB0-3996-4691-9394-D0ED441BC2BC}" destId="{4FA528DB-8F23-4A6B-90CD-CB0C26F7A672}" srcOrd="0" destOrd="0" presId="urn:microsoft.com/office/officeart/2005/8/layout/radial5"/>
    <dgm:cxn modelId="{889FBB33-974B-4E24-B7D4-C17638A456BB}" type="presOf" srcId="{7C251A07-661D-4203-9CED-6BAC9CC19386}" destId="{A29E1B8A-2A67-41CC-A0A4-94FBB8AB3740}" srcOrd="1" destOrd="0" presId="urn:microsoft.com/office/officeart/2005/8/layout/radial5"/>
    <dgm:cxn modelId="{3501785B-D8D1-438F-9F94-7043504A32BA}" type="presOf" srcId="{0E9F7304-7B1A-4221-BF2B-BD730C2A37F0}" destId="{068F09E5-FA2E-4C16-B0CA-D83A8C384E7D}" srcOrd="0" destOrd="0" presId="urn:microsoft.com/office/officeart/2005/8/layout/radial5"/>
    <dgm:cxn modelId="{4FE61A44-C040-474E-9291-F1DE8E5B1457}" srcId="{59BC4470-C955-478D-81FB-E88D1DA9B93B}" destId="{3780C429-0D76-49BC-9B5A-5991C2EA3AF6}" srcOrd="1" destOrd="0" parTransId="{7C251A07-661D-4203-9CED-6BAC9CC19386}" sibTransId="{68A9A77A-AF09-42E7-B85B-8241B72501E4}"/>
    <dgm:cxn modelId="{551A2666-77CC-46AC-BBF5-2EB2446B5234}" type="presOf" srcId="{7C251A07-661D-4203-9CED-6BAC9CC19386}" destId="{CBA80E27-BB61-4084-94BF-28DB7447D336}" srcOrd="0" destOrd="0" presId="urn:microsoft.com/office/officeart/2005/8/layout/radial5"/>
    <dgm:cxn modelId="{12575F6A-F74C-4641-9C6B-8B1F0FCDA0BF}" type="presOf" srcId="{55F64FB0-3996-4691-9394-D0ED441BC2BC}" destId="{D44690FA-14F2-4E99-BDAF-63FB4D23F469}" srcOrd="1" destOrd="0" presId="urn:microsoft.com/office/officeart/2005/8/layout/radial5"/>
    <dgm:cxn modelId="{4296966A-F6AB-42EA-802C-3C5BBD08F6DF}" type="presOf" srcId="{14E1F7BE-5B94-44FA-81BD-8FCEBB75D5EF}" destId="{106C2025-A327-4883-9516-294030534F88}" srcOrd="0" destOrd="0" presId="urn:microsoft.com/office/officeart/2005/8/layout/radial5"/>
    <dgm:cxn modelId="{8F8C754F-602A-4B1F-820B-AE0514911AF5}" type="presOf" srcId="{59BC4470-C955-478D-81FB-E88D1DA9B93B}" destId="{912C59BF-5D3A-444A-AF64-639FC78D8334}" srcOrd="0" destOrd="0" presId="urn:microsoft.com/office/officeart/2005/8/layout/radial5"/>
    <dgm:cxn modelId="{F5F2E275-E7BB-4720-B5B7-37B4FF0C26C5}" type="presOf" srcId="{E6D00BDF-51BD-431E-9A7D-F99CDAEA1930}" destId="{44C2570F-7F5F-4633-AC3B-61C36A55D493}" srcOrd="0" destOrd="0" presId="urn:microsoft.com/office/officeart/2005/8/layout/radial5"/>
    <dgm:cxn modelId="{0C7A6B7C-95DF-435E-A9E3-E438908E5339}" srcId="{DDA2219B-CD82-44A3-8486-BFEFCC174127}" destId="{59BC4470-C955-478D-81FB-E88D1DA9B93B}" srcOrd="0" destOrd="0" parTransId="{FFD167C9-E4C1-42E4-86B8-DA98AEAE2872}" sibTransId="{E337843D-ECB5-4430-9BC2-2FE30F7ACBAC}"/>
    <dgm:cxn modelId="{07F9A77D-D65F-4341-8904-0730B0048B91}" type="presOf" srcId="{DDA2219B-CD82-44A3-8486-BFEFCC174127}" destId="{E012621C-23E0-4B09-BB61-00AE02C9E953}" srcOrd="0" destOrd="0" presId="urn:microsoft.com/office/officeart/2005/8/layout/radial5"/>
    <dgm:cxn modelId="{439DD98B-1167-46D4-8B6A-F308CF136440}" type="presOf" srcId="{768C1D62-D28D-4E59-90E2-0753F38406A5}" destId="{F8BBCED1-CBBF-49F4-93BC-3655C76BDB5F}" srcOrd="0" destOrd="0" presId="urn:microsoft.com/office/officeart/2005/8/layout/radial5"/>
    <dgm:cxn modelId="{AF6961BC-D71E-4465-9048-7F12BA69BB4A}" srcId="{59BC4470-C955-478D-81FB-E88D1DA9B93B}" destId="{0E9F7304-7B1A-4221-BF2B-BD730C2A37F0}" srcOrd="0" destOrd="0" parTransId="{768C1D62-D28D-4E59-90E2-0753F38406A5}" sibTransId="{067645B7-7433-4F09-A64B-5DFBAF2C466A}"/>
    <dgm:cxn modelId="{C7E218C3-8A3D-4391-8204-B5A95FD2D81D}" type="presOf" srcId="{D6E5E06A-1E9D-451F-85EA-7A918DCE848A}" destId="{907D36DD-DD55-44FC-A304-8ED5B8418A0C}" srcOrd="0" destOrd="0" presId="urn:microsoft.com/office/officeart/2005/8/layout/radial5"/>
    <dgm:cxn modelId="{EE7D1BCD-4489-4E1C-8552-DDCEF680A3F1}" srcId="{59BC4470-C955-478D-81FB-E88D1DA9B93B}" destId="{14E1F7BE-5B94-44FA-81BD-8FCEBB75D5EF}" srcOrd="3" destOrd="0" parTransId="{E6D00BDF-51BD-431E-9A7D-F99CDAEA1930}" sibTransId="{2FC8F665-6A67-4E51-9A0E-74F685103866}"/>
    <dgm:cxn modelId="{2809C7EA-BC34-42F2-AFD3-2187266DD4FE}" type="presOf" srcId="{3780C429-0D76-49BC-9B5A-5991C2EA3AF6}" destId="{92E3A708-CF9E-4E46-8216-CBE6933E7CF7}" srcOrd="0" destOrd="0" presId="urn:microsoft.com/office/officeart/2005/8/layout/radial5"/>
    <dgm:cxn modelId="{9CA065ED-2714-47C6-B07C-E7F4D55D5DB3}" srcId="{59BC4470-C955-478D-81FB-E88D1DA9B93B}" destId="{D6E5E06A-1E9D-451F-85EA-7A918DCE848A}" srcOrd="2" destOrd="0" parTransId="{55F64FB0-3996-4691-9394-D0ED441BC2BC}" sibTransId="{DF4AD0B6-9949-4E71-9AA8-99F2F311E463}"/>
    <dgm:cxn modelId="{C8AFA44A-022F-4BC0-A2ED-608D2408D2F5}" type="presParOf" srcId="{E012621C-23E0-4B09-BB61-00AE02C9E953}" destId="{912C59BF-5D3A-444A-AF64-639FC78D8334}" srcOrd="0" destOrd="0" presId="urn:microsoft.com/office/officeart/2005/8/layout/radial5"/>
    <dgm:cxn modelId="{E6E5396E-ADA8-4697-B207-5C0ABB5B2975}" type="presParOf" srcId="{E012621C-23E0-4B09-BB61-00AE02C9E953}" destId="{F8BBCED1-CBBF-49F4-93BC-3655C76BDB5F}" srcOrd="1" destOrd="0" presId="urn:microsoft.com/office/officeart/2005/8/layout/radial5"/>
    <dgm:cxn modelId="{C69E8F5A-C945-409C-A104-B5EFBE1ACCB3}" type="presParOf" srcId="{F8BBCED1-CBBF-49F4-93BC-3655C76BDB5F}" destId="{C7DEFAF6-BB2A-49A7-9693-73E046373337}" srcOrd="0" destOrd="0" presId="urn:microsoft.com/office/officeart/2005/8/layout/radial5"/>
    <dgm:cxn modelId="{B4CF9D25-D7F7-42FF-B3F9-82B0436888CF}" type="presParOf" srcId="{E012621C-23E0-4B09-BB61-00AE02C9E953}" destId="{068F09E5-FA2E-4C16-B0CA-D83A8C384E7D}" srcOrd="2" destOrd="0" presId="urn:microsoft.com/office/officeart/2005/8/layout/radial5"/>
    <dgm:cxn modelId="{A9C64B99-01A8-45BD-BA92-083C95D31167}" type="presParOf" srcId="{E012621C-23E0-4B09-BB61-00AE02C9E953}" destId="{CBA80E27-BB61-4084-94BF-28DB7447D336}" srcOrd="3" destOrd="0" presId="urn:microsoft.com/office/officeart/2005/8/layout/radial5"/>
    <dgm:cxn modelId="{664A094C-939D-4041-B0AB-56E442F9D0FF}" type="presParOf" srcId="{CBA80E27-BB61-4084-94BF-28DB7447D336}" destId="{A29E1B8A-2A67-41CC-A0A4-94FBB8AB3740}" srcOrd="0" destOrd="0" presId="urn:microsoft.com/office/officeart/2005/8/layout/radial5"/>
    <dgm:cxn modelId="{63EFC929-9FF8-4B37-8CC9-BF126DE01020}" type="presParOf" srcId="{E012621C-23E0-4B09-BB61-00AE02C9E953}" destId="{92E3A708-CF9E-4E46-8216-CBE6933E7CF7}" srcOrd="4" destOrd="0" presId="urn:microsoft.com/office/officeart/2005/8/layout/radial5"/>
    <dgm:cxn modelId="{35785E9F-32FD-4B99-B45D-AFE7FC989A8F}" type="presParOf" srcId="{E012621C-23E0-4B09-BB61-00AE02C9E953}" destId="{4FA528DB-8F23-4A6B-90CD-CB0C26F7A672}" srcOrd="5" destOrd="0" presId="urn:microsoft.com/office/officeart/2005/8/layout/radial5"/>
    <dgm:cxn modelId="{9C777CA9-EDA1-4147-B461-3C8E87A71E48}" type="presParOf" srcId="{4FA528DB-8F23-4A6B-90CD-CB0C26F7A672}" destId="{D44690FA-14F2-4E99-BDAF-63FB4D23F469}" srcOrd="0" destOrd="0" presId="urn:microsoft.com/office/officeart/2005/8/layout/radial5"/>
    <dgm:cxn modelId="{2EF6C598-C582-41F8-99BF-444130F6A189}" type="presParOf" srcId="{E012621C-23E0-4B09-BB61-00AE02C9E953}" destId="{907D36DD-DD55-44FC-A304-8ED5B8418A0C}" srcOrd="6" destOrd="0" presId="urn:microsoft.com/office/officeart/2005/8/layout/radial5"/>
    <dgm:cxn modelId="{DA6C7B8E-9522-479D-8EC0-3AC5E0B277AC}" type="presParOf" srcId="{E012621C-23E0-4B09-BB61-00AE02C9E953}" destId="{44C2570F-7F5F-4633-AC3B-61C36A55D493}" srcOrd="7" destOrd="0" presId="urn:microsoft.com/office/officeart/2005/8/layout/radial5"/>
    <dgm:cxn modelId="{52851BC3-7F66-4443-97B6-4C867C5314C9}" type="presParOf" srcId="{44C2570F-7F5F-4633-AC3B-61C36A55D493}" destId="{2DDA8BD7-A402-4F3B-BEA6-E6A0B4037061}" srcOrd="0" destOrd="0" presId="urn:microsoft.com/office/officeart/2005/8/layout/radial5"/>
    <dgm:cxn modelId="{FAA25111-C436-4AAF-B21E-1545A40333FF}" type="presParOf" srcId="{E012621C-23E0-4B09-BB61-00AE02C9E953}" destId="{106C2025-A327-4883-9516-294030534F8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C59BF-5D3A-444A-AF64-639FC78D8334}">
      <dsp:nvSpPr>
        <dsp:cNvPr id="0" name=""/>
        <dsp:cNvSpPr/>
      </dsp:nvSpPr>
      <dsp:spPr>
        <a:xfrm>
          <a:off x="2590820" y="2209804"/>
          <a:ext cx="2590802" cy="1828790"/>
        </a:xfrm>
        <a:prstGeom prst="ellipse">
          <a:avLst/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জীবানুর</a:t>
          </a:r>
          <a:r>
            <a:rPr lang="en-US" sz="2400" kern="12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সংত্রমণে</a:t>
          </a:r>
          <a:r>
            <a:rPr lang="en-US" sz="2400" kern="12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আক্রান্ত</a:t>
          </a:r>
          <a:r>
            <a:rPr lang="en-US" sz="2400" kern="12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400" kern="1200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রোগ</a:t>
          </a:r>
          <a:r>
            <a:rPr lang="en-US" sz="2400" kern="12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সমূহ</a:t>
          </a:r>
          <a:r>
            <a:rPr lang="en-US" sz="2400" kern="12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70234" y="2477624"/>
        <a:ext cx="1831974" cy="1293150"/>
      </dsp:txXfrm>
    </dsp:sp>
    <dsp:sp modelId="{F8BBCED1-CBBF-49F4-93BC-3655C76BDB5F}">
      <dsp:nvSpPr>
        <dsp:cNvPr id="0" name=""/>
        <dsp:cNvSpPr/>
      </dsp:nvSpPr>
      <dsp:spPr>
        <a:xfrm rot="16086046">
          <a:off x="3697416" y="1657465"/>
          <a:ext cx="298857" cy="558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3743730" y="1813972"/>
        <a:ext cx="209200" cy="335108"/>
      </dsp:txXfrm>
    </dsp:sp>
    <dsp:sp modelId="{068F09E5-FA2E-4C16-B0CA-D83A8C384E7D}">
      <dsp:nvSpPr>
        <dsp:cNvPr id="0" name=""/>
        <dsp:cNvSpPr/>
      </dsp:nvSpPr>
      <dsp:spPr>
        <a:xfrm>
          <a:off x="2988654" y="4243"/>
          <a:ext cx="1642690" cy="1642690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ব্যাকটেরিয়া</a:t>
          </a:r>
          <a:r>
            <a:rPr lang="en-US" sz="2400" kern="12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জনিত</a:t>
          </a:r>
          <a:r>
            <a:rPr lang="en-US" sz="2400" kern="12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29220" y="244809"/>
        <a:ext cx="1161558" cy="1161558"/>
      </dsp:txXfrm>
    </dsp:sp>
    <dsp:sp modelId="{CBA80E27-BB61-4084-94BF-28DB7447D336}">
      <dsp:nvSpPr>
        <dsp:cNvPr id="0" name=""/>
        <dsp:cNvSpPr/>
      </dsp:nvSpPr>
      <dsp:spPr>
        <a:xfrm>
          <a:off x="5356674" y="2844942"/>
          <a:ext cx="421713" cy="558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-92637"/>
            <a:satOff val="2032"/>
            <a:lumOff val="72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5356674" y="2956645"/>
        <a:ext cx="295199" cy="335108"/>
      </dsp:txXfrm>
    </dsp:sp>
    <dsp:sp modelId="{92E3A708-CF9E-4E46-8216-CBE6933E7CF7}">
      <dsp:nvSpPr>
        <dsp:cNvPr id="0" name=""/>
        <dsp:cNvSpPr/>
      </dsp:nvSpPr>
      <dsp:spPr>
        <a:xfrm>
          <a:off x="5977309" y="2302854"/>
          <a:ext cx="1642690" cy="1642690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পরজীবি</a:t>
          </a:r>
          <a:r>
            <a:rPr lang="en-US" sz="2400" kern="12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জনিত</a:t>
          </a:r>
          <a:r>
            <a:rPr lang="en-US" sz="2400" kern="12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17875" y="2543420"/>
        <a:ext cx="1161558" cy="1161558"/>
      </dsp:txXfrm>
    </dsp:sp>
    <dsp:sp modelId="{4FA528DB-8F23-4A6B-90CD-CB0C26F7A672}">
      <dsp:nvSpPr>
        <dsp:cNvPr id="0" name=""/>
        <dsp:cNvSpPr/>
      </dsp:nvSpPr>
      <dsp:spPr>
        <a:xfrm rot="5513744">
          <a:off x="3696296" y="4034477"/>
          <a:ext cx="301105" cy="558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-185273"/>
            <a:satOff val="4065"/>
            <a:lumOff val="145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3742956" y="4101039"/>
        <a:ext cx="210774" cy="335108"/>
      </dsp:txXfrm>
    </dsp:sp>
    <dsp:sp modelId="{907D36DD-DD55-44FC-A304-8ED5B8418A0C}">
      <dsp:nvSpPr>
        <dsp:cNvPr id="0" name=""/>
        <dsp:cNvSpPr/>
      </dsp:nvSpPr>
      <dsp:spPr>
        <a:xfrm>
          <a:off x="2988654" y="4605709"/>
          <a:ext cx="1642690" cy="1642690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ভাইরাস</a:t>
          </a:r>
          <a:r>
            <a:rPr lang="en-US" sz="2400" kern="12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জনিত</a:t>
          </a:r>
          <a:r>
            <a:rPr lang="en-US" sz="2400" kern="12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29220" y="4846275"/>
        <a:ext cx="1161558" cy="1161558"/>
      </dsp:txXfrm>
    </dsp:sp>
    <dsp:sp modelId="{44C2570F-7F5F-4633-AC3B-61C36A55D493}">
      <dsp:nvSpPr>
        <dsp:cNvPr id="0" name=""/>
        <dsp:cNvSpPr/>
      </dsp:nvSpPr>
      <dsp:spPr>
        <a:xfrm rot="10800000">
          <a:off x="1936872" y="2844942"/>
          <a:ext cx="462123" cy="558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-277910"/>
            <a:satOff val="6097"/>
            <a:lumOff val="217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2075509" y="2956645"/>
        <a:ext cx="323486" cy="335108"/>
      </dsp:txXfrm>
    </dsp:sp>
    <dsp:sp modelId="{106C2025-A327-4883-9516-294030534F88}">
      <dsp:nvSpPr>
        <dsp:cNvPr id="0" name=""/>
        <dsp:cNvSpPr/>
      </dsp:nvSpPr>
      <dsp:spPr>
        <a:xfrm>
          <a:off x="76199" y="2302854"/>
          <a:ext cx="1642690" cy="1642690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ছত্রাক</a:t>
          </a:r>
          <a:r>
            <a:rPr lang="en-US" sz="2400" kern="12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জনিত</a:t>
          </a:r>
          <a:r>
            <a:rPr lang="en-US" sz="2400" kern="12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6765" y="2543420"/>
        <a:ext cx="1161558" cy="1161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CA665-CE32-4837-A4A0-932D6EEEC08F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C8AED-6175-4353-B126-568A0F58E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93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C8AED-6175-4353-B126-568A0F58E5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0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3366-0FE0-4195-8BFF-9763F8CA401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1BB93A24-4317-492B-94A5-DA97A36668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19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3366-0FE0-4195-8BFF-9763F8CA401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3A24-4317-492B-94A5-DA97A36668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3366-0FE0-4195-8BFF-9763F8CA401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3A24-4317-492B-94A5-DA97A36668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86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3366-0FE0-4195-8BFF-9763F8CA401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3A24-4317-492B-94A5-DA97A36668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81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3366-0FE0-4195-8BFF-9763F8CA401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3A24-4317-492B-94A5-DA97A36668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94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3366-0FE0-4195-8BFF-9763F8CA401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3A24-4317-492B-94A5-DA97A36668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0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3366-0FE0-4195-8BFF-9763F8CA401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3A24-4317-492B-94A5-DA97A36668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0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3366-0FE0-4195-8BFF-9763F8CA401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3A24-4317-492B-94A5-DA97A36668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6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3366-0FE0-4195-8BFF-9763F8CA401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3A24-4317-492B-94A5-DA97A36668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6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3366-0FE0-4195-8BFF-9763F8CA401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3A24-4317-492B-94A5-DA97A36668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02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F4563366-0FE0-4195-8BFF-9763F8CA401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3A24-4317-492B-94A5-DA97A36668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46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63366-0FE0-4195-8BFF-9763F8CA401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BB93A24-4317-492B-94A5-DA97A36668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7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382363-FDC0-443F-821A-DA32301E2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19" y="66871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14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sus\Desktop\diseases of fish\o-SKIN-CANCER-570.jpg"/>
          <p:cNvPicPr>
            <a:picLocks noChangeAspect="1" noChangeArrowheads="1"/>
          </p:cNvPicPr>
          <p:nvPr/>
        </p:nvPicPr>
        <p:blipFill>
          <a:blip r:embed="rId2"/>
          <a:srcRect t="21897" b="10656"/>
          <a:stretch>
            <a:fillRect/>
          </a:stretch>
        </p:blipFill>
        <p:spPr bwMode="auto">
          <a:xfrm>
            <a:off x="761999" y="1524000"/>
            <a:ext cx="7772401" cy="4495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66800" y="228600"/>
            <a:ext cx="56396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সূক্ষ্ম</a:t>
            </a:r>
            <a:r>
              <a:rPr lang="en-US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সুতার</a:t>
            </a:r>
            <a:r>
              <a:rPr lang="en-US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us\Desktop\diseases of fish\137742076_190644c62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30757"/>
            <a:ext cx="7750366" cy="514624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07061" y="358914"/>
            <a:ext cx="42338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GB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GB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বেরিয়ে</a:t>
            </a:r>
            <a:r>
              <a:rPr lang="en-US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4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53672284"/>
              </p:ext>
            </p:extLst>
          </p:nvPr>
        </p:nvGraphicFramePr>
        <p:xfrm>
          <a:off x="685800" y="381000"/>
          <a:ext cx="7620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57201" y="1295400"/>
            <a:ext cx="8382000" cy="3657600"/>
            <a:chOff x="771524" y="457200"/>
            <a:chExt cx="7153275" cy="2971800"/>
          </a:xfrm>
        </p:grpSpPr>
        <p:pic>
          <p:nvPicPr>
            <p:cNvPr id="19458" name="Picture 2"/>
            <p:cNvPicPr>
              <a:picLocks noChangeAspect="1" noChangeArrowheads="1"/>
            </p:cNvPicPr>
            <p:nvPr/>
          </p:nvPicPr>
          <p:blipFill>
            <a:blip r:embed="rId2"/>
            <a:srcRect b="46269"/>
            <a:stretch>
              <a:fillRect/>
            </a:stretch>
          </p:blipFill>
          <p:spPr bwMode="auto">
            <a:xfrm>
              <a:off x="771524" y="457200"/>
              <a:ext cx="7153275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Oval 2"/>
            <p:cNvSpPr/>
            <p:nvPr/>
          </p:nvSpPr>
          <p:spPr>
            <a:xfrm>
              <a:off x="2895600" y="17526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105400" y="2667000"/>
              <a:ext cx="38100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352800" y="2438400"/>
              <a:ext cx="390524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8200" y="2133600"/>
              <a:ext cx="3048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810000" y="1524000"/>
              <a:ext cx="2286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219200" y="2286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দাগ</a:t>
            </a:r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ফুটকি</a:t>
            </a:r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ব্যাকটেরিয়া</a:t>
            </a:r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জনিত</a:t>
            </a:r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94125"/>
            <a:ext cx="8077200" cy="34778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রোগের লক্ষণঃ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১. মাথায়, পিঠে ও পাখনায় সাদা দাগ পড়ে।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২. মাছ অলসভাবে চলাফেরা করে।</a:t>
            </a:r>
          </a:p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প্রতিকারঃ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প্রতি শতকে ১মিটার গভীরতার জন্য ১০০-১৫০ গ্রাম পটাশিয়াম পুকুরে ছিটাতে হয়।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53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sus\Desktop\diseases of fish\dropsyvicti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67305"/>
            <a:ext cx="6934200" cy="432869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533400"/>
            <a:ext cx="792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ড্রপসি</a:t>
            </a:r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পেটফুলা</a:t>
            </a:r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ব্যাকটেরিয়া</a:t>
            </a:r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জনিত</a:t>
            </a:r>
            <a:r>
              <a:rPr lang="en-US" sz="36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533400"/>
            <a:ext cx="8077200" cy="36933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রোগের লক্ষণঃ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১. ফুলকার ভিতর ছত্রাক ঢুকে রক্ত চলাচল বন্ধ করে দেয়।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২. ফুলকার বাইরে অক্সিজেন জমে মাছ মারা যায়।</a:t>
            </a:r>
          </a:p>
          <a:p>
            <a:pPr algn="ctr"/>
            <a:endParaRPr lang="bn-BD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প্রতিকারঃ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পুকুরে অতিরিক্ত জৈব পদার্থ জমতে দেওয়া 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যাবেনা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38200" y="914400"/>
            <a:ext cx="7543800" cy="4572000"/>
            <a:chOff x="381000" y="1295400"/>
            <a:chExt cx="7543800" cy="5181600"/>
          </a:xfrm>
        </p:grpSpPr>
        <p:pic>
          <p:nvPicPr>
            <p:cNvPr id="16386" name="Picture 2" descr="C:\Users\asus\Desktop\diseases of fish\large_16112008094128_127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1295400"/>
              <a:ext cx="3810000" cy="2743200"/>
            </a:xfrm>
            <a:prstGeom prst="rect">
              <a:avLst/>
            </a:prstGeom>
            <a:noFill/>
          </p:spPr>
        </p:pic>
        <p:pic>
          <p:nvPicPr>
            <p:cNvPr id="16387" name="Picture 3" descr="C:\Users\asus\Desktop\diseases of fish\Broughton_pink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1000" y="4190999"/>
              <a:ext cx="7543800" cy="2286001"/>
            </a:xfrm>
            <a:prstGeom prst="rect">
              <a:avLst/>
            </a:prstGeom>
            <a:noFill/>
          </p:spPr>
        </p:pic>
        <p:pic>
          <p:nvPicPr>
            <p:cNvPr id="16388" name="Picture 4" descr="C:\Users\asus\Desktop\diseases of fish\sealice-photo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43400" y="1295400"/>
              <a:ext cx="3581400" cy="2743200"/>
            </a:xfrm>
            <a:prstGeom prst="rect">
              <a:avLst/>
            </a:prstGeom>
            <a:noFill/>
          </p:spPr>
        </p:pic>
      </p:grpSp>
      <p:sp>
        <p:nvSpPr>
          <p:cNvPr id="6" name="Rectangle 5"/>
          <p:cNvSpPr/>
          <p:nvPr/>
        </p:nvSpPr>
        <p:spPr>
          <a:xfrm>
            <a:off x="2148800" y="76200"/>
            <a:ext cx="4633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err="1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4000" dirty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উকুন</a:t>
            </a:r>
            <a:r>
              <a:rPr lang="en-US" sz="4000" dirty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জাত</a:t>
            </a:r>
            <a:r>
              <a:rPr lang="en-US" sz="4000" dirty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ক্ষত</a:t>
            </a:r>
            <a:r>
              <a:rPr lang="en-US" sz="4000" dirty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dirty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1" y="5334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রোগের লক্ষণঃ </a:t>
            </a:r>
          </a:p>
          <a:p>
            <a:pPr marL="914400" indent="-914400">
              <a:buAutoNum type="arabicPeriod"/>
            </a:pPr>
            <a:r>
              <a:rPr lang="bn-BD" sz="4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উকুনে আক্রমনের ক্ষতের স্থানে ব্যাকটেরিয়া বা ছত্রাকের সংক্রমণ ঘটে।</a:t>
            </a:r>
          </a:p>
          <a:p>
            <a:r>
              <a:rPr lang="en-US" sz="4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2.   </a:t>
            </a:r>
            <a:r>
              <a:rPr lang="bn-BD" sz="4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জলজ আগাছার গায়ে গা ঘষে। </a:t>
            </a:r>
          </a:p>
          <a:p>
            <a:endParaRPr lang="bn-BD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প্রতিকারঃ</a:t>
            </a:r>
            <a:r>
              <a:rPr lang="bn-BD" sz="4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পুকুরের পরিবেশ পরিচ্ছন্ন রাখা।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0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458200" cy="286232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 </a:t>
            </a:r>
          </a:p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রোগাক্রান্ত মাছের ১টি করে বৈশিষ্ট্য </a:t>
            </a:r>
            <a:r>
              <a:rPr lang="en-GB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BD" sz="6000" dirty="0">
                <a:latin typeface="SutonnyOMJ" pitchFamily="2" charset="0"/>
                <a:cs typeface="SutonnyOMJ" pitchFamily="2" charset="0"/>
              </a:rPr>
              <a:t>।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343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95600" y="609600"/>
            <a:ext cx="3284756" cy="575830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  <a:spAutoFit/>
          </a:bodyPr>
          <a:lstStyle/>
          <a:p>
            <a:pPr algn="ctr"/>
            <a:r>
              <a:rPr lang="en-GB" sz="32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90600" y="1828800"/>
            <a:ext cx="7848600" cy="3143090"/>
          </a:xfrm>
          <a:prstGeom prst="roundRect">
            <a:avLst/>
          </a:prstGeom>
          <a:solidFill>
            <a:srgbClr val="E3FE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 err="1">
                <a:ln w="6350">
                  <a:noFill/>
                </a:ln>
                <a:solidFill>
                  <a:srgbClr val="8E1655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2800" b="1" dirty="0">
                <a:ln w="6350">
                  <a:noFill/>
                </a:ln>
                <a:solidFill>
                  <a:srgbClr val="8E1655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rgbClr val="8E1655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2800" b="1" dirty="0">
              <a:ln w="6350">
                <a:noFill/>
              </a:ln>
              <a:solidFill>
                <a:srgbClr val="8E1655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ln w="6350">
                  <a:noFill/>
                </a:ln>
                <a:solidFill>
                  <a:srgbClr val="8E1655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b="1" dirty="0">
                <a:ln w="6350">
                  <a:noFill/>
                </a:ln>
                <a:solidFill>
                  <a:srgbClr val="8E1655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GB" sz="2800" b="1" dirty="0" err="1">
                <a:ln w="6350">
                  <a:noFill/>
                </a:ln>
                <a:solidFill>
                  <a:srgbClr val="8E1655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ষি</a:t>
            </a:r>
            <a:r>
              <a:rPr lang="en-GB" sz="2800" b="1" dirty="0">
                <a:ln w="6350">
                  <a:noFill/>
                </a:ln>
                <a:solidFill>
                  <a:srgbClr val="8E1655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n w="6350">
                  <a:noFill/>
                </a:ln>
                <a:solidFill>
                  <a:srgbClr val="8E1655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2800" b="1" dirty="0">
                <a:ln w="6350">
                  <a:noFill/>
                </a:ln>
                <a:solidFill>
                  <a:srgbClr val="8E1655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ln w="6350">
                  <a:noFill/>
                </a:ln>
                <a:solidFill>
                  <a:srgbClr val="8E1655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GB" sz="2800" b="1" dirty="0" err="1">
                <a:ln w="6350">
                  <a:noFill/>
                </a:ln>
                <a:solidFill>
                  <a:srgbClr val="8E1655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্ষা</a:t>
            </a:r>
            <a:endParaRPr lang="en-US" sz="2800" b="1" dirty="0">
              <a:ln w="6350">
                <a:noFill/>
              </a:ln>
              <a:solidFill>
                <a:srgbClr val="8E1655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ln w="6350">
                  <a:noFill/>
                </a:ln>
                <a:solidFill>
                  <a:srgbClr val="8E1655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অধ্যায়ঃ২য়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1" y="685800"/>
            <a:ext cx="8305800" cy="50783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 marL="342900" indent="-342900">
              <a:buAutoNum type="arabicPeriod"/>
            </a:pP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পাখনা পচা রোগের করণ কী?</a:t>
            </a:r>
          </a:p>
          <a:p>
            <a:pPr marL="342900" indent="-342900">
              <a:buAutoNum type="arabicPeriod"/>
            </a:pP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 মাছ জলজ আগাঞার গায়ে গা ঘসা দেয়?</a:t>
            </a:r>
          </a:p>
          <a:p>
            <a:pPr marL="342900" indent="-342900">
              <a:buAutoNum type="arabicPeriod"/>
            </a:pP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 হীণতা রোগের কারণকী?</a:t>
            </a:r>
          </a:p>
          <a:p>
            <a:pPr marL="342900" indent="-342900">
              <a:buAutoNum type="arabicPeriod"/>
            </a:pP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 রোগে আক্রান্ত মাছ কোন দ্রবনে ডুবিয়ে পুকুরে ছেড়ে দিতে হয়।</a:t>
            </a:r>
          </a:p>
          <a:p>
            <a:pPr marL="342900" indent="-342900">
              <a:buAutoNum type="arabicPeriod"/>
            </a:pP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1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pPr algn="ctr"/>
            <a:endParaRPr lang="en-GB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GB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GB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as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GB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GB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GB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</a:t>
            </a:r>
            <a:r>
              <a:rPr lang="as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GB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GB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GB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GB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as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GB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GB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as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GB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GB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GB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9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EC298A9-93CA-4079-A24C-D620A991DBF9}"/>
              </a:ext>
            </a:extLst>
          </p:cNvPr>
          <p:cNvSpPr txBox="1">
            <a:spLocks/>
          </p:cNvSpPr>
          <p:nvPr/>
        </p:nvSpPr>
        <p:spPr>
          <a:xfrm>
            <a:off x="822959" y="397144"/>
            <a:ext cx="7543801" cy="173645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8000">
                <a:latin typeface="NikoshBAN" pitchFamily="2" charset="0"/>
                <a:cs typeface="NikoshBAN" pitchFamily="2" charset="0"/>
              </a:rPr>
              <a:t>ধন্যবাদ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5E44C0-B9FE-4059-8C5B-17A4F1EE4E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809875"/>
            <a:ext cx="571500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7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CDA8F0-8E39-4B91-A566-38193DA04831}"/>
              </a:ext>
            </a:extLst>
          </p:cNvPr>
          <p:cNvSpPr/>
          <p:nvPr/>
        </p:nvSpPr>
        <p:spPr>
          <a:xfrm>
            <a:off x="-65982" y="47244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মোঃ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রেজাউল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ইসলাম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</a:p>
          <a:p>
            <a:pPr algn="ctr"/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সহকারী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শিক্ষক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(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ব্যব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সায় শিক্ষা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  <a:p>
            <a:pPr algn="ctr"/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সিলাম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পি.এল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বহুমুখী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উচ্চ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বিদ্যালয়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।</a:t>
            </a:r>
            <a:endParaRPr lang="bn-B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C4BEFD-AA26-49F7-9A54-6C2AC09E3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039" y="1222069"/>
            <a:ext cx="3567172" cy="358203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9ED4F0-E317-489E-9C89-67EE6E681418}"/>
              </a:ext>
            </a:extLst>
          </p:cNvPr>
          <p:cNvSpPr/>
          <p:nvPr/>
        </p:nvSpPr>
        <p:spPr>
          <a:xfrm>
            <a:off x="2849255" y="593886"/>
            <a:ext cx="3567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শিক্ষক</a:t>
            </a:r>
            <a:r>
              <a:rPr lang="en-GB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as-IN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প</a:t>
            </a:r>
            <a:r>
              <a:rPr lang="en-GB" sz="4000" u="sng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রিচিতি</a:t>
            </a:r>
            <a:r>
              <a:rPr lang="en-GB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endParaRPr lang="en-GB" sz="4000" u="sng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36138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diseases of fish\3(tailRot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1243264"/>
            <a:ext cx="8534400" cy="51575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4600" y="762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04800"/>
            <a:ext cx="7467600" cy="11079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as-IN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35637"/>
            <a:ext cx="8077200" cy="280076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8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8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8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প্রতিকার</a:t>
            </a:r>
            <a:endParaRPr lang="en-US" sz="10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52400"/>
            <a:ext cx="8915400" cy="6629400"/>
          </a:xfrm>
          <a:prstGeom prst="rect">
            <a:avLst/>
          </a:prstGeom>
          <a:noFill/>
          <a:ln w="114300" cmpd="dbl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47800" y="457200"/>
            <a:ext cx="6477000" cy="914400"/>
          </a:xfrm>
          <a:prstGeom prst="ellipse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1676400"/>
            <a:ext cx="8458200" cy="4724400"/>
          </a:xfrm>
          <a:prstGeom prst="roundRect">
            <a:avLst>
              <a:gd name="adj" fmla="val 26127"/>
            </a:avLst>
          </a:prstGeom>
          <a:solidFill>
            <a:srgbClr val="00B050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u="sng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"/>
              <a:defRPr/>
            </a:pP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"/>
              <a:defRPr/>
            </a:pP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"/>
              <a:defRPr/>
            </a:pP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রোগাক্রান্ত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"/>
              <a:defRPr/>
            </a:pP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প্রতিকার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52400"/>
            <a:ext cx="8915400" cy="6629400"/>
          </a:xfrm>
          <a:prstGeom prst="rect">
            <a:avLst/>
          </a:prstGeom>
          <a:noFill/>
          <a:ln w="114300" cmpd="dbl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1159"/>
            <a:ext cx="4968027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4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4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981200"/>
            <a:ext cx="7772399" cy="34163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জীবানু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পারস্পারিক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ক্রিয়ায়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অস্বা</a:t>
            </a:r>
            <a:r>
              <a:rPr lang="as-IN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GB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</a:t>
            </a:r>
            <a:r>
              <a:rPr lang="en-GB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"/>
            <a:ext cx="65646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466195"/>
            <a:ext cx="7667484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অপুষ্টি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ভৌত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অবস্থার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জীবানুর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সংক্রমণ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পরজীবির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আক্রমণ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মজুদকরণ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পুকুরে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07855"/>
            <a:ext cx="8915400" cy="25545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রোগে</a:t>
            </a:r>
            <a:r>
              <a:rPr lang="en-US" sz="8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8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8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80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8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531</TotalTime>
  <Words>379</Words>
  <Application>Microsoft Office PowerPoint</Application>
  <PresentationFormat>On-screen Show (4:3)</PresentationFormat>
  <Paragraphs>67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Gill Sans MT</vt:lpstr>
      <vt:lpstr>NikoshBAN</vt:lpstr>
      <vt:lpstr>SutonnyOMJ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I Ali</cp:lastModifiedBy>
  <cp:revision>140</cp:revision>
  <dcterms:created xsi:type="dcterms:W3CDTF">2012-12-02T22:02:25Z</dcterms:created>
  <dcterms:modified xsi:type="dcterms:W3CDTF">2020-01-19T15:15:25Z</dcterms:modified>
</cp:coreProperties>
</file>