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1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53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36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6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3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5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2BC3-3F0C-4126-928F-7E836D81FE1B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88B6F3-AB38-4F61-811E-645FC305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6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8E2CF-C7F0-4D43-80C9-06415D20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3474"/>
            <a:ext cx="8763000" cy="62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6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857" y="990599"/>
            <a:ext cx="86868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735868"/>
            <a:ext cx="5943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8415" y="2696440"/>
            <a:ext cx="49530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4615" y="3910136"/>
            <a:ext cx="4800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2757" y="4887686"/>
            <a:ext cx="49530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খরচ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857" y="5816539"/>
            <a:ext cx="8686800" cy="9972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207"/>
            <a:ext cx="9144000" cy="60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8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781800" cy="175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9700" y="2405743"/>
            <a:ext cx="71628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নিরাপত্তাজনিত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785" y="4627406"/>
            <a:ext cx="8001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784" y="5481934"/>
            <a:ext cx="7928429" cy="12490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কাঁচামাল,শ্রমিকের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দারোয়ানের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অবচয়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27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430" y="457200"/>
            <a:ext cx="48532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5638800"/>
            <a:ext cx="5867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ওবিতরণ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উপরিব্যয়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676400"/>
            <a:ext cx="5715000" cy="1219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উপরিখরচ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657600"/>
            <a:ext cx="5562600" cy="121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উপরিখরচ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70119" y="4876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770119" y="28956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5473"/>
            <a:ext cx="80010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প্রারম্ভিককাঁচামাল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-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+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মূনাফা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উপরিখরচ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উপরিব্যয়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885" y="423065"/>
            <a:ext cx="76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দরকার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4572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8" y="1958280"/>
            <a:ext cx="8153399" cy="352993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১.বলতো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২.কাগজ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৩.পোষাক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মজুরীকে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ক্যান্টিনের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৫.প্রত্যক্ষ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867400"/>
            <a:ext cx="8153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৪.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৫.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09600"/>
            <a:ext cx="44196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585" y="2334986"/>
            <a:ext cx="757827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ফার্ণিচারের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নার্সারীর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মালীর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উপরিব্যয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48200"/>
            <a:ext cx="27051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2" y="4276725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4343400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5400"/>
            <a:ext cx="9372600" cy="1676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পরিদর্শন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২০০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564086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52400"/>
            <a:ext cx="6400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271" y="2551837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তথ্যাবলী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৯,০০০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২,১০০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উপরিব্যয়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খ.মূখ্য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036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577D3B-0BD7-4E72-A563-DA0F99B0C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" y="0"/>
            <a:ext cx="921876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A7F04-F472-47BE-9359-ECC1ADC1233E}"/>
              </a:ext>
            </a:extLst>
          </p:cNvPr>
          <p:cNvSpPr/>
          <p:nvPr/>
        </p:nvSpPr>
        <p:spPr>
          <a:xfrm>
            <a:off x="2514600" y="2743200"/>
            <a:ext cx="4267200" cy="1905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/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635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urna\Downloads\raw mater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85" y="3276600"/>
            <a:ext cx="3210706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638800"/>
            <a:ext cx="80010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365760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116065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337"/>
            <a:ext cx="4762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3962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rna\Downloads\se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9771" y="-1371600"/>
            <a:ext cx="1524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rna\Downloads\finis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199"/>
            <a:ext cx="5181806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215" y="4976446"/>
            <a:ext cx="6858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যাচাইকরন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681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C69FAE-44DC-4FAF-AF6E-1CA615D5E771}"/>
              </a:ext>
            </a:extLst>
          </p:cNvPr>
          <p:cNvSpPr/>
          <p:nvPr/>
        </p:nvSpPr>
        <p:spPr>
          <a:xfrm>
            <a:off x="0" y="4724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মোঃ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রেজাউল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ইসলাম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সহকারী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শিক্ষক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(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ব্যব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সায় শিক্ষা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সিলাম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পি.এল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বহুমুখী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উচ্চ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বিদ্যালয়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13552-A810-444F-BF40-9224DEFE1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22069"/>
            <a:ext cx="3567172" cy="35820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AF0B47-3144-44DC-B229-0DB15F32803D}"/>
              </a:ext>
            </a:extLst>
          </p:cNvPr>
          <p:cNvSpPr/>
          <p:nvPr/>
        </p:nvSpPr>
        <p:spPr>
          <a:xfrm>
            <a:off x="2971800" y="593886"/>
            <a:ext cx="35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7847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6096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3733800"/>
            <a:ext cx="80010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err="1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800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4384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ngla" pitchFamily="66" charset="0"/>
                <a:cs typeface="Bangla" pitchFamily="66" charset="0"/>
              </a:rPr>
              <a:t>এ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33" y="533400"/>
            <a:ext cx="6715981" cy="4486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2055" y="5715000"/>
            <a:ext cx="76962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058" y="600529"/>
            <a:ext cx="5715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ঘোষণা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900" y="2507343"/>
            <a:ext cx="6172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875314"/>
            <a:ext cx="6400800" cy="190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5257800" cy="1295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399"/>
            <a:ext cx="87503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124200"/>
            <a:ext cx="5791200" cy="304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752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480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Bangla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purna</dc:creator>
  <cp:lastModifiedBy>I Ali</cp:lastModifiedBy>
  <cp:revision>22</cp:revision>
  <dcterms:created xsi:type="dcterms:W3CDTF">2016-08-20T07:20:30Z</dcterms:created>
  <dcterms:modified xsi:type="dcterms:W3CDTF">2020-01-19T16:39:05Z</dcterms:modified>
</cp:coreProperties>
</file>