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7" r:id="rId3"/>
    <p:sldId id="259" r:id="rId4"/>
    <p:sldId id="274" r:id="rId5"/>
    <p:sldId id="275" r:id="rId6"/>
    <p:sldId id="284" r:id="rId7"/>
    <p:sldId id="285" r:id="rId8"/>
    <p:sldId id="270" r:id="rId9"/>
    <p:sldId id="27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781"/>
    <a:srgbClr val="660033"/>
    <a:srgbClr val="800000"/>
    <a:srgbClr val="DA3296"/>
    <a:srgbClr val="006666"/>
    <a:srgbClr val="6720A2"/>
    <a:srgbClr val="99298C"/>
    <a:srgbClr val="A41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3AA4C-D690-453E-B210-A244202AAEE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9BC07-D3C8-4284-9C8D-2FDD0BC3505F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800" dirty="0"/>
        </a:p>
      </dgm:t>
    </dgm:pt>
    <dgm:pt modelId="{2D3404A2-438E-471B-909C-82500B203CA6}" type="parTrans" cxnId="{86FC024A-CA6D-4A25-9EFB-EF6C5ACE0CE3}">
      <dgm:prSet/>
      <dgm:spPr/>
      <dgm:t>
        <a:bodyPr/>
        <a:lstStyle/>
        <a:p>
          <a:endParaRPr lang="en-US"/>
        </a:p>
      </dgm:t>
    </dgm:pt>
    <dgm:pt modelId="{3ACF1AB9-8857-4604-BC53-31F2643DFFB7}" type="sibTrans" cxnId="{86FC024A-CA6D-4A25-9EFB-EF6C5ACE0CE3}">
      <dgm:prSet/>
      <dgm:spPr/>
      <dgm:t>
        <a:bodyPr/>
        <a:lstStyle/>
        <a:p>
          <a:endParaRPr lang="en-US"/>
        </a:p>
      </dgm:t>
    </dgm:pt>
    <dgm:pt modelId="{76B2AA38-2FBD-43BA-A1A1-B49D3E64AC3A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8A9FF0-5DD1-4ABF-BFAC-1B877E70B5DC}" type="parTrans" cxnId="{5F0B8CDD-284C-4324-BE1C-71617387577C}">
      <dgm:prSet/>
      <dgm:spPr/>
      <dgm:t>
        <a:bodyPr/>
        <a:lstStyle/>
        <a:p>
          <a:endParaRPr lang="en-US"/>
        </a:p>
      </dgm:t>
    </dgm:pt>
    <dgm:pt modelId="{9BC6C739-4F52-4486-A9A6-56D1BCCFFA2D}" type="sibTrans" cxnId="{5F0B8CDD-284C-4324-BE1C-71617387577C}">
      <dgm:prSet/>
      <dgm:spPr/>
      <dgm:t>
        <a:bodyPr/>
        <a:lstStyle/>
        <a:p>
          <a:endParaRPr lang="en-US"/>
        </a:p>
      </dgm:t>
    </dgm:pt>
    <dgm:pt modelId="{3C470FBA-521E-4E94-AFF0-FD5C85D9D3CB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EFC668-57F6-418B-9538-F85D79AEC3A6}" type="parTrans" cxnId="{16BDC826-BCE6-4E34-9AE3-C2EFF32C7347}">
      <dgm:prSet/>
      <dgm:spPr/>
      <dgm:t>
        <a:bodyPr/>
        <a:lstStyle/>
        <a:p>
          <a:endParaRPr lang="en-US"/>
        </a:p>
      </dgm:t>
    </dgm:pt>
    <dgm:pt modelId="{3EE82116-AD81-4503-B714-F494566767C8}" type="sibTrans" cxnId="{16BDC826-BCE6-4E34-9AE3-C2EFF32C7347}">
      <dgm:prSet/>
      <dgm:spPr/>
      <dgm:t>
        <a:bodyPr/>
        <a:lstStyle/>
        <a:p>
          <a:endParaRPr lang="en-US"/>
        </a:p>
      </dgm:t>
    </dgm:pt>
    <dgm:pt modelId="{E43EF0BD-C692-4BB9-B62B-02758B8EEF4E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প্রানি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2D7755-FCAF-490C-B718-C24E6BD0B2B1}" type="parTrans" cxnId="{2AF1352A-2AA5-40FF-A86F-FB4A4053E135}">
      <dgm:prSet/>
      <dgm:spPr/>
      <dgm:t>
        <a:bodyPr/>
        <a:lstStyle/>
        <a:p>
          <a:endParaRPr lang="en-US"/>
        </a:p>
      </dgm:t>
    </dgm:pt>
    <dgm:pt modelId="{B8C8C244-CB8F-4168-8C5D-881A6931483E}" type="sibTrans" cxnId="{2AF1352A-2AA5-40FF-A86F-FB4A4053E135}">
      <dgm:prSet/>
      <dgm:spPr/>
      <dgm:t>
        <a:bodyPr/>
        <a:lstStyle/>
        <a:p>
          <a:endParaRPr lang="en-US"/>
        </a:p>
      </dgm:t>
    </dgm:pt>
    <dgm:pt modelId="{79094A33-D003-450A-92E1-E3CD47B94BA1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জড়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AB0B88-FB05-4A4F-9985-486AF1314EEF}" type="parTrans" cxnId="{898CE244-8CDA-4942-95B6-5073FF8F47AF}">
      <dgm:prSet/>
      <dgm:spPr/>
      <dgm:t>
        <a:bodyPr/>
        <a:lstStyle/>
        <a:p>
          <a:endParaRPr lang="en-US"/>
        </a:p>
      </dgm:t>
    </dgm:pt>
    <dgm:pt modelId="{74F15E43-78FA-4D33-B49B-D6CA987896B5}" type="sibTrans" cxnId="{898CE244-8CDA-4942-95B6-5073FF8F47AF}">
      <dgm:prSet/>
      <dgm:spPr/>
      <dgm:t>
        <a:bodyPr/>
        <a:lstStyle/>
        <a:p>
          <a:endParaRPr lang="en-US"/>
        </a:p>
      </dgm:t>
    </dgm:pt>
    <dgm:pt modelId="{899CD03F-621F-4C0C-8570-AB850AD1F5AC}" type="pres">
      <dgm:prSet presAssocID="{E693AA4C-D690-453E-B210-A244202AAE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0F14DD-2856-4ED5-80A8-49E2761FEBCD}" type="pres">
      <dgm:prSet presAssocID="{B779BC07-D3C8-4284-9C8D-2FDD0BC3505F}" presName="hierRoot1" presStyleCnt="0"/>
      <dgm:spPr/>
    </dgm:pt>
    <dgm:pt modelId="{436C7663-B12C-4885-ABC2-D33897E66E7F}" type="pres">
      <dgm:prSet presAssocID="{B779BC07-D3C8-4284-9C8D-2FDD0BC3505F}" presName="composite" presStyleCnt="0"/>
      <dgm:spPr/>
    </dgm:pt>
    <dgm:pt modelId="{7440EFB4-CEB5-494D-B01B-E40B91F3AE95}" type="pres">
      <dgm:prSet presAssocID="{B779BC07-D3C8-4284-9C8D-2FDD0BC3505F}" presName="image" presStyleLbl="node0" presStyleIdx="0" presStyleCnt="1" custScaleX="119717" custScaleY="1011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E04E0852-8F81-449E-BDC5-834305EBD284}" type="pres">
      <dgm:prSet presAssocID="{B779BC07-D3C8-4284-9C8D-2FDD0BC3505F}" presName="text" presStyleLbl="revTx" presStyleIdx="0" presStyleCnt="5" custScaleX="135000" custLinFactNeighborX="31494" custLinFactNeighborY="-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4F043A-1E55-4D6B-B381-FF04B237028B}" type="pres">
      <dgm:prSet presAssocID="{B779BC07-D3C8-4284-9C8D-2FDD0BC3505F}" presName="hierChild2" presStyleCnt="0"/>
      <dgm:spPr/>
    </dgm:pt>
    <dgm:pt modelId="{8561E949-5759-4F3F-8903-E445A9AF986A}" type="pres">
      <dgm:prSet presAssocID="{848A9FF0-5DD1-4ABF-BFAC-1B877E70B5D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29D16CC-23C3-4A1A-98A5-E1A0A4D47078}" type="pres">
      <dgm:prSet presAssocID="{76B2AA38-2FBD-43BA-A1A1-B49D3E64AC3A}" presName="hierRoot2" presStyleCnt="0"/>
      <dgm:spPr/>
    </dgm:pt>
    <dgm:pt modelId="{803540F4-35A1-4DCB-AD2D-B38C7CF947A0}" type="pres">
      <dgm:prSet presAssocID="{76B2AA38-2FBD-43BA-A1A1-B49D3E64AC3A}" presName="composite2" presStyleCnt="0"/>
      <dgm:spPr/>
    </dgm:pt>
    <dgm:pt modelId="{51F7B9BA-E29E-43B5-9706-96965A21BCE9}" type="pres">
      <dgm:prSet presAssocID="{76B2AA38-2FBD-43BA-A1A1-B49D3E64AC3A}" presName="image2" presStyleLbl="node2" presStyleIdx="0" presStyleCnt="2" custScaleX="105732" custScaleY="950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F898497A-7A98-4E5B-9B9B-6E7EC2B4530C}" type="pres">
      <dgm:prSet presAssocID="{76B2AA38-2FBD-43BA-A1A1-B49D3E64AC3A}" presName="text2" presStyleLbl="revTx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897CE0-099F-400F-AF7E-4E6656F32520}" type="pres">
      <dgm:prSet presAssocID="{76B2AA38-2FBD-43BA-A1A1-B49D3E64AC3A}" presName="hierChild3" presStyleCnt="0"/>
      <dgm:spPr/>
    </dgm:pt>
    <dgm:pt modelId="{3B9CFA35-4B2A-49EE-9EC2-805DA4DE04CB}" type="pres">
      <dgm:prSet presAssocID="{F4EFC668-57F6-418B-9538-F85D79AEC3A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A3ECA30-980C-4EEE-9093-DC0EA2F3B5EE}" type="pres">
      <dgm:prSet presAssocID="{3C470FBA-521E-4E94-AFF0-FD5C85D9D3CB}" presName="hierRoot3" presStyleCnt="0"/>
      <dgm:spPr/>
    </dgm:pt>
    <dgm:pt modelId="{AD87DDAF-4303-4911-880A-337066FA4124}" type="pres">
      <dgm:prSet presAssocID="{3C470FBA-521E-4E94-AFF0-FD5C85D9D3CB}" presName="composite3" presStyleCnt="0"/>
      <dgm:spPr/>
    </dgm:pt>
    <dgm:pt modelId="{4550FBB8-EF75-43AE-89AB-9D16FEE114E8}" type="pres">
      <dgm:prSet presAssocID="{3C470FBA-521E-4E94-AFF0-FD5C85D9D3CB}" presName="image3" presStyleLbl="node3" presStyleIdx="0" presStyleCnt="2" custScaleX="112124" custScaleY="1028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n-US"/>
        </a:p>
      </dgm:t>
    </dgm:pt>
    <dgm:pt modelId="{2A86D4E7-1587-4A39-A981-5CC958198BA5}" type="pres">
      <dgm:prSet presAssocID="{3C470FBA-521E-4E94-AFF0-FD5C85D9D3CB}" presName="text3" presStyleLbl="revTx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DAFCE8-D793-4D7B-9F8E-5BEEA30D0B79}" type="pres">
      <dgm:prSet presAssocID="{3C470FBA-521E-4E94-AFF0-FD5C85D9D3CB}" presName="hierChild4" presStyleCnt="0"/>
      <dgm:spPr/>
    </dgm:pt>
    <dgm:pt modelId="{6DE48306-0A4E-41F9-90EA-FF88AEFD176F}" type="pres">
      <dgm:prSet presAssocID="{2C2D7755-FCAF-490C-B718-C24E6BD0B2B1}" presName="Name17" presStyleLbl="parChTrans1D3" presStyleIdx="1" presStyleCnt="2"/>
      <dgm:spPr/>
      <dgm:t>
        <a:bodyPr/>
        <a:lstStyle/>
        <a:p>
          <a:endParaRPr lang="en-US"/>
        </a:p>
      </dgm:t>
    </dgm:pt>
    <dgm:pt modelId="{6C8CE15A-CF80-4658-A715-F42C2275A152}" type="pres">
      <dgm:prSet presAssocID="{E43EF0BD-C692-4BB9-B62B-02758B8EEF4E}" presName="hierRoot3" presStyleCnt="0"/>
      <dgm:spPr/>
    </dgm:pt>
    <dgm:pt modelId="{44D5D36C-9EB7-4A8F-B95D-32754C9F8794}" type="pres">
      <dgm:prSet presAssocID="{E43EF0BD-C692-4BB9-B62B-02758B8EEF4E}" presName="composite3" presStyleCnt="0"/>
      <dgm:spPr/>
    </dgm:pt>
    <dgm:pt modelId="{85B1EDEF-03C4-44A8-8531-4A3DFD0DC7DC}" type="pres">
      <dgm:prSet presAssocID="{E43EF0BD-C692-4BB9-B62B-02758B8EEF4E}" presName="image3" presStyleLbl="node3" presStyleIdx="1" presStyleCnt="2" custScaleX="110314" custScaleY="8853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</dgm:spPr>
      <dgm:t>
        <a:bodyPr/>
        <a:lstStyle/>
        <a:p>
          <a:endParaRPr lang="en-US"/>
        </a:p>
      </dgm:t>
    </dgm:pt>
    <dgm:pt modelId="{08F29BB9-8D0C-461A-82F9-1BE9383477DE}" type="pres">
      <dgm:prSet presAssocID="{E43EF0BD-C692-4BB9-B62B-02758B8EEF4E}" presName="text3" presStyleLbl="revTx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67356D-DF7B-480B-AF92-C40C450AE0C3}" type="pres">
      <dgm:prSet presAssocID="{E43EF0BD-C692-4BB9-B62B-02758B8EEF4E}" presName="hierChild4" presStyleCnt="0"/>
      <dgm:spPr/>
    </dgm:pt>
    <dgm:pt modelId="{FF1685D5-AC3E-4A0F-9320-A9CAA0CC72B5}" type="pres">
      <dgm:prSet presAssocID="{75AB0B88-FB05-4A4F-9985-486AF1314EE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83394A9-E7BC-46BD-A072-A0230D368B6C}" type="pres">
      <dgm:prSet presAssocID="{79094A33-D003-450A-92E1-E3CD47B94BA1}" presName="hierRoot2" presStyleCnt="0"/>
      <dgm:spPr/>
    </dgm:pt>
    <dgm:pt modelId="{D336FD94-60CA-4DE3-8111-E56B9089CCEE}" type="pres">
      <dgm:prSet presAssocID="{79094A33-D003-450A-92E1-E3CD47B94BA1}" presName="composite2" presStyleCnt="0"/>
      <dgm:spPr/>
    </dgm:pt>
    <dgm:pt modelId="{B56A02F6-C688-45BE-A1C0-32C9CFA36A45}" type="pres">
      <dgm:prSet presAssocID="{79094A33-D003-450A-92E1-E3CD47B94BA1}" presName="image2" presStyleLbl="node2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en-US"/>
        </a:p>
      </dgm:t>
    </dgm:pt>
    <dgm:pt modelId="{4A4B9B15-212A-4490-BB28-0AAC09978436}" type="pres">
      <dgm:prSet presAssocID="{79094A33-D003-450A-92E1-E3CD47B94BA1}" presName="text2" presStyleLbl="revTx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17B1E7-1E28-48ED-B851-8837C534C96A}" type="pres">
      <dgm:prSet presAssocID="{79094A33-D003-450A-92E1-E3CD47B94BA1}" presName="hierChild3" presStyleCnt="0"/>
      <dgm:spPr/>
    </dgm:pt>
  </dgm:ptLst>
  <dgm:cxnLst>
    <dgm:cxn modelId="{16BDC826-BCE6-4E34-9AE3-C2EFF32C7347}" srcId="{76B2AA38-2FBD-43BA-A1A1-B49D3E64AC3A}" destId="{3C470FBA-521E-4E94-AFF0-FD5C85D9D3CB}" srcOrd="0" destOrd="0" parTransId="{F4EFC668-57F6-418B-9538-F85D79AEC3A6}" sibTransId="{3EE82116-AD81-4503-B714-F494566767C8}"/>
    <dgm:cxn modelId="{2AF1352A-2AA5-40FF-A86F-FB4A4053E135}" srcId="{76B2AA38-2FBD-43BA-A1A1-B49D3E64AC3A}" destId="{E43EF0BD-C692-4BB9-B62B-02758B8EEF4E}" srcOrd="1" destOrd="0" parTransId="{2C2D7755-FCAF-490C-B718-C24E6BD0B2B1}" sibTransId="{B8C8C244-CB8F-4168-8C5D-881A6931483E}"/>
    <dgm:cxn modelId="{86FC024A-CA6D-4A25-9EFB-EF6C5ACE0CE3}" srcId="{E693AA4C-D690-453E-B210-A244202AAEE2}" destId="{B779BC07-D3C8-4284-9C8D-2FDD0BC3505F}" srcOrd="0" destOrd="0" parTransId="{2D3404A2-438E-471B-909C-82500B203CA6}" sibTransId="{3ACF1AB9-8857-4604-BC53-31F2643DFFB7}"/>
    <dgm:cxn modelId="{94B1DF79-5C1F-440B-8128-B3B1C8531629}" type="presOf" srcId="{2C2D7755-FCAF-490C-B718-C24E6BD0B2B1}" destId="{6DE48306-0A4E-41F9-90EA-FF88AEFD176F}" srcOrd="0" destOrd="0" presId="urn:microsoft.com/office/officeart/2009/layout/CirclePictureHierarchy"/>
    <dgm:cxn modelId="{428B10EC-EDAF-4276-B941-88A01E2F311D}" type="presOf" srcId="{F4EFC668-57F6-418B-9538-F85D79AEC3A6}" destId="{3B9CFA35-4B2A-49EE-9EC2-805DA4DE04CB}" srcOrd="0" destOrd="0" presId="urn:microsoft.com/office/officeart/2009/layout/CirclePictureHierarchy"/>
    <dgm:cxn modelId="{740E4ADC-29D1-4EB2-A531-C96C4033706F}" type="presOf" srcId="{848A9FF0-5DD1-4ABF-BFAC-1B877E70B5DC}" destId="{8561E949-5759-4F3F-8903-E445A9AF986A}" srcOrd="0" destOrd="0" presId="urn:microsoft.com/office/officeart/2009/layout/CirclePictureHierarchy"/>
    <dgm:cxn modelId="{7C63E757-A460-4480-A23D-D73AAA517A0C}" type="presOf" srcId="{E43EF0BD-C692-4BB9-B62B-02758B8EEF4E}" destId="{08F29BB9-8D0C-461A-82F9-1BE9383477DE}" srcOrd="0" destOrd="0" presId="urn:microsoft.com/office/officeart/2009/layout/CirclePictureHierarchy"/>
    <dgm:cxn modelId="{AEE4D296-B5C5-4892-B584-4FB064C5751C}" type="presOf" srcId="{75AB0B88-FB05-4A4F-9985-486AF1314EEF}" destId="{FF1685D5-AC3E-4A0F-9320-A9CAA0CC72B5}" srcOrd="0" destOrd="0" presId="urn:microsoft.com/office/officeart/2009/layout/CirclePictureHierarchy"/>
    <dgm:cxn modelId="{67C861F3-7303-49FD-9427-C40DD926D356}" type="presOf" srcId="{3C470FBA-521E-4E94-AFF0-FD5C85D9D3CB}" destId="{2A86D4E7-1587-4A39-A981-5CC958198BA5}" srcOrd="0" destOrd="0" presId="urn:microsoft.com/office/officeart/2009/layout/CirclePictureHierarchy"/>
    <dgm:cxn modelId="{898CE244-8CDA-4942-95B6-5073FF8F47AF}" srcId="{B779BC07-D3C8-4284-9C8D-2FDD0BC3505F}" destId="{79094A33-D003-450A-92E1-E3CD47B94BA1}" srcOrd="1" destOrd="0" parTransId="{75AB0B88-FB05-4A4F-9985-486AF1314EEF}" sibTransId="{74F15E43-78FA-4D33-B49B-D6CA987896B5}"/>
    <dgm:cxn modelId="{4ABF6799-92D9-47CB-8662-5D196D78A91D}" type="presOf" srcId="{B779BC07-D3C8-4284-9C8D-2FDD0BC3505F}" destId="{E04E0852-8F81-449E-BDC5-834305EBD284}" srcOrd="0" destOrd="0" presId="urn:microsoft.com/office/officeart/2009/layout/CirclePictureHierarchy"/>
    <dgm:cxn modelId="{6092D37C-3B3F-431A-B770-6F1A3FEF805A}" type="presOf" srcId="{E693AA4C-D690-453E-B210-A244202AAEE2}" destId="{899CD03F-621F-4C0C-8570-AB850AD1F5AC}" srcOrd="0" destOrd="0" presId="urn:microsoft.com/office/officeart/2009/layout/CirclePictureHierarchy"/>
    <dgm:cxn modelId="{A5ADD769-A123-4803-9789-4784DFCEFD0C}" type="presOf" srcId="{79094A33-D003-450A-92E1-E3CD47B94BA1}" destId="{4A4B9B15-212A-4490-BB28-0AAC09978436}" srcOrd="0" destOrd="0" presId="urn:microsoft.com/office/officeart/2009/layout/CirclePictureHierarchy"/>
    <dgm:cxn modelId="{22F6E426-1E86-4BB2-A657-C22F66D37337}" type="presOf" srcId="{76B2AA38-2FBD-43BA-A1A1-B49D3E64AC3A}" destId="{F898497A-7A98-4E5B-9B9B-6E7EC2B4530C}" srcOrd="0" destOrd="0" presId="urn:microsoft.com/office/officeart/2009/layout/CirclePictureHierarchy"/>
    <dgm:cxn modelId="{5F0B8CDD-284C-4324-BE1C-71617387577C}" srcId="{B779BC07-D3C8-4284-9C8D-2FDD0BC3505F}" destId="{76B2AA38-2FBD-43BA-A1A1-B49D3E64AC3A}" srcOrd="0" destOrd="0" parTransId="{848A9FF0-5DD1-4ABF-BFAC-1B877E70B5DC}" sibTransId="{9BC6C739-4F52-4486-A9A6-56D1BCCFFA2D}"/>
    <dgm:cxn modelId="{1F3E2948-DB5C-4090-8DA9-0CC324EAC546}" type="presParOf" srcId="{899CD03F-621F-4C0C-8570-AB850AD1F5AC}" destId="{0C0F14DD-2856-4ED5-80A8-49E2761FEBCD}" srcOrd="0" destOrd="0" presId="urn:microsoft.com/office/officeart/2009/layout/CirclePictureHierarchy"/>
    <dgm:cxn modelId="{48FCB956-E272-4045-885E-F0049469C2E6}" type="presParOf" srcId="{0C0F14DD-2856-4ED5-80A8-49E2761FEBCD}" destId="{436C7663-B12C-4885-ABC2-D33897E66E7F}" srcOrd="0" destOrd="0" presId="urn:microsoft.com/office/officeart/2009/layout/CirclePictureHierarchy"/>
    <dgm:cxn modelId="{F837B655-73B4-45C3-8E68-1E219F05667D}" type="presParOf" srcId="{436C7663-B12C-4885-ABC2-D33897E66E7F}" destId="{7440EFB4-CEB5-494D-B01B-E40B91F3AE95}" srcOrd="0" destOrd="0" presId="urn:microsoft.com/office/officeart/2009/layout/CirclePictureHierarchy"/>
    <dgm:cxn modelId="{25BE626B-D05D-44A4-BBAD-F81B9F9B3333}" type="presParOf" srcId="{436C7663-B12C-4885-ABC2-D33897E66E7F}" destId="{E04E0852-8F81-449E-BDC5-834305EBD284}" srcOrd="1" destOrd="0" presId="urn:microsoft.com/office/officeart/2009/layout/CirclePictureHierarchy"/>
    <dgm:cxn modelId="{FA2F1346-9212-4A70-A255-C45D10C95E46}" type="presParOf" srcId="{0C0F14DD-2856-4ED5-80A8-49E2761FEBCD}" destId="{ED4F043A-1E55-4D6B-B381-FF04B237028B}" srcOrd="1" destOrd="0" presId="urn:microsoft.com/office/officeart/2009/layout/CirclePictureHierarchy"/>
    <dgm:cxn modelId="{FF0AF477-FE75-4A6B-B019-978E256C5356}" type="presParOf" srcId="{ED4F043A-1E55-4D6B-B381-FF04B237028B}" destId="{8561E949-5759-4F3F-8903-E445A9AF986A}" srcOrd="0" destOrd="0" presId="urn:microsoft.com/office/officeart/2009/layout/CirclePictureHierarchy"/>
    <dgm:cxn modelId="{E5BB8F6A-A908-4AD6-BB8B-72C5C3C6BDEF}" type="presParOf" srcId="{ED4F043A-1E55-4D6B-B381-FF04B237028B}" destId="{829D16CC-23C3-4A1A-98A5-E1A0A4D47078}" srcOrd="1" destOrd="0" presId="urn:microsoft.com/office/officeart/2009/layout/CirclePictureHierarchy"/>
    <dgm:cxn modelId="{A8203C1D-7B20-4031-9794-1A11EA2C7EA0}" type="presParOf" srcId="{829D16CC-23C3-4A1A-98A5-E1A0A4D47078}" destId="{803540F4-35A1-4DCB-AD2D-B38C7CF947A0}" srcOrd="0" destOrd="0" presId="urn:microsoft.com/office/officeart/2009/layout/CirclePictureHierarchy"/>
    <dgm:cxn modelId="{FF28BF49-4D62-42E2-A2C7-A1ECC90ABB41}" type="presParOf" srcId="{803540F4-35A1-4DCB-AD2D-B38C7CF947A0}" destId="{51F7B9BA-E29E-43B5-9706-96965A21BCE9}" srcOrd="0" destOrd="0" presId="urn:microsoft.com/office/officeart/2009/layout/CirclePictureHierarchy"/>
    <dgm:cxn modelId="{1AA4F5DD-518A-4786-AB09-E6B189BA5CCA}" type="presParOf" srcId="{803540F4-35A1-4DCB-AD2D-B38C7CF947A0}" destId="{F898497A-7A98-4E5B-9B9B-6E7EC2B4530C}" srcOrd="1" destOrd="0" presId="urn:microsoft.com/office/officeart/2009/layout/CirclePictureHierarchy"/>
    <dgm:cxn modelId="{AA775722-F1CF-4E90-A230-FA32731ED588}" type="presParOf" srcId="{829D16CC-23C3-4A1A-98A5-E1A0A4D47078}" destId="{14897CE0-099F-400F-AF7E-4E6656F32520}" srcOrd="1" destOrd="0" presId="urn:microsoft.com/office/officeart/2009/layout/CirclePictureHierarchy"/>
    <dgm:cxn modelId="{55ADC5B5-A938-4EB2-AA21-01807876240D}" type="presParOf" srcId="{14897CE0-099F-400F-AF7E-4E6656F32520}" destId="{3B9CFA35-4B2A-49EE-9EC2-805DA4DE04CB}" srcOrd="0" destOrd="0" presId="urn:microsoft.com/office/officeart/2009/layout/CirclePictureHierarchy"/>
    <dgm:cxn modelId="{E0D696D9-80FC-497E-BF74-E041FFB22F56}" type="presParOf" srcId="{14897CE0-099F-400F-AF7E-4E6656F32520}" destId="{DA3ECA30-980C-4EEE-9093-DC0EA2F3B5EE}" srcOrd="1" destOrd="0" presId="urn:microsoft.com/office/officeart/2009/layout/CirclePictureHierarchy"/>
    <dgm:cxn modelId="{9FC639FB-F6E6-47A2-B45E-BA6F0FEE15C4}" type="presParOf" srcId="{DA3ECA30-980C-4EEE-9093-DC0EA2F3B5EE}" destId="{AD87DDAF-4303-4911-880A-337066FA4124}" srcOrd="0" destOrd="0" presId="urn:microsoft.com/office/officeart/2009/layout/CirclePictureHierarchy"/>
    <dgm:cxn modelId="{896DF27E-4AA9-436E-A09E-DFB02C2DFB4F}" type="presParOf" srcId="{AD87DDAF-4303-4911-880A-337066FA4124}" destId="{4550FBB8-EF75-43AE-89AB-9D16FEE114E8}" srcOrd="0" destOrd="0" presId="urn:microsoft.com/office/officeart/2009/layout/CirclePictureHierarchy"/>
    <dgm:cxn modelId="{8CD91537-C1BC-4F9A-9CA6-E77720961204}" type="presParOf" srcId="{AD87DDAF-4303-4911-880A-337066FA4124}" destId="{2A86D4E7-1587-4A39-A981-5CC958198BA5}" srcOrd="1" destOrd="0" presId="urn:microsoft.com/office/officeart/2009/layout/CirclePictureHierarchy"/>
    <dgm:cxn modelId="{ED1328BE-6108-4675-8E8D-5D35739F3D7F}" type="presParOf" srcId="{DA3ECA30-980C-4EEE-9093-DC0EA2F3B5EE}" destId="{1DDAFCE8-D793-4D7B-9F8E-5BEEA30D0B79}" srcOrd="1" destOrd="0" presId="urn:microsoft.com/office/officeart/2009/layout/CirclePictureHierarchy"/>
    <dgm:cxn modelId="{F9321101-4C8D-43D5-9B92-FFAA412266A3}" type="presParOf" srcId="{14897CE0-099F-400F-AF7E-4E6656F32520}" destId="{6DE48306-0A4E-41F9-90EA-FF88AEFD176F}" srcOrd="2" destOrd="0" presId="urn:microsoft.com/office/officeart/2009/layout/CirclePictureHierarchy"/>
    <dgm:cxn modelId="{BF666129-547F-4EE7-9098-1B3544203CF8}" type="presParOf" srcId="{14897CE0-099F-400F-AF7E-4E6656F32520}" destId="{6C8CE15A-CF80-4658-A715-F42C2275A152}" srcOrd="3" destOrd="0" presId="urn:microsoft.com/office/officeart/2009/layout/CirclePictureHierarchy"/>
    <dgm:cxn modelId="{C80B1A1E-6A72-46E5-B705-7090792FA89A}" type="presParOf" srcId="{6C8CE15A-CF80-4658-A715-F42C2275A152}" destId="{44D5D36C-9EB7-4A8F-B95D-32754C9F8794}" srcOrd="0" destOrd="0" presId="urn:microsoft.com/office/officeart/2009/layout/CirclePictureHierarchy"/>
    <dgm:cxn modelId="{66A6BC8F-E06B-4839-9525-756E17A82299}" type="presParOf" srcId="{44D5D36C-9EB7-4A8F-B95D-32754C9F8794}" destId="{85B1EDEF-03C4-44A8-8531-4A3DFD0DC7DC}" srcOrd="0" destOrd="0" presId="urn:microsoft.com/office/officeart/2009/layout/CirclePictureHierarchy"/>
    <dgm:cxn modelId="{AB16A32B-508D-4E58-BB6E-82DB6CED4F27}" type="presParOf" srcId="{44D5D36C-9EB7-4A8F-B95D-32754C9F8794}" destId="{08F29BB9-8D0C-461A-82F9-1BE9383477DE}" srcOrd="1" destOrd="0" presId="urn:microsoft.com/office/officeart/2009/layout/CirclePictureHierarchy"/>
    <dgm:cxn modelId="{B67ABCE6-E516-4A2D-B03D-2E9B9A568929}" type="presParOf" srcId="{6C8CE15A-CF80-4658-A715-F42C2275A152}" destId="{5F67356D-DF7B-480B-AF92-C40C450AE0C3}" srcOrd="1" destOrd="0" presId="urn:microsoft.com/office/officeart/2009/layout/CirclePictureHierarchy"/>
    <dgm:cxn modelId="{6F185832-EE41-4B72-BEB2-E23A36C996F7}" type="presParOf" srcId="{ED4F043A-1E55-4D6B-B381-FF04B237028B}" destId="{FF1685D5-AC3E-4A0F-9320-A9CAA0CC72B5}" srcOrd="2" destOrd="0" presId="urn:microsoft.com/office/officeart/2009/layout/CirclePictureHierarchy"/>
    <dgm:cxn modelId="{C8AE8E16-CBD6-42E3-9B39-D5B57E8EFB11}" type="presParOf" srcId="{ED4F043A-1E55-4D6B-B381-FF04B237028B}" destId="{A83394A9-E7BC-46BD-A072-A0230D368B6C}" srcOrd="3" destOrd="0" presId="urn:microsoft.com/office/officeart/2009/layout/CirclePictureHierarchy"/>
    <dgm:cxn modelId="{2E9C3310-597C-4550-97BD-4A61933B700B}" type="presParOf" srcId="{A83394A9-E7BC-46BD-A072-A0230D368B6C}" destId="{D336FD94-60CA-4DE3-8111-E56B9089CCEE}" srcOrd="0" destOrd="0" presId="urn:microsoft.com/office/officeart/2009/layout/CirclePictureHierarchy"/>
    <dgm:cxn modelId="{72207850-D17E-4CA8-B086-A8F07E203217}" type="presParOf" srcId="{D336FD94-60CA-4DE3-8111-E56B9089CCEE}" destId="{B56A02F6-C688-45BE-A1C0-32C9CFA36A45}" srcOrd="0" destOrd="0" presId="urn:microsoft.com/office/officeart/2009/layout/CirclePictureHierarchy"/>
    <dgm:cxn modelId="{70B4CC6C-392B-41C9-B142-3CB84F942E7E}" type="presParOf" srcId="{D336FD94-60CA-4DE3-8111-E56B9089CCEE}" destId="{4A4B9B15-212A-4490-BB28-0AAC09978436}" srcOrd="1" destOrd="0" presId="urn:microsoft.com/office/officeart/2009/layout/CirclePictureHierarchy"/>
    <dgm:cxn modelId="{04188500-470C-45D2-8429-A4CBB8FDAB57}" type="presParOf" srcId="{A83394A9-E7BC-46BD-A072-A0230D368B6C}" destId="{B217B1E7-1E28-48ED-B851-8837C534C96A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685D5-AC3E-4A0F-9320-A9CAA0CC72B5}">
      <dsp:nvSpPr>
        <dsp:cNvPr id="0" name=""/>
        <dsp:cNvSpPr/>
      </dsp:nvSpPr>
      <dsp:spPr>
        <a:xfrm>
          <a:off x="4146523" y="1688231"/>
          <a:ext cx="1890402" cy="404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71"/>
              </a:lnTo>
              <a:lnTo>
                <a:pt x="1890402" y="203971"/>
              </a:lnTo>
              <a:lnTo>
                <a:pt x="1890402" y="404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48306-0A4E-41F9-90EA-FF88AEFD176F}">
      <dsp:nvSpPr>
        <dsp:cNvPr id="0" name=""/>
        <dsp:cNvSpPr/>
      </dsp:nvSpPr>
      <dsp:spPr>
        <a:xfrm>
          <a:off x="2503552" y="3345974"/>
          <a:ext cx="1820348" cy="507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285"/>
              </a:lnTo>
              <a:lnTo>
                <a:pt x="1820348" y="306285"/>
              </a:lnTo>
              <a:lnTo>
                <a:pt x="1820348" y="5070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CFA35-4B2A-49EE-9EC2-805DA4DE04CB}">
      <dsp:nvSpPr>
        <dsp:cNvPr id="0" name=""/>
        <dsp:cNvSpPr/>
      </dsp:nvSpPr>
      <dsp:spPr>
        <a:xfrm>
          <a:off x="724268" y="3345974"/>
          <a:ext cx="1779284" cy="430159"/>
        </a:xfrm>
        <a:custGeom>
          <a:avLst/>
          <a:gdLst/>
          <a:ahLst/>
          <a:cxnLst/>
          <a:rect l="0" t="0" r="0" b="0"/>
          <a:pathLst>
            <a:path>
              <a:moveTo>
                <a:pt x="1779284" y="0"/>
              </a:moveTo>
              <a:lnTo>
                <a:pt x="1779284" y="229399"/>
              </a:lnTo>
              <a:lnTo>
                <a:pt x="0" y="229399"/>
              </a:lnTo>
              <a:lnTo>
                <a:pt x="0" y="4301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1E949-5759-4F3F-8903-E445A9AF986A}">
      <dsp:nvSpPr>
        <dsp:cNvPr id="0" name=""/>
        <dsp:cNvSpPr/>
      </dsp:nvSpPr>
      <dsp:spPr>
        <a:xfrm>
          <a:off x="2503552" y="1688231"/>
          <a:ext cx="1642970" cy="436583"/>
        </a:xfrm>
        <a:custGeom>
          <a:avLst/>
          <a:gdLst/>
          <a:ahLst/>
          <a:cxnLst/>
          <a:rect l="0" t="0" r="0" b="0"/>
          <a:pathLst>
            <a:path>
              <a:moveTo>
                <a:pt x="1642970" y="0"/>
              </a:moveTo>
              <a:lnTo>
                <a:pt x="1642970" y="235823"/>
              </a:lnTo>
              <a:lnTo>
                <a:pt x="0" y="235823"/>
              </a:lnTo>
              <a:lnTo>
                <a:pt x="0" y="4365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0EFB4-CEB5-494D-B01B-E40B91F3AE95}">
      <dsp:nvSpPr>
        <dsp:cNvPr id="0" name=""/>
        <dsp:cNvSpPr/>
      </dsp:nvSpPr>
      <dsp:spPr>
        <a:xfrm>
          <a:off x="3377423" y="388772"/>
          <a:ext cx="1538199" cy="1299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E0852-8F81-449E-BDC5-834305EBD284}">
      <dsp:nvSpPr>
        <dsp:cNvPr id="0" name=""/>
        <dsp:cNvSpPr/>
      </dsp:nvSpPr>
      <dsp:spPr>
        <a:xfrm>
          <a:off x="5058660" y="385739"/>
          <a:ext cx="2601847" cy="128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800" kern="1200" dirty="0"/>
        </a:p>
      </dsp:txBody>
      <dsp:txXfrm>
        <a:off x="5058660" y="385739"/>
        <a:ext cx="2601847" cy="1284862"/>
      </dsp:txXfrm>
    </dsp:sp>
    <dsp:sp modelId="{51F7B9BA-E29E-43B5-9706-96965A21BCE9}">
      <dsp:nvSpPr>
        <dsp:cNvPr id="0" name=""/>
        <dsp:cNvSpPr/>
      </dsp:nvSpPr>
      <dsp:spPr>
        <a:xfrm>
          <a:off x="1824297" y="2124814"/>
          <a:ext cx="1358511" cy="12211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8497A-7A98-4E5B-9B9B-6E7EC2B4530C}">
      <dsp:nvSpPr>
        <dsp:cNvPr id="0" name=""/>
        <dsp:cNvSpPr/>
      </dsp:nvSpPr>
      <dsp:spPr>
        <a:xfrm>
          <a:off x="3145984" y="2089750"/>
          <a:ext cx="1927294" cy="128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5984" y="2089750"/>
        <a:ext cx="1927294" cy="1284862"/>
      </dsp:txXfrm>
    </dsp:sp>
    <dsp:sp modelId="{4550FBB8-EF75-43AE-89AB-9D16FEE114E8}">
      <dsp:nvSpPr>
        <dsp:cNvPr id="0" name=""/>
        <dsp:cNvSpPr/>
      </dsp:nvSpPr>
      <dsp:spPr>
        <a:xfrm>
          <a:off x="3948" y="3776133"/>
          <a:ext cx="1440639" cy="132149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D4E7-1587-4A39-A981-5CC958198BA5}">
      <dsp:nvSpPr>
        <dsp:cNvPr id="0" name=""/>
        <dsp:cNvSpPr/>
      </dsp:nvSpPr>
      <dsp:spPr>
        <a:xfrm>
          <a:off x="1366699" y="3791237"/>
          <a:ext cx="1927294" cy="128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66699" y="3791237"/>
        <a:ext cx="1927294" cy="1284862"/>
      </dsp:txXfrm>
    </dsp:sp>
    <dsp:sp modelId="{85B1EDEF-03C4-44A8-8531-4A3DFD0DC7DC}">
      <dsp:nvSpPr>
        <dsp:cNvPr id="0" name=""/>
        <dsp:cNvSpPr/>
      </dsp:nvSpPr>
      <dsp:spPr>
        <a:xfrm>
          <a:off x="3615209" y="3853019"/>
          <a:ext cx="1417383" cy="11375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29BB9-8D0C-461A-82F9-1BE9383477DE}">
      <dsp:nvSpPr>
        <dsp:cNvPr id="0" name=""/>
        <dsp:cNvSpPr/>
      </dsp:nvSpPr>
      <dsp:spPr>
        <a:xfrm>
          <a:off x="4966333" y="3776133"/>
          <a:ext cx="1927294" cy="128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প্রানি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66333" y="3776133"/>
        <a:ext cx="1927294" cy="1284862"/>
      </dsp:txXfrm>
    </dsp:sp>
    <dsp:sp modelId="{B56A02F6-C688-45BE-A1C0-32C9CFA36A45}">
      <dsp:nvSpPr>
        <dsp:cNvPr id="0" name=""/>
        <dsp:cNvSpPr/>
      </dsp:nvSpPr>
      <dsp:spPr>
        <a:xfrm>
          <a:off x="5394494" y="2092962"/>
          <a:ext cx="1284862" cy="128486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B9B15-212A-4490-BB28-0AAC09978436}">
      <dsp:nvSpPr>
        <dsp:cNvPr id="0" name=""/>
        <dsp:cNvSpPr/>
      </dsp:nvSpPr>
      <dsp:spPr>
        <a:xfrm>
          <a:off x="6679357" y="2089750"/>
          <a:ext cx="1927294" cy="128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জড়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79357" y="2089750"/>
        <a:ext cx="1927294" cy="1284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1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9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5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E0ADCFF-98C2-4726-8DE4-1093804367C3}"/>
              </a:ext>
            </a:extLst>
          </p:cNvPr>
          <p:cNvGrpSpPr/>
          <p:nvPr/>
        </p:nvGrpSpPr>
        <p:grpSpPr>
          <a:xfrm>
            <a:off x="886264" y="857250"/>
            <a:ext cx="8257736" cy="4884856"/>
            <a:chOff x="1132337" y="73130"/>
            <a:chExt cx="10879393" cy="6513141"/>
          </a:xfrm>
        </p:grpSpPr>
        <p:sp>
          <p:nvSpPr>
            <p:cNvPr id="2" name="TextBox 1"/>
            <p:cNvSpPr txBox="1"/>
            <p:nvPr/>
          </p:nvSpPr>
          <p:spPr>
            <a:xfrm>
              <a:off x="1132337" y="249177"/>
              <a:ext cx="9509866" cy="1138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49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95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49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C9A0EB-042A-4D09-8EFB-C35B4506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337" y="1361215"/>
              <a:ext cx="9509867" cy="522505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5BE784-8605-42BA-9E3C-F3CF3533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930" y="73130"/>
              <a:ext cx="2971800" cy="3467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3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HABUR\Desktop\runa\picture\Arpika-1.jpg"/>
          <p:cNvPicPr>
            <a:picLocks noChangeAspect="1" noChangeArrowheads="1"/>
          </p:cNvPicPr>
          <p:nvPr/>
        </p:nvPicPr>
        <p:blipFill>
          <a:blip r:embed="rId2" cstate="print"/>
          <a:srcRect l="16250" r="8000"/>
          <a:stretch>
            <a:fillRect/>
          </a:stretch>
        </p:blipFill>
        <p:spPr bwMode="auto">
          <a:xfrm>
            <a:off x="685800" y="457200"/>
            <a:ext cx="7924800" cy="586740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2400300" y="4114800"/>
            <a:ext cx="4495800" cy="27432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AB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AB17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1BDB1-26FA-4FF4-8E7D-1B49CE4F8690}"/>
              </a:ext>
            </a:extLst>
          </p:cNvPr>
          <p:cNvSpPr txBox="1"/>
          <p:nvPr/>
        </p:nvSpPr>
        <p:spPr>
          <a:xfrm>
            <a:off x="1593167" y="1479746"/>
            <a:ext cx="5908430" cy="854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79B9D-CB9F-4A11-83B6-030C7EBE3663}"/>
              </a:ext>
            </a:extLst>
          </p:cNvPr>
          <p:cNvSpPr txBox="1"/>
          <p:nvPr/>
        </p:nvSpPr>
        <p:spPr>
          <a:xfrm>
            <a:off x="743829" y="2756389"/>
            <a:ext cx="7607105" cy="251607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9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9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শোর</a:t>
            </a:r>
            <a:r>
              <a:rPr lang="en-US" sz="49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9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bn-BD" sz="49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9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49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95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বটিয়া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া,খুলনা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5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52400"/>
            <a:ext cx="8458200" cy="6470749"/>
            <a:chOff x="609600" y="1143000"/>
            <a:chExt cx="7848600" cy="4339208"/>
          </a:xfrm>
          <a:solidFill>
            <a:schemeClr val="bg1"/>
          </a:solidFill>
        </p:grpSpPr>
        <p:sp>
          <p:nvSpPr>
            <p:cNvPr id="2" name="Rectangle 1"/>
            <p:cNvSpPr/>
            <p:nvPr/>
          </p:nvSpPr>
          <p:spPr>
            <a:xfrm>
              <a:off x="609600" y="1143000"/>
              <a:ext cx="7848600" cy="24895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বিষয়ঃ প্রাথমিক বিজ্ঞান</a:t>
              </a:r>
            </a:p>
            <a:p>
              <a:pPr algn="ctr"/>
              <a:r>
                <a:rPr lang="bn-IN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শ্রেণিঃ ৫ম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3363476"/>
              <a:ext cx="7848600" cy="21187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rgbClr val="C00000"/>
                  </a:solidFill>
                  <a:latin typeface="SutonnyMJ" pitchFamily="2" charset="0"/>
                  <a:cs typeface="NikoshBAN" pitchFamily="2" charset="0"/>
                </a:rPr>
                <a:t>ZvwiL</a:t>
              </a:r>
              <a:r>
                <a:rPr lang="en-US" sz="5400" dirty="0" smtClean="0">
                  <a:solidFill>
                    <a:srgbClr val="C00000"/>
                  </a:solidFill>
                  <a:latin typeface="SutonnyMJ" pitchFamily="2" charset="0"/>
                  <a:cs typeface="NikoshBAN" pitchFamily="2" charset="0"/>
                </a:rPr>
                <a:t> t ০৯/০১/20২০</a:t>
              </a:r>
              <a:endParaRPr lang="bn-IN" sz="5400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33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828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7" y="2438400"/>
            <a:ext cx="91643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5237191"/>
              </p:ext>
            </p:extLst>
          </p:nvPr>
        </p:nvGraphicFramePr>
        <p:xfrm>
          <a:off x="228600" y="10668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500" y="3048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উপদান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29600" cy="6099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12559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09600"/>
            <a:ext cx="7429500" cy="605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420" y="170995"/>
            <a:ext cx="781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609600"/>
            <a:ext cx="7600950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734"/>
            <a:ext cx="9144000" cy="4420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2286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শৃঙ্খল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3" y="533400"/>
            <a:ext cx="8452336" cy="5867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8312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জাল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103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MAHABUR</dc:creator>
  <cp:lastModifiedBy>Lenovo</cp:lastModifiedBy>
  <cp:revision>158</cp:revision>
  <dcterms:created xsi:type="dcterms:W3CDTF">2006-08-16T00:00:00Z</dcterms:created>
  <dcterms:modified xsi:type="dcterms:W3CDTF">2020-01-19T06:31:09Z</dcterms:modified>
</cp:coreProperties>
</file>