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57" r:id="rId3"/>
    <p:sldId id="268" r:id="rId4"/>
    <p:sldId id="278" r:id="rId5"/>
    <p:sldId id="260" r:id="rId6"/>
    <p:sldId id="259" r:id="rId7"/>
    <p:sldId id="269" r:id="rId8"/>
    <p:sldId id="279" r:id="rId9"/>
    <p:sldId id="270" r:id="rId10"/>
    <p:sldId id="274" r:id="rId11"/>
    <p:sldId id="262" r:id="rId12"/>
    <p:sldId id="272" r:id="rId13"/>
    <p:sldId id="273" r:id="rId14"/>
    <p:sldId id="265" r:id="rId15"/>
    <p:sldId id="266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9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67FC1-3354-43E8-B230-82523B5EB61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E594714-4479-46AB-821B-AECE10A816A2}">
      <dgm:prSet phldrT="[Text]" custT="1"/>
      <dgm:spPr/>
      <dgm:t>
        <a:bodyPr/>
        <a:lstStyle/>
        <a:p>
          <a:r>
            <a:rPr lang="bn-IN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r>
            <a:rPr lang="bn-BD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মন্ডল</a:t>
          </a:r>
          <a:endParaRPr lang="en-GB" sz="4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55FEE2-C00A-4018-B17E-F9C8A919677B}" type="parTrans" cxnId="{3DBD7FB7-7E4D-49C5-BD00-C30CF6D331F5}">
      <dgm:prSet/>
      <dgm:spPr/>
      <dgm:t>
        <a:bodyPr/>
        <a:lstStyle/>
        <a:p>
          <a:endParaRPr lang="en-GB"/>
        </a:p>
      </dgm:t>
    </dgm:pt>
    <dgm:pt modelId="{84759DCD-7EFC-4264-922F-B3B7B689B32D}" type="sibTrans" cxnId="{3DBD7FB7-7E4D-49C5-BD00-C30CF6D331F5}">
      <dgm:prSet/>
      <dgm:spPr/>
      <dgm:t>
        <a:bodyPr/>
        <a:lstStyle/>
        <a:p>
          <a:endParaRPr lang="en-GB"/>
        </a:p>
      </dgm:t>
    </dgm:pt>
    <dgm:pt modelId="{A1DA81B9-5251-45B5-A69D-68EBE2A76337}">
      <dgm:prSet phldrT="[Text]" custT="1"/>
      <dgm:spPr/>
      <dgm:t>
        <a:bodyPr/>
        <a:lstStyle/>
        <a:p>
          <a:r>
            <a:rPr lang="bn-IN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ট্রপোস্ফেয়ার</a:t>
          </a:r>
          <a:endParaRPr lang="en-GB" sz="2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9F2246-87A5-40B9-A777-32D620B4C2D0}" type="parTrans" cxnId="{8271CEFA-7C97-435A-9D80-F026E14BFD01}">
      <dgm:prSet/>
      <dgm:spPr/>
      <dgm:t>
        <a:bodyPr/>
        <a:lstStyle/>
        <a:p>
          <a:endParaRPr lang="en-GB"/>
        </a:p>
      </dgm:t>
    </dgm:pt>
    <dgm:pt modelId="{896D0BFE-5FFD-4A70-8A30-FD5DC7275E52}" type="sibTrans" cxnId="{8271CEFA-7C97-435A-9D80-F026E14BFD01}">
      <dgm:prSet/>
      <dgm:spPr/>
      <dgm:t>
        <a:bodyPr/>
        <a:lstStyle/>
        <a:p>
          <a:endParaRPr lang="en-GB"/>
        </a:p>
      </dgm:t>
    </dgm:pt>
    <dgm:pt modelId="{E341B4BC-B3E5-45AD-8F85-2CE03F70A7AE}">
      <dgm:prSet phldrT="[Text]" custT="1"/>
      <dgm:spPr/>
      <dgm:t>
        <a:bodyPr/>
        <a:lstStyle/>
        <a:p>
          <a:r>
            <a:rPr lang="bn-IN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স্ট্রাটোস্ফেয়ার</a:t>
          </a:r>
          <a:endParaRPr lang="en-GB" sz="2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556F53-93D3-4DA1-AFAE-B664DEFB885A}" type="parTrans" cxnId="{F30615DA-C369-4191-8451-F6103A92E623}">
      <dgm:prSet/>
      <dgm:spPr/>
      <dgm:t>
        <a:bodyPr/>
        <a:lstStyle/>
        <a:p>
          <a:endParaRPr lang="en-GB"/>
        </a:p>
      </dgm:t>
    </dgm:pt>
    <dgm:pt modelId="{B2851695-0D41-4930-9A45-435623274517}" type="sibTrans" cxnId="{F30615DA-C369-4191-8451-F6103A92E623}">
      <dgm:prSet/>
      <dgm:spPr/>
      <dgm:t>
        <a:bodyPr/>
        <a:lstStyle/>
        <a:p>
          <a:endParaRPr lang="en-GB"/>
        </a:p>
      </dgm:t>
    </dgm:pt>
    <dgm:pt modelId="{3E7A96B9-DA04-414D-B5BB-8389C561D40C}">
      <dgm:prSet phldrT="[Text]" custT="1"/>
      <dgm:spPr/>
      <dgm:t>
        <a:bodyPr/>
        <a:lstStyle/>
        <a:p>
          <a:r>
            <a:rPr lang="bn-IN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মেসোস্ফেয়ার</a:t>
          </a:r>
          <a:endParaRPr lang="en-GB" sz="2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3C360D-3CA7-400A-A5E2-0BC9A52E58A1}" type="parTrans" cxnId="{4EBC48CD-D741-40D5-BD25-13283D28FB43}">
      <dgm:prSet/>
      <dgm:spPr/>
      <dgm:t>
        <a:bodyPr/>
        <a:lstStyle/>
        <a:p>
          <a:endParaRPr lang="en-GB"/>
        </a:p>
      </dgm:t>
    </dgm:pt>
    <dgm:pt modelId="{AE7F0187-063C-415B-9ECF-A9E29EBFF4A2}" type="sibTrans" cxnId="{4EBC48CD-D741-40D5-BD25-13283D28FB43}">
      <dgm:prSet/>
      <dgm:spPr/>
      <dgm:t>
        <a:bodyPr/>
        <a:lstStyle/>
        <a:p>
          <a:endParaRPr lang="en-GB"/>
        </a:p>
      </dgm:t>
    </dgm:pt>
    <dgm:pt modelId="{89567824-9C36-41CC-9EB8-9EAE53B794A3}">
      <dgm:prSet custT="1"/>
      <dgm:spPr/>
      <dgm:t>
        <a:bodyPr/>
        <a:lstStyle/>
        <a:p>
          <a:r>
            <a:rPr lang="bn-IN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থার্মোস্ফেয়ার</a:t>
          </a:r>
          <a:endParaRPr lang="en-GB" sz="2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87DF83-5B85-4FF8-8B5F-A2FEB9FFC665}" type="parTrans" cxnId="{144CF082-9D2D-4088-A2FA-8CD935CE6A74}">
      <dgm:prSet/>
      <dgm:spPr/>
      <dgm:t>
        <a:bodyPr/>
        <a:lstStyle/>
        <a:p>
          <a:endParaRPr lang="en-GB"/>
        </a:p>
      </dgm:t>
    </dgm:pt>
    <dgm:pt modelId="{72801F98-EC29-42F7-BA24-15F831CC0477}" type="sibTrans" cxnId="{144CF082-9D2D-4088-A2FA-8CD935CE6A74}">
      <dgm:prSet/>
      <dgm:spPr/>
      <dgm:t>
        <a:bodyPr/>
        <a:lstStyle/>
        <a:p>
          <a:endParaRPr lang="en-GB"/>
        </a:p>
      </dgm:t>
    </dgm:pt>
    <dgm:pt modelId="{CC724150-749F-4045-A117-E2FB3B2F75EE}" type="pres">
      <dgm:prSet presAssocID="{32267FC1-3354-43E8-B230-82523B5EB6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67E1C88-1FC4-4603-B9B0-24E9395019CC}" type="pres">
      <dgm:prSet presAssocID="{0E594714-4479-46AB-821B-AECE10A816A2}" presName="hierRoot1" presStyleCnt="0">
        <dgm:presLayoutVars>
          <dgm:hierBranch val="init"/>
        </dgm:presLayoutVars>
      </dgm:prSet>
      <dgm:spPr/>
    </dgm:pt>
    <dgm:pt modelId="{091211B2-A693-4E8C-9379-63B5129614CF}" type="pres">
      <dgm:prSet presAssocID="{0E594714-4479-46AB-821B-AECE10A816A2}" presName="rootComposite1" presStyleCnt="0"/>
      <dgm:spPr/>
    </dgm:pt>
    <dgm:pt modelId="{9F019747-24A5-40D6-AB7E-FE288EDA2378}" type="pres">
      <dgm:prSet presAssocID="{0E594714-4479-46AB-821B-AECE10A816A2}" presName="rootText1" presStyleLbl="node0" presStyleIdx="0" presStyleCnt="1" custScaleX="180180" custScaleY="105727" custLinFactNeighborX="-2303" custLinFactNeighborY="-1282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85B38CF-D14B-4F29-B364-5FA62A5091D3}" type="pres">
      <dgm:prSet presAssocID="{0E594714-4479-46AB-821B-AECE10A816A2}" presName="rootConnector1" presStyleLbl="node1" presStyleIdx="0" presStyleCnt="0"/>
      <dgm:spPr/>
      <dgm:t>
        <a:bodyPr/>
        <a:lstStyle/>
        <a:p>
          <a:endParaRPr lang="en-GB"/>
        </a:p>
      </dgm:t>
    </dgm:pt>
    <dgm:pt modelId="{73EAA5D2-40F8-47B1-8040-60CCC1769474}" type="pres">
      <dgm:prSet presAssocID="{0E594714-4479-46AB-821B-AECE10A816A2}" presName="hierChild2" presStyleCnt="0"/>
      <dgm:spPr/>
    </dgm:pt>
    <dgm:pt modelId="{897DB433-448F-4189-82CE-A6C15F6F4998}" type="pres">
      <dgm:prSet presAssocID="{119F2246-87A5-40B9-A777-32D620B4C2D0}" presName="Name37" presStyleLbl="parChTrans1D2" presStyleIdx="0" presStyleCnt="4"/>
      <dgm:spPr/>
      <dgm:t>
        <a:bodyPr/>
        <a:lstStyle/>
        <a:p>
          <a:endParaRPr lang="en-GB"/>
        </a:p>
      </dgm:t>
    </dgm:pt>
    <dgm:pt modelId="{D1D6499E-48FC-4897-9EF2-E1525CAD4204}" type="pres">
      <dgm:prSet presAssocID="{A1DA81B9-5251-45B5-A69D-68EBE2A76337}" presName="hierRoot2" presStyleCnt="0">
        <dgm:presLayoutVars>
          <dgm:hierBranch val="init"/>
        </dgm:presLayoutVars>
      </dgm:prSet>
      <dgm:spPr/>
    </dgm:pt>
    <dgm:pt modelId="{57FE39AB-DDB0-4507-B413-910D0819575C}" type="pres">
      <dgm:prSet presAssocID="{A1DA81B9-5251-45B5-A69D-68EBE2A76337}" presName="rootComposite" presStyleCnt="0"/>
      <dgm:spPr/>
    </dgm:pt>
    <dgm:pt modelId="{648B86A5-4CB5-4313-81A6-C8E21443A95A}" type="pres">
      <dgm:prSet presAssocID="{A1DA81B9-5251-45B5-A69D-68EBE2A76337}" presName="rootText" presStyleLbl="node2" presStyleIdx="0" presStyleCnt="4" custLinFactNeighborY="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04D57F7-6532-48B3-ADAB-71E5356AD113}" type="pres">
      <dgm:prSet presAssocID="{A1DA81B9-5251-45B5-A69D-68EBE2A76337}" presName="rootConnector" presStyleLbl="node2" presStyleIdx="0" presStyleCnt="4"/>
      <dgm:spPr/>
      <dgm:t>
        <a:bodyPr/>
        <a:lstStyle/>
        <a:p>
          <a:endParaRPr lang="en-GB"/>
        </a:p>
      </dgm:t>
    </dgm:pt>
    <dgm:pt modelId="{53436135-B0AA-433F-9F6B-9CEEB3F5F7B9}" type="pres">
      <dgm:prSet presAssocID="{A1DA81B9-5251-45B5-A69D-68EBE2A76337}" presName="hierChild4" presStyleCnt="0"/>
      <dgm:spPr/>
    </dgm:pt>
    <dgm:pt modelId="{579CEFCE-38D9-4236-9B88-FBB76E8B6CE2}" type="pres">
      <dgm:prSet presAssocID="{A1DA81B9-5251-45B5-A69D-68EBE2A76337}" presName="hierChild5" presStyleCnt="0"/>
      <dgm:spPr/>
    </dgm:pt>
    <dgm:pt modelId="{8835B057-B980-4D3E-A691-EC58A441DB2B}" type="pres">
      <dgm:prSet presAssocID="{00556F53-93D3-4DA1-AFAE-B664DEFB885A}" presName="Name37" presStyleLbl="parChTrans1D2" presStyleIdx="1" presStyleCnt="4"/>
      <dgm:spPr/>
      <dgm:t>
        <a:bodyPr/>
        <a:lstStyle/>
        <a:p>
          <a:endParaRPr lang="en-GB"/>
        </a:p>
      </dgm:t>
    </dgm:pt>
    <dgm:pt modelId="{7C9B017E-8848-4BFF-A8CD-7A4B9B938432}" type="pres">
      <dgm:prSet presAssocID="{E341B4BC-B3E5-45AD-8F85-2CE03F70A7AE}" presName="hierRoot2" presStyleCnt="0">
        <dgm:presLayoutVars>
          <dgm:hierBranch val="init"/>
        </dgm:presLayoutVars>
      </dgm:prSet>
      <dgm:spPr/>
    </dgm:pt>
    <dgm:pt modelId="{3930551F-F137-4130-92E1-819CE5A2FC6D}" type="pres">
      <dgm:prSet presAssocID="{E341B4BC-B3E5-45AD-8F85-2CE03F70A7AE}" presName="rootComposite" presStyleCnt="0"/>
      <dgm:spPr/>
    </dgm:pt>
    <dgm:pt modelId="{942E1504-CC0A-41F8-B4AB-D86DD6E14E70}" type="pres">
      <dgm:prSet presAssocID="{E341B4BC-B3E5-45AD-8F85-2CE03F70A7AE}" presName="rootText" presStyleLbl="node2" presStyleIdx="1" presStyleCnt="4" custLinFactNeighborY="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2A428C5-F471-4ACE-9042-1A3A4C212798}" type="pres">
      <dgm:prSet presAssocID="{E341B4BC-B3E5-45AD-8F85-2CE03F70A7AE}" presName="rootConnector" presStyleLbl="node2" presStyleIdx="1" presStyleCnt="4"/>
      <dgm:spPr/>
      <dgm:t>
        <a:bodyPr/>
        <a:lstStyle/>
        <a:p>
          <a:endParaRPr lang="en-GB"/>
        </a:p>
      </dgm:t>
    </dgm:pt>
    <dgm:pt modelId="{1DCF5BCB-606B-4446-91D8-7121198AAD1F}" type="pres">
      <dgm:prSet presAssocID="{E341B4BC-B3E5-45AD-8F85-2CE03F70A7AE}" presName="hierChild4" presStyleCnt="0"/>
      <dgm:spPr/>
    </dgm:pt>
    <dgm:pt modelId="{31A8B095-6E1F-4257-A815-B93F546E3BD9}" type="pres">
      <dgm:prSet presAssocID="{E341B4BC-B3E5-45AD-8F85-2CE03F70A7AE}" presName="hierChild5" presStyleCnt="0"/>
      <dgm:spPr/>
    </dgm:pt>
    <dgm:pt modelId="{D2931EB3-A0AE-42C4-9B9E-770A73E9D055}" type="pres">
      <dgm:prSet presAssocID="{E73C360D-3CA7-400A-A5E2-0BC9A52E58A1}" presName="Name37" presStyleLbl="parChTrans1D2" presStyleIdx="2" presStyleCnt="4"/>
      <dgm:spPr/>
      <dgm:t>
        <a:bodyPr/>
        <a:lstStyle/>
        <a:p>
          <a:endParaRPr lang="en-GB"/>
        </a:p>
      </dgm:t>
    </dgm:pt>
    <dgm:pt modelId="{F342201F-D1A5-4D3A-85EC-301D51AF8D6E}" type="pres">
      <dgm:prSet presAssocID="{3E7A96B9-DA04-414D-B5BB-8389C561D40C}" presName="hierRoot2" presStyleCnt="0">
        <dgm:presLayoutVars>
          <dgm:hierBranch val="init"/>
        </dgm:presLayoutVars>
      </dgm:prSet>
      <dgm:spPr/>
    </dgm:pt>
    <dgm:pt modelId="{0C6E136B-F243-4048-8A31-F7FCEDFBC7BB}" type="pres">
      <dgm:prSet presAssocID="{3E7A96B9-DA04-414D-B5BB-8389C561D40C}" presName="rootComposite" presStyleCnt="0"/>
      <dgm:spPr/>
    </dgm:pt>
    <dgm:pt modelId="{EC4E4449-F14F-4CEB-BB87-1440A7700193}" type="pres">
      <dgm:prSet presAssocID="{3E7A96B9-DA04-414D-B5BB-8389C561D40C}" presName="rootText" presStyleLbl="node2" presStyleIdx="2" presStyleCnt="4" custLinFactNeighborY="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EDBBEEC-87B2-41DE-86D6-16AAA76F39B0}" type="pres">
      <dgm:prSet presAssocID="{3E7A96B9-DA04-414D-B5BB-8389C561D40C}" presName="rootConnector" presStyleLbl="node2" presStyleIdx="2" presStyleCnt="4"/>
      <dgm:spPr/>
      <dgm:t>
        <a:bodyPr/>
        <a:lstStyle/>
        <a:p>
          <a:endParaRPr lang="en-GB"/>
        </a:p>
      </dgm:t>
    </dgm:pt>
    <dgm:pt modelId="{0F0D5B41-C488-4320-A7E3-A04E69674C0E}" type="pres">
      <dgm:prSet presAssocID="{3E7A96B9-DA04-414D-B5BB-8389C561D40C}" presName="hierChild4" presStyleCnt="0"/>
      <dgm:spPr/>
    </dgm:pt>
    <dgm:pt modelId="{6CA06338-E96D-4AA3-9CB1-2BE261237C32}" type="pres">
      <dgm:prSet presAssocID="{3E7A96B9-DA04-414D-B5BB-8389C561D40C}" presName="hierChild5" presStyleCnt="0"/>
      <dgm:spPr/>
    </dgm:pt>
    <dgm:pt modelId="{FA3E2E7A-FF9D-442F-A45A-58EEC44A0E77}" type="pres">
      <dgm:prSet presAssocID="{B287DF83-5B85-4FF8-8B5F-A2FEB9FFC665}" presName="Name37" presStyleLbl="parChTrans1D2" presStyleIdx="3" presStyleCnt="4"/>
      <dgm:spPr/>
      <dgm:t>
        <a:bodyPr/>
        <a:lstStyle/>
        <a:p>
          <a:endParaRPr lang="en-GB"/>
        </a:p>
      </dgm:t>
    </dgm:pt>
    <dgm:pt modelId="{4094304A-BD87-444A-82BB-BD0E6A12EC7F}" type="pres">
      <dgm:prSet presAssocID="{89567824-9C36-41CC-9EB8-9EAE53B794A3}" presName="hierRoot2" presStyleCnt="0">
        <dgm:presLayoutVars>
          <dgm:hierBranch val="init"/>
        </dgm:presLayoutVars>
      </dgm:prSet>
      <dgm:spPr/>
    </dgm:pt>
    <dgm:pt modelId="{F9830C7C-06BF-42B4-A4FB-C5AAA53E52AF}" type="pres">
      <dgm:prSet presAssocID="{89567824-9C36-41CC-9EB8-9EAE53B794A3}" presName="rootComposite" presStyleCnt="0"/>
      <dgm:spPr/>
    </dgm:pt>
    <dgm:pt modelId="{52A84F07-A820-43AE-88E3-47349423C9F0}" type="pres">
      <dgm:prSet presAssocID="{89567824-9C36-41CC-9EB8-9EAE53B794A3}" presName="rootText" presStyleLbl="node2" presStyleIdx="3" presStyleCnt="4" custLinFactNeighborX="-206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E37A33A-A505-45FB-ABBB-474531528264}" type="pres">
      <dgm:prSet presAssocID="{89567824-9C36-41CC-9EB8-9EAE53B794A3}" presName="rootConnector" presStyleLbl="node2" presStyleIdx="3" presStyleCnt="4"/>
      <dgm:spPr/>
      <dgm:t>
        <a:bodyPr/>
        <a:lstStyle/>
        <a:p>
          <a:endParaRPr lang="en-GB"/>
        </a:p>
      </dgm:t>
    </dgm:pt>
    <dgm:pt modelId="{CA7B5C10-8F38-4D66-BD08-285CD7722BA3}" type="pres">
      <dgm:prSet presAssocID="{89567824-9C36-41CC-9EB8-9EAE53B794A3}" presName="hierChild4" presStyleCnt="0"/>
      <dgm:spPr/>
    </dgm:pt>
    <dgm:pt modelId="{DF6492A6-CECA-43C1-B863-CAC826EFF394}" type="pres">
      <dgm:prSet presAssocID="{89567824-9C36-41CC-9EB8-9EAE53B794A3}" presName="hierChild5" presStyleCnt="0"/>
      <dgm:spPr/>
    </dgm:pt>
    <dgm:pt modelId="{2C1BBE64-328A-4996-9A71-4139296FE5FB}" type="pres">
      <dgm:prSet presAssocID="{0E594714-4479-46AB-821B-AECE10A816A2}" presName="hierChild3" presStyleCnt="0"/>
      <dgm:spPr/>
    </dgm:pt>
  </dgm:ptLst>
  <dgm:cxnLst>
    <dgm:cxn modelId="{9FC009FD-EC79-4D13-98CA-E2702F75D449}" type="presOf" srcId="{B287DF83-5B85-4FF8-8B5F-A2FEB9FFC665}" destId="{FA3E2E7A-FF9D-442F-A45A-58EEC44A0E77}" srcOrd="0" destOrd="0" presId="urn:microsoft.com/office/officeart/2005/8/layout/orgChart1"/>
    <dgm:cxn modelId="{301FEF36-B84B-4E80-ACB0-4C77B803E5C0}" type="presOf" srcId="{89567824-9C36-41CC-9EB8-9EAE53B794A3}" destId="{CE37A33A-A505-45FB-ABBB-474531528264}" srcOrd="1" destOrd="0" presId="urn:microsoft.com/office/officeart/2005/8/layout/orgChart1"/>
    <dgm:cxn modelId="{97F5E5BE-00BB-4D44-9AC3-E6C1DE33391A}" type="presOf" srcId="{3E7A96B9-DA04-414D-B5BB-8389C561D40C}" destId="{EC4E4449-F14F-4CEB-BB87-1440A7700193}" srcOrd="0" destOrd="0" presId="urn:microsoft.com/office/officeart/2005/8/layout/orgChart1"/>
    <dgm:cxn modelId="{4EBC48CD-D741-40D5-BD25-13283D28FB43}" srcId="{0E594714-4479-46AB-821B-AECE10A816A2}" destId="{3E7A96B9-DA04-414D-B5BB-8389C561D40C}" srcOrd="2" destOrd="0" parTransId="{E73C360D-3CA7-400A-A5E2-0BC9A52E58A1}" sibTransId="{AE7F0187-063C-415B-9ECF-A9E29EBFF4A2}"/>
    <dgm:cxn modelId="{D3C63942-7C1F-45CB-BE78-8E83D0C8F9AB}" type="presOf" srcId="{32267FC1-3354-43E8-B230-82523B5EB61D}" destId="{CC724150-749F-4045-A117-E2FB3B2F75EE}" srcOrd="0" destOrd="0" presId="urn:microsoft.com/office/officeart/2005/8/layout/orgChart1"/>
    <dgm:cxn modelId="{A741599B-DDB4-40BA-AE90-F88DBD57F205}" type="presOf" srcId="{E73C360D-3CA7-400A-A5E2-0BC9A52E58A1}" destId="{D2931EB3-A0AE-42C4-9B9E-770A73E9D055}" srcOrd="0" destOrd="0" presId="urn:microsoft.com/office/officeart/2005/8/layout/orgChart1"/>
    <dgm:cxn modelId="{8271CEFA-7C97-435A-9D80-F026E14BFD01}" srcId="{0E594714-4479-46AB-821B-AECE10A816A2}" destId="{A1DA81B9-5251-45B5-A69D-68EBE2A76337}" srcOrd="0" destOrd="0" parTransId="{119F2246-87A5-40B9-A777-32D620B4C2D0}" sibTransId="{896D0BFE-5FFD-4A70-8A30-FD5DC7275E52}"/>
    <dgm:cxn modelId="{67B2F6BC-8FE3-47AC-B86A-D7564D360237}" type="presOf" srcId="{119F2246-87A5-40B9-A777-32D620B4C2D0}" destId="{897DB433-448F-4189-82CE-A6C15F6F4998}" srcOrd="0" destOrd="0" presId="urn:microsoft.com/office/officeart/2005/8/layout/orgChart1"/>
    <dgm:cxn modelId="{D245D466-C4EC-493F-87C3-E977D6AF9891}" type="presOf" srcId="{00556F53-93D3-4DA1-AFAE-B664DEFB885A}" destId="{8835B057-B980-4D3E-A691-EC58A441DB2B}" srcOrd="0" destOrd="0" presId="urn:microsoft.com/office/officeart/2005/8/layout/orgChart1"/>
    <dgm:cxn modelId="{BE3626C6-726C-4465-9CC3-C96C2F0A5948}" type="presOf" srcId="{A1DA81B9-5251-45B5-A69D-68EBE2A76337}" destId="{648B86A5-4CB5-4313-81A6-C8E21443A95A}" srcOrd="0" destOrd="0" presId="urn:microsoft.com/office/officeart/2005/8/layout/orgChart1"/>
    <dgm:cxn modelId="{3DBD7FB7-7E4D-49C5-BD00-C30CF6D331F5}" srcId="{32267FC1-3354-43E8-B230-82523B5EB61D}" destId="{0E594714-4479-46AB-821B-AECE10A816A2}" srcOrd="0" destOrd="0" parTransId="{A755FEE2-C00A-4018-B17E-F9C8A919677B}" sibTransId="{84759DCD-7EFC-4264-922F-B3B7B689B32D}"/>
    <dgm:cxn modelId="{DB05BBD1-A691-49B1-B1CA-398873D413B7}" type="presOf" srcId="{E341B4BC-B3E5-45AD-8F85-2CE03F70A7AE}" destId="{942E1504-CC0A-41F8-B4AB-D86DD6E14E70}" srcOrd="0" destOrd="0" presId="urn:microsoft.com/office/officeart/2005/8/layout/orgChart1"/>
    <dgm:cxn modelId="{FFDA35CB-3D51-4A3E-8A0B-D139B8B6DF40}" type="presOf" srcId="{0E594714-4479-46AB-821B-AECE10A816A2}" destId="{685B38CF-D14B-4F29-B364-5FA62A5091D3}" srcOrd="1" destOrd="0" presId="urn:microsoft.com/office/officeart/2005/8/layout/orgChart1"/>
    <dgm:cxn modelId="{F30615DA-C369-4191-8451-F6103A92E623}" srcId="{0E594714-4479-46AB-821B-AECE10A816A2}" destId="{E341B4BC-B3E5-45AD-8F85-2CE03F70A7AE}" srcOrd="1" destOrd="0" parTransId="{00556F53-93D3-4DA1-AFAE-B664DEFB885A}" sibTransId="{B2851695-0D41-4930-9A45-435623274517}"/>
    <dgm:cxn modelId="{709AC5EB-424C-4162-A953-CB39F894E317}" type="presOf" srcId="{3E7A96B9-DA04-414D-B5BB-8389C561D40C}" destId="{BEDBBEEC-87B2-41DE-86D6-16AAA76F39B0}" srcOrd="1" destOrd="0" presId="urn:microsoft.com/office/officeart/2005/8/layout/orgChart1"/>
    <dgm:cxn modelId="{22466F79-A29D-4D28-9AF4-082A5B9EFF3A}" type="presOf" srcId="{89567824-9C36-41CC-9EB8-9EAE53B794A3}" destId="{52A84F07-A820-43AE-88E3-47349423C9F0}" srcOrd="0" destOrd="0" presId="urn:microsoft.com/office/officeart/2005/8/layout/orgChart1"/>
    <dgm:cxn modelId="{144CF082-9D2D-4088-A2FA-8CD935CE6A74}" srcId="{0E594714-4479-46AB-821B-AECE10A816A2}" destId="{89567824-9C36-41CC-9EB8-9EAE53B794A3}" srcOrd="3" destOrd="0" parTransId="{B287DF83-5B85-4FF8-8B5F-A2FEB9FFC665}" sibTransId="{72801F98-EC29-42F7-BA24-15F831CC0477}"/>
    <dgm:cxn modelId="{C2D25C77-BE4D-4E09-BE00-57E1F0D5B0B9}" type="presOf" srcId="{A1DA81B9-5251-45B5-A69D-68EBE2A76337}" destId="{104D57F7-6532-48B3-ADAB-71E5356AD113}" srcOrd="1" destOrd="0" presId="urn:microsoft.com/office/officeart/2005/8/layout/orgChart1"/>
    <dgm:cxn modelId="{AB4B83FC-6081-4BFF-9293-0AF42397F971}" type="presOf" srcId="{0E594714-4479-46AB-821B-AECE10A816A2}" destId="{9F019747-24A5-40D6-AB7E-FE288EDA2378}" srcOrd="0" destOrd="0" presId="urn:microsoft.com/office/officeart/2005/8/layout/orgChart1"/>
    <dgm:cxn modelId="{D85B512A-BEAB-4674-8BFB-E0C32387F15F}" type="presOf" srcId="{E341B4BC-B3E5-45AD-8F85-2CE03F70A7AE}" destId="{D2A428C5-F471-4ACE-9042-1A3A4C212798}" srcOrd="1" destOrd="0" presId="urn:microsoft.com/office/officeart/2005/8/layout/orgChart1"/>
    <dgm:cxn modelId="{E401F359-46AB-4E6B-B116-176B99C7CAB3}" type="presParOf" srcId="{CC724150-749F-4045-A117-E2FB3B2F75EE}" destId="{367E1C88-1FC4-4603-B9B0-24E9395019CC}" srcOrd="0" destOrd="0" presId="urn:microsoft.com/office/officeart/2005/8/layout/orgChart1"/>
    <dgm:cxn modelId="{DA7ED10B-FF13-4612-A511-36F84E44DDB1}" type="presParOf" srcId="{367E1C88-1FC4-4603-B9B0-24E9395019CC}" destId="{091211B2-A693-4E8C-9379-63B5129614CF}" srcOrd="0" destOrd="0" presId="urn:microsoft.com/office/officeart/2005/8/layout/orgChart1"/>
    <dgm:cxn modelId="{3DD08371-5B9A-41B9-AC95-A68332675AEA}" type="presParOf" srcId="{091211B2-A693-4E8C-9379-63B5129614CF}" destId="{9F019747-24A5-40D6-AB7E-FE288EDA2378}" srcOrd="0" destOrd="0" presId="urn:microsoft.com/office/officeart/2005/8/layout/orgChart1"/>
    <dgm:cxn modelId="{271E9CFC-8A96-4E76-8544-40CD146DD0F7}" type="presParOf" srcId="{091211B2-A693-4E8C-9379-63B5129614CF}" destId="{685B38CF-D14B-4F29-B364-5FA62A5091D3}" srcOrd="1" destOrd="0" presId="urn:microsoft.com/office/officeart/2005/8/layout/orgChart1"/>
    <dgm:cxn modelId="{5E01E467-2D68-4BBA-B314-2D1304DCB900}" type="presParOf" srcId="{367E1C88-1FC4-4603-B9B0-24E9395019CC}" destId="{73EAA5D2-40F8-47B1-8040-60CCC1769474}" srcOrd="1" destOrd="0" presId="urn:microsoft.com/office/officeart/2005/8/layout/orgChart1"/>
    <dgm:cxn modelId="{523C5F9F-B862-46BB-89B1-7AA4FD0A8F9B}" type="presParOf" srcId="{73EAA5D2-40F8-47B1-8040-60CCC1769474}" destId="{897DB433-448F-4189-82CE-A6C15F6F4998}" srcOrd="0" destOrd="0" presId="urn:microsoft.com/office/officeart/2005/8/layout/orgChart1"/>
    <dgm:cxn modelId="{CE24AF85-439A-4270-84B9-9DCCF495549A}" type="presParOf" srcId="{73EAA5D2-40F8-47B1-8040-60CCC1769474}" destId="{D1D6499E-48FC-4897-9EF2-E1525CAD4204}" srcOrd="1" destOrd="0" presId="urn:microsoft.com/office/officeart/2005/8/layout/orgChart1"/>
    <dgm:cxn modelId="{04BDA5AE-ED69-4B54-83C1-F31357B65EF0}" type="presParOf" srcId="{D1D6499E-48FC-4897-9EF2-E1525CAD4204}" destId="{57FE39AB-DDB0-4507-B413-910D0819575C}" srcOrd="0" destOrd="0" presId="urn:microsoft.com/office/officeart/2005/8/layout/orgChart1"/>
    <dgm:cxn modelId="{450CC42B-3109-4FCE-A178-FBFB2EE2B941}" type="presParOf" srcId="{57FE39AB-DDB0-4507-B413-910D0819575C}" destId="{648B86A5-4CB5-4313-81A6-C8E21443A95A}" srcOrd="0" destOrd="0" presId="urn:microsoft.com/office/officeart/2005/8/layout/orgChart1"/>
    <dgm:cxn modelId="{AFCE34B1-7441-4D1A-95FA-B0BE80ADFACA}" type="presParOf" srcId="{57FE39AB-DDB0-4507-B413-910D0819575C}" destId="{104D57F7-6532-48B3-ADAB-71E5356AD113}" srcOrd="1" destOrd="0" presId="urn:microsoft.com/office/officeart/2005/8/layout/orgChart1"/>
    <dgm:cxn modelId="{D6A337CE-9E45-47CA-9D41-4926FEE5B7E7}" type="presParOf" srcId="{D1D6499E-48FC-4897-9EF2-E1525CAD4204}" destId="{53436135-B0AA-433F-9F6B-9CEEB3F5F7B9}" srcOrd="1" destOrd="0" presId="urn:microsoft.com/office/officeart/2005/8/layout/orgChart1"/>
    <dgm:cxn modelId="{8980A993-1636-4268-BAD1-9E7EC34BE687}" type="presParOf" srcId="{D1D6499E-48FC-4897-9EF2-E1525CAD4204}" destId="{579CEFCE-38D9-4236-9B88-FBB76E8B6CE2}" srcOrd="2" destOrd="0" presId="urn:microsoft.com/office/officeart/2005/8/layout/orgChart1"/>
    <dgm:cxn modelId="{96E05745-B933-467D-BAA6-896B3EB626FF}" type="presParOf" srcId="{73EAA5D2-40F8-47B1-8040-60CCC1769474}" destId="{8835B057-B980-4D3E-A691-EC58A441DB2B}" srcOrd="2" destOrd="0" presId="urn:microsoft.com/office/officeart/2005/8/layout/orgChart1"/>
    <dgm:cxn modelId="{5AC09884-8B00-4A0C-9A52-98FB72B8627F}" type="presParOf" srcId="{73EAA5D2-40F8-47B1-8040-60CCC1769474}" destId="{7C9B017E-8848-4BFF-A8CD-7A4B9B938432}" srcOrd="3" destOrd="0" presId="urn:microsoft.com/office/officeart/2005/8/layout/orgChart1"/>
    <dgm:cxn modelId="{E19B323D-4EF3-435C-A1A7-543184E4E8C0}" type="presParOf" srcId="{7C9B017E-8848-4BFF-A8CD-7A4B9B938432}" destId="{3930551F-F137-4130-92E1-819CE5A2FC6D}" srcOrd="0" destOrd="0" presId="urn:microsoft.com/office/officeart/2005/8/layout/orgChart1"/>
    <dgm:cxn modelId="{983FF1D9-ADA8-42D0-BDAF-1CF1A826F2CB}" type="presParOf" srcId="{3930551F-F137-4130-92E1-819CE5A2FC6D}" destId="{942E1504-CC0A-41F8-B4AB-D86DD6E14E70}" srcOrd="0" destOrd="0" presId="urn:microsoft.com/office/officeart/2005/8/layout/orgChart1"/>
    <dgm:cxn modelId="{91E6E9B9-C503-4A2F-951F-B7C1A766B924}" type="presParOf" srcId="{3930551F-F137-4130-92E1-819CE5A2FC6D}" destId="{D2A428C5-F471-4ACE-9042-1A3A4C212798}" srcOrd="1" destOrd="0" presId="urn:microsoft.com/office/officeart/2005/8/layout/orgChart1"/>
    <dgm:cxn modelId="{15245BA3-A157-425B-8088-E1FEB3104034}" type="presParOf" srcId="{7C9B017E-8848-4BFF-A8CD-7A4B9B938432}" destId="{1DCF5BCB-606B-4446-91D8-7121198AAD1F}" srcOrd="1" destOrd="0" presId="urn:microsoft.com/office/officeart/2005/8/layout/orgChart1"/>
    <dgm:cxn modelId="{D3069805-80FB-446D-8D3A-FE892CD89480}" type="presParOf" srcId="{7C9B017E-8848-4BFF-A8CD-7A4B9B938432}" destId="{31A8B095-6E1F-4257-A815-B93F546E3BD9}" srcOrd="2" destOrd="0" presId="urn:microsoft.com/office/officeart/2005/8/layout/orgChart1"/>
    <dgm:cxn modelId="{03A930A6-1E46-4A10-833D-24B6D77A2024}" type="presParOf" srcId="{73EAA5D2-40F8-47B1-8040-60CCC1769474}" destId="{D2931EB3-A0AE-42C4-9B9E-770A73E9D055}" srcOrd="4" destOrd="0" presId="urn:microsoft.com/office/officeart/2005/8/layout/orgChart1"/>
    <dgm:cxn modelId="{5A5AEACE-202D-472F-BA83-604C94219588}" type="presParOf" srcId="{73EAA5D2-40F8-47B1-8040-60CCC1769474}" destId="{F342201F-D1A5-4D3A-85EC-301D51AF8D6E}" srcOrd="5" destOrd="0" presId="urn:microsoft.com/office/officeart/2005/8/layout/orgChart1"/>
    <dgm:cxn modelId="{893C17D8-9ACD-4820-B14A-2185F69903EA}" type="presParOf" srcId="{F342201F-D1A5-4D3A-85EC-301D51AF8D6E}" destId="{0C6E136B-F243-4048-8A31-F7FCEDFBC7BB}" srcOrd="0" destOrd="0" presId="urn:microsoft.com/office/officeart/2005/8/layout/orgChart1"/>
    <dgm:cxn modelId="{2EE72E70-7B9B-4B5A-982B-3E0275D50900}" type="presParOf" srcId="{0C6E136B-F243-4048-8A31-F7FCEDFBC7BB}" destId="{EC4E4449-F14F-4CEB-BB87-1440A7700193}" srcOrd="0" destOrd="0" presId="urn:microsoft.com/office/officeart/2005/8/layout/orgChart1"/>
    <dgm:cxn modelId="{122338C4-8C0C-4C3D-9139-2FE250702F63}" type="presParOf" srcId="{0C6E136B-F243-4048-8A31-F7FCEDFBC7BB}" destId="{BEDBBEEC-87B2-41DE-86D6-16AAA76F39B0}" srcOrd="1" destOrd="0" presId="urn:microsoft.com/office/officeart/2005/8/layout/orgChart1"/>
    <dgm:cxn modelId="{7CB6FEA3-0F36-4720-992A-C75CE8485801}" type="presParOf" srcId="{F342201F-D1A5-4D3A-85EC-301D51AF8D6E}" destId="{0F0D5B41-C488-4320-A7E3-A04E69674C0E}" srcOrd="1" destOrd="0" presId="urn:microsoft.com/office/officeart/2005/8/layout/orgChart1"/>
    <dgm:cxn modelId="{6E76CC89-FAFD-4FDF-AD46-15C1F86B9803}" type="presParOf" srcId="{F342201F-D1A5-4D3A-85EC-301D51AF8D6E}" destId="{6CA06338-E96D-4AA3-9CB1-2BE261237C32}" srcOrd="2" destOrd="0" presId="urn:microsoft.com/office/officeart/2005/8/layout/orgChart1"/>
    <dgm:cxn modelId="{849B0308-B932-4CDB-9E24-F918D50F8C5D}" type="presParOf" srcId="{73EAA5D2-40F8-47B1-8040-60CCC1769474}" destId="{FA3E2E7A-FF9D-442F-A45A-58EEC44A0E77}" srcOrd="6" destOrd="0" presId="urn:microsoft.com/office/officeart/2005/8/layout/orgChart1"/>
    <dgm:cxn modelId="{A02A28C7-93C8-4DE3-8902-77E9D1BCA2D4}" type="presParOf" srcId="{73EAA5D2-40F8-47B1-8040-60CCC1769474}" destId="{4094304A-BD87-444A-82BB-BD0E6A12EC7F}" srcOrd="7" destOrd="0" presId="urn:microsoft.com/office/officeart/2005/8/layout/orgChart1"/>
    <dgm:cxn modelId="{4480606E-F1B9-4713-877F-2A93D9F8B583}" type="presParOf" srcId="{4094304A-BD87-444A-82BB-BD0E6A12EC7F}" destId="{F9830C7C-06BF-42B4-A4FB-C5AAA53E52AF}" srcOrd="0" destOrd="0" presId="urn:microsoft.com/office/officeart/2005/8/layout/orgChart1"/>
    <dgm:cxn modelId="{9EC2BBE8-E018-46C9-9431-E718EE8DC4D6}" type="presParOf" srcId="{F9830C7C-06BF-42B4-A4FB-C5AAA53E52AF}" destId="{52A84F07-A820-43AE-88E3-47349423C9F0}" srcOrd="0" destOrd="0" presId="urn:microsoft.com/office/officeart/2005/8/layout/orgChart1"/>
    <dgm:cxn modelId="{AEBA340A-8689-476A-9F8B-35DD2BF06F72}" type="presParOf" srcId="{F9830C7C-06BF-42B4-A4FB-C5AAA53E52AF}" destId="{CE37A33A-A505-45FB-ABBB-474531528264}" srcOrd="1" destOrd="0" presId="urn:microsoft.com/office/officeart/2005/8/layout/orgChart1"/>
    <dgm:cxn modelId="{FA1E5395-4BAF-4204-9B9A-D9719B8504EE}" type="presParOf" srcId="{4094304A-BD87-444A-82BB-BD0E6A12EC7F}" destId="{CA7B5C10-8F38-4D66-BD08-285CD7722BA3}" srcOrd="1" destOrd="0" presId="urn:microsoft.com/office/officeart/2005/8/layout/orgChart1"/>
    <dgm:cxn modelId="{DF534542-1F10-46CC-B9C1-4B837ACE5C96}" type="presParOf" srcId="{4094304A-BD87-444A-82BB-BD0E6A12EC7F}" destId="{DF6492A6-CECA-43C1-B863-CAC826EFF394}" srcOrd="2" destOrd="0" presId="urn:microsoft.com/office/officeart/2005/8/layout/orgChart1"/>
    <dgm:cxn modelId="{F5D0585A-1BB1-4932-8100-94E617C3F108}" type="presParOf" srcId="{367E1C88-1FC4-4603-B9B0-24E9395019CC}" destId="{2C1BBE64-328A-4996-9A71-4139296FE5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E2E7A-FF9D-442F-A45A-58EEC44A0E77}">
      <dsp:nvSpPr>
        <dsp:cNvPr id="0" name=""/>
        <dsp:cNvSpPr/>
      </dsp:nvSpPr>
      <dsp:spPr>
        <a:xfrm>
          <a:off x="4516723" y="3124204"/>
          <a:ext cx="3577640" cy="53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81"/>
              </a:lnTo>
              <a:lnTo>
                <a:pt x="3577640" y="332981"/>
              </a:lnTo>
              <a:lnTo>
                <a:pt x="3577640" y="53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931EB3-A0AE-42C4-9B9E-770A73E9D055}">
      <dsp:nvSpPr>
        <dsp:cNvPr id="0" name=""/>
        <dsp:cNvSpPr/>
      </dsp:nvSpPr>
      <dsp:spPr>
        <a:xfrm>
          <a:off x="4516723" y="3124204"/>
          <a:ext cx="1236348" cy="53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81"/>
              </a:lnTo>
              <a:lnTo>
                <a:pt x="1236348" y="332981"/>
              </a:lnTo>
              <a:lnTo>
                <a:pt x="1236348" y="53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5B057-B980-4D3E-A691-EC58A441DB2B}">
      <dsp:nvSpPr>
        <dsp:cNvPr id="0" name=""/>
        <dsp:cNvSpPr/>
      </dsp:nvSpPr>
      <dsp:spPr>
        <a:xfrm>
          <a:off x="3371049" y="3124204"/>
          <a:ext cx="1145674" cy="539685"/>
        </a:xfrm>
        <a:custGeom>
          <a:avLst/>
          <a:gdLst/>
          <a:ahLst/>
          <a:cxnLst/>
          <a:rect l="0" t="0" r="0" b="0"/>
          <a:pathLst>
            <a:path>
              <a:moveTo>
                <a:pt x="1145674" y="0"/>
              </a:moveTo>
              <a:lnTo>
                <a:pt x="1145674" y="332981"/>
              </a:lnTo>
              <a:lnTo>
                <a:pt x="0" y="332981"/>
              </a:lnTo>
              <a:lnTo>
                <a:pt x="0" y="53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DB433-448F-4189-82CE-A6C15F6F4998}">
      <dsp:nvSpPr>
        <dsp:cNvPr id="0" name=""/>
        <dsp:cNvSpPr/>
      </dsp:nvSpPr>
      <dsp:spPr>
        <a:xfrm>
          <a:off x="989026" y="3124204"/>
          <a:ext cx="3527697" cy="539685"/>
        </a:xfrm>
        <a:custGeom>
          <a:avLst/>
          <a:gdLst/>
          <a:ahLst/>
          <a:cxnLst/>
          <a:rect l="0" t="0" r="0" b="0"/>
          <a:pathLst>
            <a:path>
              <a:moveTo>
                <a:pt x="3527697" y="0"/>
              </a:moveTo>
              <a:lnTo>
                <a:pt x="3527697" y="332981"/>
              </a:lnTo>
              <a:lnTo>
                <a:pt x="0" y="332981"/>
              </a:lnTo>
              <a:lnTo>
                <a:pt x="0" y="53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19747-24A5-40D6-AB7E-FE288EDA2378}">
      <dsp:nvSpPr>
        <dsp:cNvPr id="0" name=""/>
        <dsp:cNvSpPr/>
      </dsp:nvSpPr>
      <dsp:spPr>
        <a:xfrm>
          <a:off x="2743199" y="2083526"/>
          <a:ext cx="3547048" cy="10406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r>
            <a:rPr lang="bn-BD" sz="48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মন্ডল</a:t>
          </a:r>
          <a:endParaRPr lang="en-GB" sz="48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43199" y="2083526"/>
        <a:ext cx="3547048" cy="1040678"/>
      </dsp:txXfrm>
    </dsp:sp>
    <dsp:sp modelId="{648B86A5-4CB5-4313-81A6-C8E21443A95A}">
      <dsp:nvSpPr>
        <dsp:cNvPr id="0" name=""/>
        <dsp:cNvSpPr/>
      </dsp:nvSpPr>
      <dsp:spPr>
        <a:xfrm>
          <a:off x="4719" y="3663890"/>
          <a:ext cx="1968613" cy="9843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ট্রপোস্ফেয়ার</a:t>
          </a:r>
          <a:endParaRPr lang="en-GB" sz="28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19" y="3663890"/>
        <a:ext cx="1968613" cy="984306"/>
      </dsp:txXfrm>
    </dsp:sp>
    <dsp:sp modelId="{942E1504-CC0A-41F8-B4AB-D86DD6E14E70}">
      <dsp:nvSpPr>
        <dsp:cNvPr id="0" name=""/>
        <dsp:cNvSpPr/>
      </dsp:nvSpPr>
      <dsp:spPr>
        <a:xfrm>
          <a:off x="2386742" y="3663890"/>
          <a:ext cx="1968613" cy="9843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স্ট্রাটোস্ফেয়ার</a:t>
          </a:r>
          <a:endParaRPr lang="en-GB" sz="28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86742" y="3663890"/>
        <a:ext cx="1968613" cy="984306"/>
      </dsp:txXfrm>
    </dsp:sp>
    <dsp:sp modelId="{EC4E4449-F14F-4CEB-BB87-1440A7700193}">
      <dsp:nvSpPr>
        <dsp:cNvPr id="0" name=""/>
        <dsp:cNvSpPr/>
      </dsp:nvSpPr>
      <dsp:spPr>
        <a:xfrm>
          <a:off x="4768765" y="3663890"/>
          <a:ext cx="1968613" cy="9843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মেসোস্ফেয়ার</a:t>
          </a:r>
          <a:endParaRPr lang="en-GB" sz="28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68765" y="3663890"/>
        <a:ext cx="1968613" cy="984306"/>
      </dsp:txXfrm>
    </dsp:sp>
    <dsp:sp modelId="{52A84F07-A820-43AE-88E3-47349423C9F0}">
      <dsp:nvSpPr>
        <dsp:cNvPr id="0" name=""/>
        <dsp:cNvSpPr/>
      </dsp:nvSpPr>
      <dsp:spPr>
        <a:xfrm>
          <a:off x="7110057" y="3663890"/>
          <a:ext cx="1968613" cy="9843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থার্মোস্ফেয়ার</a:t>
          </a:r>
          <a:endParaRPr lang="en-GB" sz="28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10057" y="3663890"/>
        <a:ext cx="1968613" cy="984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00D97-DEE2-4242-A3C1-E1A88B84F545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B3754-D71F-4402-AAB4-2F8A130F3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5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3754-D71F-4402-AAB4-2F8A130F3B7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2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0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3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effectLst>
            <a:outerShdw blurRad="50800" dist="38100" dir="8100000" algn="tr" rotWithShape="0">
              <a:schemeClr val="tx2">
                <a:lumMod val="60000"/>
                <a:lumOff val="4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Rectangle 4"/>
          <p:cNvSpPr/>
          <p:nvPr/>
        </p:nvSpPr>
        <p:spPr>
          <a:xfrm rot="21078846">
            <a:off x="323668" y="2785022"/>
            <a:ext cx="84814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 সবাইকে</a:t>
            </a:r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8445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" y="1643358"/>
            <a:ext cx="9037983" cy="52080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76200" y="76200"/>
            <a:ext cx="8975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 স্তরগুলোর অবস্থান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20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3743882"/>
            <a:ext cx="3048000" cy="24634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9531"/>
            <a:ext cx="3048000" cy="21331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extBox 1"/>
          <p:cNvSpPr txBox="1"/>
          <p:nvPr/>
        </p:nvSpPr>
        <p:spPr>
          <a:xfrm>
            <a:off x="876298" y="3011269"/>
            <a:ext cx="186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172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61354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ীর বাসস্থান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57" y="999530"/>
            <a:ext cx="5791200" cy="51359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5" name="TextBox 14"/>
          <p:cNvSpPr txBox="1"/>
          <p:nvPr/>
        </p:nvSpPr>
        <p:spPr>
          <a:xfrm>
            <a:off x="76200" y="76200"/>
            <a:ext cx="8975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জীবজগতে বায়ুমন্ডলের ভূমিকা</a:t>
            </a:r>
            <a:endParaRPr lang="en-GB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915400" cy="92333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GB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86000"/>
            <a:ext cx="86868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 উপাদানগুলোর নাম লিখ। </a:t>
            </a:r>
            <a:endParaRPr lang="en-GB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61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30" y="76200"/>
            <a:ext cx="8915400" cy="92333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GB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7630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উদ্ভীদ ও প্রানির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 বায়ুমন্ডলের কোন স্তরের গুরুত্ব বেশী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8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443"/>
            <a:ext cx="8852452" cy="990600"/>
          </a:xfr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852452" cy="312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বায়ুতে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অক্সিজেনের শতকরা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পরিমান কত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0" indent="0">
              <a:buNone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মন্ডলে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তাপমাত্র সবচেয়ে বেশী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None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৩। ট্রপোস্ফেয়ারের বিস্তার সীমা কত?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878" y="1981200"/>
            <a:ext cx="8763000" cy="175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মানব </a:t>
            </a:r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জীবনে ট্রপোস্ফেয়ারের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লিখে নিয়ে 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আসবে।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762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  <a:endParaRPr lang="en-GB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76200"/>
            <a:ext cx="9067800" cy="6858000"/>
          </a:xfrm>
          <a:prstGeom prst="rect">
            <a:avLst/>
          </a:prstGeom>
          <a:effectLst>
            <a:outerShdw blurRad="50800" dist="38100" dir="5400000" algn="t" rotWithShape="0">
              <a:srgbClr val="FF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 rot="20040293">
            <a:off x="838200" y="2667000"/>
            <a:ext cx="7391400" cy="11430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3" y="-62248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915399" cy="990600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ubtitle 6"/>
          <p:cNvSpPr txBox="1">
            <a:spLocks/>
          </p:cNvSpPr>
          <p:nvPr/>
        </p:nvSpPr>
        <p:spPr>
          <a:xfrm>
            <a:off x="5867400" y="1143000"/>
            <a:ext cx="3200400" cy="4038600"/>
          </a:xfrm>
          <a:prstGeom prst="rect">
            <a:avLst/>
          </a:prstGeom>
          <a:ln w="38100"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0" y="1219200"/>
            <a:ext cx="5791200" cy="5486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রফিকুল আলম সরকার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বিভাগ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l"/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নাগেশ্বরী মহিলা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l"/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কুড়িগ্রাম।</a:t>
            </a:r>
          </a:p>
          <a:p>
            <a:pPr algn="l"/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ID: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rafiqulalam.nmc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ubtitle 6"/>
          <p:cNvSpPr txBox="1">
            <a:spLocks/>
          </p:cNvSpPr>
          <p:nvPr/>
        </p:nvSpPr>
        <p:spPr>
          <a:xfrm>
            <a:off x="-1" y="1143000"/>
            <a:ext cx="5791201" cy="5638800"/>
          </a:xfrm>
          <a:prstGeom prst="rect">
            <a:avLst/>
          </a:prstGeom>
          <a:ln w="38100"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24002"/>
            <a:ext cx="3125273" cy="3809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8763000" cy="1143000"/>
          </a:xfrm>
        </p:spPr>
        <p:txBody>
          <a:bodyPr>
            <a:normAutofit/>
          </a:bodyPr>
          <a:lstStyle/>
          <a:p>
            <a:r>
              <a:rPr lang="en-US" sz="5400" dirty="0" err="1">
                <a:ln w="66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ln w="66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n w="66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5400" dirty="0">
              <a:ln w="66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lnSpc>
                <a:spcPct val="120000"/>
              </a:lnSpc>
              <a:tabLst>
                <a:tab pos="714375" algn="l"/>
              </a:tabLst>
            </a:pP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4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দশ</a:t>
            </a:r>
            <a:endParaRPr lang="en-US" sz="4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lnSpc>
                <a:spcPct val="120000"/>
              </a:lnSpc>
              <a:tabLst>
                <a:tab pos="714375" algn="l"/>
              </a:tabLst>
            </a:pP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48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lnSpc>
                <a:spcPct val="120000"/>
              </a:lnSpc>
              <a:tabLst>
                <a:tab pos="714375" algn="l"/>
              </a:tabLst>
            </a:pP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GB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GB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GB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4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lnSpc>
                <a:spcPct val="120000"/>
              </a:lnSpc>
              <a:tabLst>
                <a:tab pos="714375" algn="l"/>
              </a:tabLst>
            </a:pP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48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lnSpc>
                <a:spcPct val="120000"/>
              </a:lnSpc>
              <a:tabLst>
                <a:tab pos="714375" algn="l"/>
              </a:tabLst>
            </a:pP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স্তরবিন্যাস</a:t>
            </a:r>
            <a:endParaRPr lang="en-US" sz="4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2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9318"/>
            <a:ext cx="8991600" cy="914400"/>
          </a:xfrm>
        </p:spPr>
        <p:txBody>
          <a:bodyPr>
            <a:no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 কি দেখা যাচ্ছে?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kjh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4400" y="1159005"/>
            <a:ext cx="4343400" cy="425119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59005"/>
            <a:ext cx="4399722" cy="4251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57800" y="5486400"/>
            <a:ext cx="335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স্তর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5562600"/>
            <a:ext cx="335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প্রবাহ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33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9144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52767"/>
            <a:ext cx="8991600" cy="4876800"/>
          </a:xfrm>
          <a:ln w="38100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বায়ুমন্ডল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বায়ুমন্ডলের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র নাম লিখতে পারবে।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স্তরগুলোর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নাম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স্তরগুলো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927847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9318"/>
            <a:ext cx="8991600" cy="914400"/>
          </a:xfrm>
        </p:spPr>
        <p:txBody>
          <a:bodyPr>
            <a:no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বায়ুমন্ডল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" y="1066800"/>
            <a:ext cx="88392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পৃথিবীর পৃষ্ঠ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থেকে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উপরের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নির্দিষ্ট দূরত্ব পর্যন্ত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যে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গ্যাসীয় পদার্থের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বেষ্টন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মন্ডল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00"/>
            <a:ext cx="6172200" cy="3657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grpSp>
        <p:nvGrpSpPr>
          <p:cNvPr id="15" name="Group 14"/>
          <p:cNvGrpSpPr/>
          <p:nvPr/>
        </p:nvGrpSpPr>
        <p:grpSpPr>
          <a:xfrm>
            <a:off x="5867400" y="4305300"/>
            <a:ext cx="2895600" cy="723900"/>
            <a:chOff x="5867400" y="4305300"/>
            <a:chExt cx="2895600" cy="723900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6781800" y="4305300"/>
              <a:ext cx="1981200" cy="7239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বায়ু</a:t>
              </a:r>
              <a:r>
                <a:rPr lang="bn-IN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প্রবাহ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5867400" y="4724400"/>
              <a:ext cx="1047482" cy="0"/>
            </a:xfrm>
            <a:prstGeom prst="straightConnector1">
              <a:avLst/>
            </a:prstGeom>
            <a:ln w="53975">
              <a:solidFill>
                <a:srgbClr val="FF0000">
                  <a:alpha val="88000"/>
                </a:srgbClr>
              </a:solidFill>
              <a:tailEnd type="triangle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029110"/>
              </p:ext>
            </p:extLst>
          </p:nvPr>
        </p:nvGraphicFramePr>
        <p:xfrm>
          <a:off x="76201" y="1066804"/>
          <a:ext cx="9001538" cy="57149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010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04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9137">
                <a:tc>
                  <a:txBody>
                    <a:bodyPr/>
                    <a:lstStyle/>
                    <a:p>
                      <a:r>
                        <a:rPr lang="bn-BD" sz="2400" b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নাইট্রোজেন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৭৮.২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9137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অক্সিজেন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২০.৭১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9137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আরগন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০.৮০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9137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কার্বন</a:t>
                      </a:r>
                      <a:r>
                        <a:rPr lang="bn-BD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ডাইঅক্সাইড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০.০৩</a:t>
                      </a:r>
                      <a:r>
                        <a:rPr lang="bn-BD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9137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অন্যান্য গ্যাসসমূহ</a:t>
                      </a:r>
                      <a:r>
                        <a:rPr lang="bn-BD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০.০২ 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9137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জলীয়বাষ্প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০.৪১ 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9137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ধুলিকণা</a:t>
                      </a:r>
                      <a:r>
                        <a:rPr lang="bn-BD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ক্ষুদ্র কণিকা 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০.০১ 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81037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সর্বমোট</a:t>
                      </a:r>
                      <a:r>
                        <a:rPr lang="bn-BD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১০০% 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24685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 উপাদান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 সংযুক্তি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67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24685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 উপাদান </a:t>
            </a:r>
            <a:endParaRPr lang="en-GB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8915400" cy="57911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77770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7466877"/>
              </p:ext>
            </p:extLst>
          </p:nvPr>
        </p:nvGraphicFramePr>
        <p:xfrm>
          <a:off x="1" y="0"/>
          <a:ext cx="912412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6727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5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223</Words>
  <Application>Microsoft Office PowerPoint</Application>
  <PresentationFormat>On-screen Show (4:3)</PresentationFormat>
  <Paragraphs>66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NikoshBAN</vt:lpstr>
      <vt:lpstr>Office Theme</vt:lpstr>
      <vt:lpstr>PowerPoint Presentation</vt:lpstr>
      <vt:lpstr>শিক্ষক পরিচিতি</vt:lpstr>
      <vt:lpstr>পাঠ  পরিচিতি</vt:lpstr>
      <vt:lpstr>ছবিতে কি দেখা যাচ্ছে?</vt:lpstr>
      <vt:lpstr>শিখনফল</vt:lpstr>
      <vt:lpstr>বায়ুমন্ডল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মুল্যায়ন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Lous computer</dc:creator>
  <cp:lastModifiedBy>Md Rafiqul Alam Sarker</cp:lastModifiedBy>
  <cp:revision>170</cp:revision>
  <dcterms:created xsi:type="dcterms:W3CDTF">2006-08-16T00:00:00Z</dcterms:created>
  <dcterms:modified xsi:type="dcterms:W3CDTF">2020-01-19T10:14:25Z</dcterms:modified>
</cp:coreProperties>
</file>