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8" r:id="rId3"/>
    <p:sldId id="266" r:id="rId4"/>
    <p:sldId id="260" r:id="rId5"/>
    <p:sldId id="259" r:id="rId6"/>
    <p:sldId id="267" r:id="rId7"/>
    <p:sldId id="261" r:id="rId8"/>
    <p:sldId id="268" r:id="rId9"/>
    <p:sldId id="262" r:id="rId10"/>
    <p:sldId id="276" r:id="rId11"/>
    <p:sldId id="273" r:id="rId12"/>
    <p:sldId id="271" r:id="rId13"/>
    <p:sldId id="274" r:id="rId14"/>
    <p:sldId id="263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5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1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4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" y="0"/>
            <a:ext cx="9144001" cy="6858000"/>
          </a:xfrm>
          <a:prstGeom prst="frame">
            <a:avLst>
              <a:gd name="adj1" fmla="val 20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2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5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30C7-85BB-47D5-84ED-B2F495BBCD36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443E-4F13-4D32-ABA0-FCAA94CD6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59026"/>
            <a:ext cx="9011478" cy="6533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59" y="1859339"/>
            <a:ext cx="7056783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4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86" y="166755"/>
            <a:ext cx="866692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ও প্রধান কোয়ান্টাম স্তর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126438"/>
            <a:ext cx="8666922" cy="53141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81127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529" y="1216285"/>
            <a:ext cx="87596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প্রধান কোয়ান্টাম সংখা কক্ষপথের আকার প্রকাশ করে।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সহকারী কোয়ান্টাম সংখা কক্ষপথের আকৃতি প্রকাশ করে।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চুম্বকীয় কোয়ান্টাম সংখা কক্ষপথের ত্রিমাত্রিক অবস্থান প্রকাশ করে।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স্পিন কোয়ান্টাম সংখা ইলেকট্রনের নিজ অক্ষ বরাবর কোন দিকে ঘুরে তা প্রকাশ করে।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529" y="180004"/>
            <a:ext cx="875968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সংখার তাৎপর্য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1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783" y="1146564"/>
            <a:ext cx="871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কোন্টাম সংখা কয়টি ও কী কী?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783" y="166759"/>
            <a:ext cx="871992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5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530" y="1209874"/>
            <a:ext cx="8759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কোয়ান্টাম সংখা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1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 চুম্বকীয় কোয়ান্টাম সংখার কয়টি মান পাওয়া যাবে?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529" y="180004"/>
            <a:ext cx="875968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8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529" y="1232450"/>
            <a:ext cx="8759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কোয়ান্টাম সংখা কাকে বলে?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২য় শক্তিস্তরে কয়টি ইলেকট্রন থাকে।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উপস্থরের ইলেকট্রন ধারণ ক্ষমতা কত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529" y="180004"/>
            <a:ext cx="875968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5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785" y="1294386"/>
            <a:ext cx="873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কোয়ান্টাম সংখা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 চুম্বকীয় কোয়ান্টাম সংখা এর কয়টি মান পাওয়া যাবে তা বের করে নিয়ে আসবে।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784" y="185528"/>
            <a:ext cx="873318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8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92765"/>
            <a:ext cx="8945218" cy="665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278295" y="2493568"/>
            <a:ext cx="767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4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34" y="187415"/>
            <a:ext cx="874986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48" y="1217517"/>
            <a:ext cx="86048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 আলম সরকার</a:t>
            </a:r>
          </a:p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রসায়ন বিভাগ</a:t>
            </a:r>
          </a:p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 মহিলা কলেজ</a:t>
            </a:r>
          </a:p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কুড়িগ্রাম।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rafiqulalam.nmc@gmail.com</a:t>
            </a:r>
          </a:p>
        </p:txBody>
      </p:sp>
    </p:spTree>
    <p:extLst>
      <p:ext uri="{BB962C8B-B14F-4D97-AF65-F5344CB8AC3E}">
        <p14:creationId xmlns:p14="http://schemas.microsoft.com/office/powerpoint/2010/main" val="3836022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48" y="230601"/>
            <a:ext cx="860066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566" y="1344841"/>
            <a:ext cx="8600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একাদশ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 প্রথম পত্র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গুণগত রসায়ন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ইলেকট্রন বিন্যাস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সংখা</a:t>
            </a:r>
          </a:p>
          <a:p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3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5042" y="222830"/>
            <a:ext cx="861391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চিত্রটিতে কী দেখতে পাচ্ছ?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2" descr="কোয়ান্টাম সংখ্যা এর চিত্র ফলাফল"/>
          <p:cNvSpPr>
            <a:spLocks noChangeAspect="1" noChangeArrowheads="1"/>
          </p:cNvSpPr>
          <p:nvPr/>
        </p:nvSpPr>
        <p:spPr bwMode="auto">
          <a:xfrm>
            <a:off x="1230511" y="827782"/>
            <a:ext cx="1843088" cy="14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8" name="TextBox 17"/>
          <p:cNvSpPr txBox="1"/>
          <p:nvPr/>
        </p:nvSpPr>
        <p:spPr>
          <a:xfrm>
            <a:off x="265042" y="5766948"/>
            <a:ext cx="861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পরমাণুর অভ্যন্তরীন গঠন।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1258958"/>
            <a:ext cx="5526156" cy="44792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48461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261085"/>
            <a:ext cx="8613913" cy="5812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540" y="842355"/>
            <a:ext cx="861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শিক্ষার্থীরা......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686604"/>
            <a:ext cx="8613913" cy="4979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কোয়ান্টাম সংখা কী তা জানতে পারবে।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কোয়ান্টাম সংখা কত প্রকার তা বলতে পারবে।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কোয়ান্টাম সংখাগুলোর মান বের করতে পারবে।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কোয়ান্টাম </a:t>
            </a: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সংখার </a:t>
            </a: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6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296" y="204838"/>
            <a:ext cx="86139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ভালো করে দেখ...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2" descr="কোয়ান্টাম সংখ্যা এর চিত্র ফলাফল"/>
          <p:cNvSpPr>
            <a:spLocks noChangeAspect="1" noChangeArrowheads="1"/>
          </p:cNvSpPr>
          <p:nvPr/>
        </p:nvSpPr>
        <p:spPr bwMode="auto">
          <a:xfrm>
            <a:off x="1230511" y="827782"/>
            <a:ext cx="1843088" cy="14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8" name="TextBox 17"/>
          <p:cNvSpPr txBox="1"/>
          <p:nvPr/>
        </p:nvSpPr>
        <p:spPr>
          <a:xfrm>
            <a:off x="278297" y="6005492"/>
            <a:ext cx="845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ইলেট্রন আবর্তনের বিভিন্ন আকারের কক্ষপথ দেখা যাচ্ছে।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1035835"/>
            <a:ext cx="5870713" cy="48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036" y="1164581"/>
            <a:ext cx="8666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পরমাণুতে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আবর্তনের কক্ষপথের আকার,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আকৃতি, ত্রিমাত্রিক বিন্যাস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ইলেকট্রন নিজ অক্ষের চারদিকে ঘড়ির কাটার ঘূর্ণের দিকে না বিপরীত দিকে আবর্তন করে তা প্রকাশ করা হয় তাদেরকে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কোয়ান্টাম সংখ্যা বলে।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35" y="174991"/>
            <a:ext cx="866692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1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2035" y="2113744"/>
            <a:ext cx="8653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প্রধান কোয়ান্টাম সংখ্যা।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সহকারি কোয়ান্টাম সংখ্যা।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৩।চৌম্বক কোয়ান্টাম সংখ্যা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স্পিন কোয়ান্টাম সংখ্যা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170656"/>
            <a:ext cx="856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 চার প্রকার।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174991"/>
            <a:ext cx="866692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প্রকার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8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86998"/>
              </p:ext>
            </p:extLst>
          </p:nvPr>
        </p:nvGraphicFramePr>
        <p:xfrm>
          <a:off x="212036" y="1190591"/>
          <a:ext cx="8693427" cy="54199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7494"/>
                <a:gridCol w="2292627"/>
                <a:gridCol w="2160104"/>
                <a:gridCol w="2743202"/>
              </a:tblGrid>
              <a:tr h="117371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bn-IN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কোয়ান্টাম সংখ্যা 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(n)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25718" marB="2571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সহকারি কোয়ান্টাম সংখ্যা</a:t>
                      </a:r>
                      <a:r>
                        <a:rPr lang="bn-IN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(℅)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25718" marB="2571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চৌম্বক</a:t>
                      </a:r>
                      <a:r>
                        <a:rPr lang="bn-IN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কোয়ান্টাম সংখ্যা 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(m)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25718" marB="2571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স্পিন কোয়ান্টাম সংখ্যা</a:t>
                      </a:r>
                      <a:r>
                        <a:rPr lang="bn-IN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(s)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25718" marB="25718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2627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(s)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0(S)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+1/2, -1/2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</a:tr>
              <a:tr h="51055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1(p)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-1,0,+1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3(+1/2,-1/2)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</a:tr>
              <a:tr h="117371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2(d)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-2,-1,0,+1,+2</a:t>
                      </a:r>
                    </a:p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5(+1/2,-1/2)</a:t>
                      </a:r>
                    </a:p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</a:tr>
              <a:tr h="19259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3(f)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-3,-2,-1,0,+1,+2.+3</a:t>
                      </a:r>
                    </a:p>
                    <a:p>
                      <a:pPr algn="ctr"/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7(+1/2,-1/2)</a:t>
                      </a:r>
                    </a:p>
                    <a:p>
                      <a:pPr algn="ctr"/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8537" y="127468"/>
            <a:ext cx="869342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এদের প্রতীক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5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402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TAZUL</dc:creator>
  <cp:lastModifiedBy>Md Rafiqul Alam Sarker</cp:lastModifiedBy>
  <cp:revision>104</cp:revision>
  <dcterms:created xsi:type="dcterms:W3CDTF">2017-06-04T04:18:56Z</dcterms:created>
  <dcterms:modified xsi:type="dcterms:W3CDTF">2020-01-19T16:28:43Z</dcterms:modified>
</cp:coreProperties>
</file>