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0" r:id="rId3"/>
    <p:sldId id="305" r:id="rId4"/>
    <p:sldId id="306" r:id="rId5"/>
    <p:sldId id="310" r:id="rId6"/>
    <p:sldId id="311" r:id="rId7"/>
    <p:sldId id="314" r:id="rId8"/>
    <p:sldId id="315" r:id="rId9"/>
    <p:sldId id="312" r:id="rId10"/>
    <p:sldId id="313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E899E-016B-41C6-B820-D43712D6FBC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B4842-39B5-42C1-897F-82F0D08F2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852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8E82A-A8E3-4C76-9105-AD921F721B62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D590C-A527-45D3-A327-059EF85AF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937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87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78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77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02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50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13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1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3825F-BB04-4226-BA69-960CAFADEB88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917-4D2B-4B5A-BF3A-3F81BC58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1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0056-2950-4DF4-AA6C-8FC7BE5781BE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917-4D2B-4B5A-BF3A-3F81BC58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0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9525-6E6A-4B43-A7B9-09872C22B3B6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917-4D2B-4B5A-BF3A-3F81BC58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6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A9E-36B2-4E0C-9D75-C30CE1AAF437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917-4D2B-4B5A-BF3A-3F81BC58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8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5177-9668-4E8E-9338-F24AE9BCF0BF}" type="datetime1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917-4D2B-4B5A-BF3A-3F81BC58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6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F5A9-2975-4B2E-B87C-52B2983DB0D6}" type="datetime1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917-4D2B-4B5A-BF3A-3F81BC58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E39A-705D-4B7A-93E6-B83EA93E1118}" type="datetime1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917-4D2B-4B5A-BF3A-3F81BC58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4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A399-4EAE-482D-81CA-4C30887D82EE}" type="datetime1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917-4D2B-4B5A-BF3A-3F81BC58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49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B896-8B8C-45F7-AD65-DA10E1F69CCE}" type="datetime1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917-4D2B-4B5A-BF3A-3F81BC58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AB3D2-238B-4BCC-AD9A-833FD16CAD90}" type="datetime1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917-4D2B-4B5A-BF3A-3F81BC58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9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330C-240D-4EA3-B9F5-030F6338DE52}" type="datetime1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917-4D2B-4B5A-BF3A-3F81BC58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4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আমার</a:t>
            </a:r>
            <a:r>
              <a:rPr lang="en-US" dirty="0"/>
              <a:t> </a:t>
            </a:r>
            <a:r>
              <a:rPr lang="en-US" dirty="0" err="1"/>
              <a:t>সোনার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76AA-7569-4740-ADF8-D05F3CFE5802}" type="datetime1">
              <a:rPr lang="en-US" smtClean="0"/>
              <a:t>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39917-4D2B-4B5A-BF3A-3F81BC585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8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4.png"/><Relationship Id="rId10" Type="http://schemas.openxmlformats.org/officeDocument/2006/relationships/image" Target="../media/image17.png"/><Relationship Id="rId4" Type="http://schemas.openxmlformats.org/officeDocument/2006/relationships/audio" Target="../media/audio1.wav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3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4.png"/><Relationship Id="rId10" Type="http://schemas.openxmlformats.org/officeDocument/2006/relationships/image" Target="../media/image26.png"/><Relationship Id="rId4" Type="http://schemas.openxmlformats.org/officeDocument/2006/relationships/audio" Target="../media/audio1.wav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12" Type="http://schemas.openxmlformats.org/officeDocument/2006/relationships/image" Target="../media/image3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36.png"/><Relationship Id="rId5" Type="http://schemas.openxmlformats.org/officeDocument/2006/relationships/image" Target="../media/image4.png"/><Relationship Id="rId10" Type="http://schemas.openxmlformats.org/officeDocument/2006/relationships/image" Target="../media/image35.png"/><Relationship Id="rId4" Type="http://schemas.openxmlformats.org/officeDocument/2006/relationships/audio" Target="../media/audio1.wav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74" y="917621"/>
            <a:ext cx="8229600" cy="684885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আপনাদের</a:t>
            </a:r>
            <a:r>
              <a:rPr lang="en-US" sz="72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সবাইকে</a:t>
            </a:r>
            <a:r>
              <a:rPr lang="en-US" sz="72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72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sz="7200" b="1" dirty="0">
              <a:solidFill>
                <a:schemeClr val="accent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D001B-4B03-4C47-9D18-97D5253F9EF6}" type="datetime1">
              <a:rPr lang="en-US" smtClean="0"/>
              <a:t>1/19/2020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E431B8-3A5C-4DBF-972A-A18BDB822B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14" y="2551043"/>
            <a:ext cx="5715000" cy="28956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979474A7-255E-4DEF-B300-FFC0A021AFF9}"/>
              </a:ext>
            </a:extLst>
          </p:cNvPr>
          <p:cNvGrpSpPr/>
          <p:nvPr/>
        </p:nvGrpSpPr>
        <p:grpSpPr>
          <a:xfrm>
            <a:off x="6205261" y="2626528"/>
            <a:ext cx="5148546" cy="2820115"/>
            <a:chOff x="4121624" y="2291039"/>
            <a:chExt cx="7424382" cy="346831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865C486-B606-48E2-B536-8524670F44A2}"/>
                </a:ext>
              </a:extLst>
            </p:cNvPr>
            <p:cNvCxnSpPr>
              <a:cxnSpLocks/>
            </p:cNvCxnSpPr>
            <p:nvPr/>
          </p:nvCxnSpPr>
          <p:spPr>
            <a:xfrm>
              <a:off x="5336275" y="4737060"/>
              <a:ext cx="2847061" cy="0"/>
            </a:xfrm>
            <a:prstGeom prst="line">
              <a:avLst/>
            </a:prstGeom>
            <a:ln w="19050"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A9E5025-EECE-4D01-AEAF-AB1FC32BD1EF}"/>
                </a:ext>
              </a:extLst>
            </p:cNvPr>
            <p:cNvGrpSpPr/>
            <p:nvPr/>
          </p:nvGrpSpPr>
          <p:grpSpPr>
            <a:xfrm>
              <a:off x="4121624" y="2291039"/>
              <a:ext cx="7424382" cy="3468316"/>
              <a:chOff x="4121624" y="2291039"/>
              <a:chExt cx="7424382" cy="3468316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C36609CA-1D8E-4030-9A33-C28FF54154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832" y="4995106"/>
                <a:ext cx="970360" cy="0"/>
              </a:xfrm>
              <a:prstGeom prst="line">
                <a:avLst/>
              </a:prstGeom>
              <a:ln w="19050"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A27313E-E1D3-4938-8928-3EBD6CF42B4D}"/>
                  </a:ext>
                </a:extLst>
              </p:cNvPr>
              <p:cNvGrpSpPr/>
              <p:nvPr/>
            </p:nvGrpSpPr>
            <p:grpSpPr>
              <a:xfrm>
                <a:off x="4121624" y="2291039"/>
                <a:ext cx="7424382" cy="3468316"/>
                <a:chOff x="4121624" y="2291039"/>
                <a:chExt cx="7424382" cy="3468316"/>
              </a:xfrm>
            </p:grpSpPr>
            <p:cxnSp>
              <p:nvCxnSpPr>
                <p:cNvPr id="14" name="Connector: Elbow 13">
                  <a:extLst>
                    <a:ext uri="{FF2B5EF4-FFF2-40B4-BE49-F238E27FC236}">
                      <a16:creationId xmlns:a16="http://schemas.microsoft.com/office/drawing/2014/main" id="{F3B066FB-7864-4F8D-8535-36F20857AE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675445" y="2775344"/>
                  <a:ext cx="1048369" cy="496004"/>
                </a:xfrm>
                <a:prstGeom prst="bentConnector3">
                  <a:avLst>
                    <a:gd name="adj1" fmla="val 50000"/>
                  </a:avLst>
                </a:prstGeom>
                <a:ln w="19050"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E0A7E72E-E602-465E-A5C9-2511A689B6CC}"/>
                    </a:ext>
                  </a:extLst>
                </p:cNvPr>
                <p:cNvGrpSpPr/>
                <p:nvPr/>
              </p:nvGrpSpPr>
              <p:grpSpPr>
                <a:xfrm>
                  <a:off x="4121624" y="2291039"/>
                  <a:ext cx="7424382" cy="3468316"/>
                  <a:chOff x="4121624" y="2291039"/>
                  <a:chExt cx="7424382" cy="3468316"/>
                </a:xfrm>
              </p:grpSpPr>
              <p:sp>
                <p:nvSpPr>
                  <p:cNvPr id="16" name="Flowchart: Delay 146">
                    <a:extLst>
                      <a:ext uri="{FF2B5EF4-FFF2-40B4-BE49-F238E27FC236}">
                        <a16:creationId xmlns:a16="http://schemas.microsoft.com/office/drawing/2014/main" id="{EA5D22C3-B856-4CF5-9F69-A1723D7D10DD}"/>
                      </a:ext>
                    </a:extLst>
                  </p:cNvPr>
                  <p:cNvSpPr/>
                  <p:nvPr/>
                </p:nvSpPr>
                <p:spPr>
                  <a:xfrm>
                    <a:off x="9336671" y="4578584"/>
                    <a:ext cx="814161" cy="862855"/>
                  </a:xfrm>
                  <a:custGeom>
                    <a:avLst/>
                    <a:gdLst>
                      <a:gd name="connsiteX0" fmla="*/ 0 w 527576"/>
                      <a:gd name="connsiteY0" fmla="*/ 0 h 495052"/>
                      <a:gd name="connsiteX1" fmla="*/ 263788 w 527576"/>
                      <a:gd name="connsiteY1" fmla="*/ 0 h 495052"/>
                      <a:gd name="connsiteX2" fmla="*/ 527576 w 527576"/>
                      <a:gd name="connsiteY2" fmla="*/ 247526 h 495052"/>
                      <a:gd name="connsiteX3" fmla="*/ 263788 w 527576"/>
                      <a:gd name="connsiteY3" fmla="*/ 495052 h 495052"/>
                      <a:gd name="connsiteX4" fmla="*/ 0 w 527576"/>
                      <a:gd name="connsiteY4" fmla="*/ 495052 h 495052"/>
                      <a:gd name="connsiteX5" fmla="*/ 0 w 527576"/>
                      <a:gd name="connsiteY5" fmla="*/ 0 h 495052"/>
                      <a:gd name="connsiteX0" fmla="*/ 0 w 641876"/>
                      <a:gd name="connsiteY0" fmla="*/ 0 h 495052"/>
                      <a:gd name="connsiteX1" fmla="*/ 263788 w 641876"/>
                      <a:gd name="connsiteY1" fmla="*/ 0 h 495052"/>
                      <a:gd name="connsiteX2" fmla="*/ 641876 w 641876"/>
                      <a:gd name="connsiteY2" fmla="*/ 247526 h 495052"/>
                      <a:gd name="connsiteX3" fmla="*/ 263788 w 641876"/>
                      <a:gd name="connsiteY3" fmla="*/ 495052 h 495052"/>
                      <a:gd name="connsiteX4" fmla="*/ 0 w 641876"/>
                      <a:gd name="connsiteY4" fmla="*/ 495052 h 495052"/>
                      <a:gd name="connsiteX5" fmla="*/ 0 w 641876"/>
                      <a:gd name="connsiteY5" fmla="*/ 0 h 495052"/>
                      <a:gd name="connsiteX0" fmla="*/ 0 w 594251"/>
                      <a:gd name="connsiteY0" fmla="*/ 0 h 495052"/>
                      <a:gd name="connsiteX1" fmla="*/ 263788 w 594251"/>
                      <a:gd name="connsiteY1" fmla="*/ 0 h 495052"/>
                      <a:gd name="connsiteX2" fmla="*/ 594251 w 594251"/>
                      <a:gd name="connsiteY2" fmla="*/ 247526 h 495052"/>
                      <a:gd name="connsiteX3" fmla="*/ 263788 w 594251"/>
                      <a:gd name="connsiteY3" fmla="*/ 495052 h 495052"/>
                      <a:gd name="connsiteX4" fmla="*/ 0 w 594251"/>
                      <a:gd name="connsiteY4" fmla="*/ 495052 h 495052"/>
                      <a:gd name="connsiteX5" fmla="*/ 0 w 594251"/>
                      <a:gd name="connsiteY5" fmla="*/ 0 h 495052"/>
                      <a:gd name="connsiteX0" fmla="*/ 0 w 594251"/>
                      <a:gd name="connsiteY0" fmla="*/ 0 h 495052"/>
                      <a:gd name="connsiteX1" fmla="*/ 263788 w 594251"/>
                      <a:gd name="connsiteY1" fmla="*/ 0 h 495052"/>
                      <a:gd name="connsiteX2" fmla="*/ 594251 w 594251"/>
                      <a:gd name="connsiteY2" fmla="*/ 247526 h 495052"/>
                      <a:gd name="connsiteX3" fmla="*/ 263788 w 594251"/>
                      <a:gd name="connsiteY3" fmla="*/ 495052 h 495052"/>
                      <a:gd name="connsiteX4" fmla="*/ 0 w 594251"/>
                      <a:gd name="connsiteY4" fmla="*/ 495052 h 495052"/>
                      <a:gd name="connsiteX5" fmla="*/ 0 w 594251"/>
                      <a:gd name="connsiteY5" fmla="*/ 0 h 495052"/>
                      <a:gd name="connsiteX0" fmla="*/ 0 w 594251"/>
                      <a:gd name="connsiteY0" fmla="*/ 0 h 495052"/>
                      <a:gd name="connsiteX1" fmla="*/ 263788 w 594251"/>
                      <a:gd name="connsiteY1" fmla="*/ 0 h 495052"/>
                      <a:gd name="connsiteX2" fmla="*/ 594251 w 594251"/>
                      <a:gd name="connsiteY2" fmla="*/ 247526 h 495052"/>
                      <a:gd name="connsiteX3" fmla="*/ 263788 w 594251"/>
                      <a:gd name="connsiteY3" fmla="*/ 495052 h 495052"/>
                      <a:gd name="connsiteX4" fmla="*/ 0 w 594251"/>
                      <a:gd name="connsiteY4" fmla="*/ 495052 h 495052"/>
                      <a:gd name="connsiteX5" fmla="*/ 0 w 594251"/>
                      <a:gd name="connsiteY5" fmla="*/ 0 h 4950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94251" h="495052">
                        <a:moveTo>
                          <a:pt x="0" y="0"/>
                        </a:moveTo>
                        <a:lnTo>
                          <a:pt x="263788" y="0"/>
                        </a:lnTo>
                        <a:cubicBezTo>
                          <a:pt x="409474" y="0"/>
                          <a:pt x="594251" y="110821"/>
                          <a:pt x="594251" y="247526"/>
                        </a:cubicBezTo>
                        <a:cubicBezTo>
                          <a:pt x="594251" y="384231"/>
                          <a:pt x="409474" y="495052"/>
                          <a:pt x="263788" y="495052"/>
                        </a:cubicBezTo>
                        <a:lnTo>
                          <a:pt x="0" y="495052"/>
                        </a:lnTo>
                        <a:cubicBezTo>
                          <a:pt x="161925" y="301460"/>
                          <a:pt x="114300" y="193592"/>
                          <a:pt x="0" y="0"/>
                        </a:cubicBezTo>
                        <a:close/>
                      </a:path>
                    </a:pathLst>
                  </a:custGeom>
                  <a:noFill/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8" name="Group 17">
                    <a:extLst>
                      <a:ext uri="{FF2B5EF4-FFF2-40B4-BE49-F238E27FC236}">
                        <a16:creationId xmlns:a16="http://schemas.microsoft.com/office/drawing/2014/main" id="{FC5964D2-1601-432E-ABBA-F75E1873B511}"/>
                      </a:ext>
                    </a:extLst>
                  </p:cNvPr>
                  <p:cNvGrpSpPr/>
                  <p:nvPr/>
                </p:nvGrpSpPr>
                <p:grpSpPr>
                  <a:xfrm>
                    <a:off x="4121624" y="2291039"/>
                    <a:ext cx="7424382" cy="3468316"/>
                    <a:chOff x="4121624" y="2291039"/>
                    <a:chExt cx="7424382" cy="3468316"/>
                  </a:xfrm>
                </p:grpSpPr>
                <p:cxnSp>
                  <p:nvCxnSpPr>
                    <p:cNvPr id="20" name="Straight Connector 19">
                      <a:extLst>
                        <a:ext uri="{FF2B5EF4-FFF2-40B4-BE49-F238E27FC236}">
                          <a16:creationId xmlns:a16="http://schemas.microsoft.com/office/drawing/2014/main" id="{BCBD5920-9C47-425D-B722-14F21804751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121624" y="5010012"/>
                      <a:ext cx="2847061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>
                      <a:extLst>
                        <a:ext uri="{FF2B5EF4-FFF2-40B4-BE49-F238E27FC236}">
                          <a16:creationId xmlns:a16="http://schemas.microsoft.com/office/drawing/2014/main" id="{90B73EDE-A6CD-4C97-AEFC-49BF274B87B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722125" y="5230995"/>
                      <a:ext cx="2246560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2" name="Flowchart: Delay 21">
                      <a:extLst>
                        <a:ext uri="{FF2B5EF4-FFF2-40B4-BE49-F238E27FC236}">
                          <a16:creationId xmlns:a16="http://schemas.microsoft.com/office/drawing/2014/main" id="{150E94BD-1044-476C-9A46-C15EA8B62D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74478" y="4914149"/>
                      <a:ext cx="342897" cy="481071"/>
                    </a:xfrm>
                    <a:prstGeom prst="flowChartDelay">
                      <a:avLst/>
                    </a:pr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23" name="Straight Connector 22">
                      <a:extLst>
                        <a:ext uri="{FF2B5EF4-FFF2-40B4-BE49-F238E27FC236}">
                          <a16:creationId xmlns:a16="http://schemas.microsoft.com/office/drawing/2014/main" id="{9299E717-7219-4CA3-8833-C637CF33F17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321504" y="5142323"/>
                      <a:ext cx="2122747" cy="2883"/>
                    </a:xfrm>
                    <a:prstGeom prst="line">
                      <a:avLst/>
                    </a:prstGeom>
                    <a:ln w="19050">
                      <a:headEnd type="none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" name="Group 23">
                      <a:extLst>
                        <a:ext uri="{FF2B5EF4-FFF2-40B4-BE49-F238E27FC236}">
                          <a16:creationId xmlns:a16="http://schemas.microsoft.com/office/drawing/2014/main" id="{E10E3421-34D4-4F1E-AC8F-18CD9201416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121624" y="2291039"/>
                      <a:ext cx="7424382" cy="3468316"/>
                      <a:chOff x="4121624" y="2291039"/>
                      <a:chExt cx="7424382" cy="3468316"/>
                    </a:xfrm>
                  </p:grpSpPr>
                  <p:cxnSp>
                    <p:nvCxnSpPr>
                      <p:cNvPr id="26" name="Straight Connector 25">
                        <a:extLst>
                          <a:ext uri="{FF2B5EF4-FFF2-40B4-BE49-F238E27FC236}">
                            <a16:creationId xmlns:a16="http://schemas.microsoft.com/office/drawing/2014/main" id="{5699619F-D8F6-463A-A186-F085957B537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10575646" y="2697442"/>
                        <a:ext cx="970360" cy="0"/>
                      </a:xfrm>
                      <a:prstGeom prst="line">
                        <a:avLst/>
                      </a:prstGeom>
                      <a:ln w="19050">
                        <a:tailEnd type="oval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7" name="Group 26">
                        <a:extLst>
                          <a:ext uri="{FF2B5EF4-FFF2-40B4-BE49-F238E27FC236}">
                            <a16:creationId xmlns:a16="http://schemas.microsoft.com/office/drawing/2014/main" id="{A00FE601-C616-4943-9F08-7D5C88514CA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124957" y="2322251"/>
                        <a:ext cx="1209701" cy="3437104"/>
                        <a:chOff x="4588984" y="2322251"/>
                        <a:chExt cx="1209701" cy="3437104"/>
                      </a:xfrm>
                    </p:grpSpPr>
                    <p:cxnSp>
                      <p:nvCxnSpPr>
                        <p:cNvPr id="51" name="Straight Connector 50">
                          <a:extLst>
                            <a:ext uri="{FF2B5EF4-FFF2-40B4-BE49-F238E27FC236}">
                              <a16:creationId xmlns:a16="http://schemas.microsoft.com/office/drawing/2014/main" id="{E1DDC109-99BC-4D88-8071-D0743F2DA6F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588984" y="2322251"/>
                          <a:ext cx="0" cy="3341570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4" name="Straight Connector 53">
                          <a:extLst>
                            <a:ext uri="{FF2B5EF4-FFF2-40B4-BE49-F238E27FC236}">
                              <a16:creationId xmlns:a16="http://schemas.microsoft.com/office/drawing/2014/main" id="{53B9CD9F-4EE4-44AE-9E74-09DEDDDAC7C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798685" y="2322251"/>
                          <a:ext cx="0" cy="3437104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6" name="Straight Connector 55">
                          <a:extLst>
                            <a:ext uri="{FF2B5EF4-FFF2-40B4-BE49-F238E27FC236}">
                              <a16:creationId xmlns:a16="http://schemas.microsoft.com/office/drawing/2014/main" id="{3476B4EF-0D50-41E4-9B42-AF00BFBA689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184526" y="2322251"/>
                          <a:ext cx="0" cy="3355218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28" name="Straight Connector 27">
                        <a:extLst>
                          <a:ext uri="{FF2B5EF4-FFF2-40B4-BE49-F238E27FC236}">
                            <a16:creationId xmlns:a16="http://schemas.microsoft.com/office/drawing/2014/main" id="{F4F85D14-7CDB-4D99-81F7-9AE0B43D174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4124957" y="2532663"/>
                        <a:ext cx="5598857" cy="0"/>
                      </a:xfrm>
                      <a:prstGeom prst="line">
                        <a:avLst/>
                      </a:prstGeom>
                      <a:ln w="19050">
                        <a:headEnd type="oval"/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9" name="Group 28">
                        <a:extLst>
                          <a:ext uri="{FF2B5EF4-FFF2-40B4-BE49-F238E27FC236}">
                            <a16:creationId xmlns:a16="http://schemas.microsoft.com/office/drawing/2014/main" id="{28416F27-DE5A-4976-8F64-3B7F68C7A29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735773" y="2888274"/>
                        <a:ext cx="3955575" cy="968612"/>
                        <a:chOff x="4735773" y="2697202"/>
                        <a:chExt cx="3955575" cy="968612"/>
                      </a:xfrm>
                    </p:grpSpPr>
                    <p:cxnSp>
                      <p:nvCxnSpPr>
                        <p:cNvPr id="46" name="Straight Connector 45">
                          <a:extLst>
                            <a:ext uri="{FF2B5EF4-FFF2-40B4-BE49-F238E27FC236}">
                              <a16:creationId xmlns:a16="http://schemas.microsoft.com/office/drawing/2014/main" id="{F7E4777C-0782-4856-8698-C93FC7DAE66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735773" y="2955744"/>
                          <a:ext cx="3098042" cy="0"/>
                        </a:xfrm>
                        <a:prstGeom prst="line">
                          <a:avLst/>
                        </a:prstGeom>
                        <a:ln w="19050">
                          <a:headEnd type="oval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7" name="Straight Connector 46">
                          <a:extLst>
                            <a:ext uri="{FF2B5EF4-FFF2-40B4-BE49-F238E27FC236}">
                              <a16:creationId xmlns:a16="http://schemas.microsoft.com/office/drawing/2014/main" id="{2CFCA165-2685-49CE-9225-0C2949D227B9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22627" y="3269644"/>
                          <a:ext cx="2483892" cy="0"/>
                        </a:xfrm>
                        <a:prstGeom prst="line">
                          <a:avLst/>
                        </a:prstGeom>
                        <a:ln w="19050">
                          <a:headEnd type="oval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48" name="Group 47">
                          <a:extLst>
                            <a:ext uri="{FF2B5EF4-FFF2-40B4-BE49-F238E27FC236}">
                              <a16:creationId xmlns:a16="http://schemas.microsoft.com/office/drawing/2014/main" id="{EC6F9E1C-2A20-4C2C-9203-B829E43051D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095937" y="2697202"/>
                          <a:ext cx="1595411" cy="968612"/>
                          <a:chOff x="7095937" y="2697202"/>
                          <a:chExt cx="1595411" cy="968612"/>
                        </a:xfrm>
                      </p:grpSpPr>
                      <p:sp>
                        <p:nvSpPr>
                          <p:cNvPr id="49" name="Flowchart: Delay 146">
                            <a:extLst>
                              <a:ext uri="{FF2B5EF4-FFF2-40B4-BE49-F238E27FC236}">
                                <a16:creationId xmlns:a16="http://schemas.microsoft.com/office/drawing/2014/main" id="{39D265DC-5515-4ED9-9329-BC4185CA447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877187" y="2717020"/>
                            <a:ext cx="814161" cy="862855"/>
                          </a:xfrm>
                          <a:custGeom>
                            <a:avLst/>
                            <a:gdLst>
                              <a:gd name="connsiteX0" fmla="*/ 0 w 527576"/>
                              <a:gd name="connsiteY0" fmla="*/ 0 h 495052"/>
                              <a:gd name="connsiteX1" fmla="*/ 263788 w 527576"/>
                              <a:gd name="connsiteY1" fmla="*/ 0 h 495052"/>
                              <a:gd name="connsiteX2" fmla="*/ 527576 w 527576"/>
                              <a:gd name="connsiteY2" fmla="*/ 247526 h 495052"/>
                              <a:gd name="connsiteX3" fmla="*/ 263788 w 527576"/>
                              <a:gd name="connsiteY3" fmla="*/ 495052 h 495052"/>
                              <a:gd name="connsiteX4" fmla="*/ 0 w 527576"/>
                              <a:gd name="connsiteY4" fmla="*/ 495052 h 495052"/>
                              <a:gd name="connsiteX5" fmla="*/ 0 w 527576"/>
                              <a:gd name="connsiteY5" fmla="*/ 0 h 495052"/>
                              <a:gd name="connsiteX0" fmla="*/ 0 w 641876"/>
                              <a:gd name="connsiteY0" fmla="*/ 0 h 495052"/>
                              <a:gd name="connsiteX1" fmla="*/ 263788 w 641876"/>
                              <a:gd name="connsiteY1" fmla="*/ 0 h 495052"/>
                              <a:gd name="connsiteX2" fmla="*/ 641876 w 641876"/>
                              <a:gd name="connsiteY2" fmla="*/ 247526 h 495052"/>
                              <a:gd name="connsiteX3" fmla="*/ 263788 w 641876"/>
                              <a:gd name="connsiteY3" fmla="*/ 495052 h 495052"/>
                              <a:gd name="connsiteX4" fmla="*/ 0 w 641876"/>
                              <a:gd name="connsiteY4" fmla="*/ 495052 h 495052"/>
                              <a:gd name="connsiteX5" fmla="*/ 0 w 641876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</a:cxnLst>
                            <a:rect l="l" t="t" r="r" b="b"/>
                            <a:pathLst>
                              <a:path w="594251" h="495052">
                                <a:moveTo>
                                  <a:pt x="0" y="0"/>
                                </a:moveTo>
                                <a:lnTo>
                                  <a:pt x="263788" y="0"/>
                                </a:lnTo>
                                <a:cubicBezTo>
                                  <a:pt x="409474" y="0"/>
                                  <a:pt x="594251" y="110821"/>
                                  <a:pt x="594251" y="247526"/>
                                </a:cubicBezTo>
                                <a:cubicBezTo>
                                  <a:pt x="594251" y="384231"/>
                                  <a:pt x="409474" y="495052"/>
                                  <a:pt x="263788" y="495052"/>
                                </a:cubicBezTo>
                                <a:lnTo>
                                  <a:pt x="0" y="495052"/>
                                </a:lnTo>
                                <a:cubicBezTo>
                                  <a:pt x="161925" y="301460"/>
                                  <a:pt x="114300" y="193592"/>
                                  <a:pt x="0" y="0"/>
                                </a:cubicBezTo>
                                <a:close/>
                              </a:path>
                            </a:pathLst>
                          </a:custGeom>
                          <a:noFill/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50" name="Block Arc 49">
                            <a:extLst>
                              <a:ext uri="{FF2B5EF4-FFF2-40B4-BE49-F238E27FC236}">
                                <a16:creationId xmlns:a16="http://schemas.microsoft.com/office/drawing/2014/main" id="{314B6C6E-5F22-4576-B860-6CCA9426AF8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6010933">
                            <a:off x="6993011" y="2800128"/>
                            <a:ext cx="968612" cy="762759"/>
                          </a:xfrm>
                          <a:prstGeom prst="blockArc">
                            <a:avLst>
                              <a:gd name="adj1" fmla="val 11355922"/>
                              <a:gd name="adj2" fmla="val 19867265"/>
                              <a:gd name="adj3" fmla="val 0"/>
                            </a:avLst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p:grpSp>
                  </p:grpSp>
                  <p:grpSp>
                    <p:nvGrpSpPr>
                      <p:cNvPr id="30" name="Group 29">
                        <a:extLst>
                          <a:ext uri="{FF2B5EF4-FFF2-40B4-BE49-F238E27FC236}">
                            <a16:creationId xmlns:a16="http://schemas.microsoft.com/office/drawing/2014/main" id="{12663708-0A8C-488C-8DB6-89F64A4FF4E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980235" y="2291039"/>
                        <a:ext cx="1595411" cy="968612"/>
                        <a:chOff x="7095937" y="2697202"/>
                        <a:chExt cx="1595411" cy="968612"/>
                      </a:xfrm>
                    </p:grpSpPr>
                    <p:sp>
                      <p:nvSpPr>
                        <p:cNvPr id="44" name="Flowchart: Delay 146">
                          <a:extLst>
                            <a:ext uri="{FF2B5EF4-FFF2-40B4-BE49-F238E27FC236}">
                              <a16:creationId xmlns:a16="http://schemas.microsoft.com/office/drawing/2014/main" id="{71762FE5-27D1-4936-B2F6-E23FDED38F6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877187" y="2717020"/>
                          <a:ext cx="814161" cy="862855"/>
                        </a:xfrm>
                        <a:custGeom>
                          <a:avLst/>
                          <a:gdLst>
                            <a:gd name="connsiteX0" fmla="*/ 0 w 527576"/>
                            <a:gd name="connsiteY0" fmla="*/ 0 h 495052"/>
                            <a:gd name="connsiteX1" fmla="*/ 263788 w 527576"/>
                            <a:gd name="connsiteY1" fmla="*/ 0 h 495052"/>
                            <a:gd name="connsiteX2" fmla="*/ 527576 w 527576"/>
                            <a:gd name="connsiteY2" fmla="*/ 247526 h 495052"/>
                            <a:gd name="connsiteX3" fmla="*/ 263788 w 527576"/>
                            <a:gd name="connsiteY3" fmla="*/ 495052 h 495052"/>
                            <a:gd name="connsiteX4" fmla="*/ 0 w 527576"/>
                            <a:gd name="connsiteY4" fmla="*/ 495052 h 495052"/>
                            <a:gd name="connsiteX5" fmla="*/ 0 w 527576"/>
                            <a:gd name="connsiteY5" fmla="*/ 0 h 495052"/>
                            <a:gd name="connsiteX0" fmla="*/ 0 w 641876"/>
                            <a:gd name="connsiteY0" fmla="*/ 0 h 495052"/>
                            <a:gd name="connsiteX1" fmla="*/ 263788 w 641876"/>
                            <a:gd name="connsiteY1" fmla="*/ 0 h 495052"/>
                            <a:gd name="connsiteX2" fmla="*/ 641876 w 641876"/>
                            <a:gd name="connsiteY2" fmla="*/ 247526 h 495052"/>
                            <a:gd name="connsiteX3" fmla="*/ 263788 w 641876"/>
                            <a:gd name="connsiteY3" fmla="*/ 495052 h 495052"/>
                            <a:gd name="connsiteX4" fmla="*/ 0 w 641876"/>
                            <a:gd name="connsiteY4" fmla="*/ 495052 h 495052"/>
                            <a:gd name="connsiteX5" fmla="*/ 0 w 641876"/>
                            <a:gd name="connsiteY5" fmla="*/ 0 h 495052"/>
                            <a:gd name="connsiteX0" fmla="*/ 0 w 594251"/>
                            <a:gd name="connsiteY0" fmla="*/ 0 h 495052"/>
                            <a:gd name="connsiteX1" fmla="*/ 263788 w 594251"/>
                            <a:gd name="connsiteY1" fmla="*/ 0 h 495052"/>
                            <a:gd name="connsiteX2" fmla="*/ 594251 w 594251"/>
                            <a:gd name="connsiteY2" fmla="*/ 247526 h 495052"/>
                            <a:gd name="connsiteX3" fmla="*/ 263788 w 594251"/>
                            <a:gd name="connsiteY3" fmla="*/ 495052 h 495052"/>
                            <a:gd name="connsiteX4" fmla="*/ 0 w 594251"/>
                            <a:gd name="connsiteY4" fmla="*/ 495052 h 495052"/>
                            <a:gd name="connsiteX5" fmla="*/ 0 w 594251"/>
                            <a:gd name="connsiteY5" fmla="*/ 0 h 495052"/>
                            <a:gd name="connsiteX0" fmla="*/ 0 w 594251"/>
                            <a:gd name="connsiteY0" fmla="*/ 0 h 495052"/>
                            <a:gd name="connsiteX1" fmla="*/ 263788 w 594251"/>
                            <a:gd name="connsiteY1" fmla="*/ 0 h 495052"/>
                            <a:gd name="connsiteX2" fmla="*/ 594251 w 594251"/>
                            <a:gd name="connsiteY2" fmla="*/ 247526 h 495052"/>
                            <a:gd name="connsiteX3" fmla="*/ 263788 w 594251"/>
                            <a:gd name="connsiteY3" fmla="*/ 495052 h 495052"/>
                            <a:gd name="connsiteX4" fmla="*/ 0 w 594251"/>
                            <a:gd name="connsiteY4" fmla="*/ 495052 h 495052"/>
                            <a:gd name="connsiteX5" fmla="*/ 0 w 594251"/>
                            <a:gd name="connsiteY5" fmla="*/ 0 h 495052"/>
                            <a:gd name="connsiteX0" fmla="*/ 0 w 594251"/>
                            <a:gd name="connsiteY0" fmla="*/ 0 h 495052"/>
                            <a:gd name="connsiteX1" fmla="*/ 263788 w 594251"/>
                            <a:gd name="connsiteY1" fmla="*/ 0 h 495052"/>
                            <a:gd name="connsiteX2" fmla="*/ 594251 w 594251"/>
                            <a:gd name="connsiteY2" fmla="*/ 247526 h 495052"/>
                            <a:gd name="connsiteX3" fmla="*/ 263788 w 594251"/>
                            <a:gd name="connsiteY3" fmla="*/ 495052 h 495052"/>
                            <a:gd name="connsiteX4" fmla="*/ 0 w 594251"/>
                            <a:gd name="connsiteY4" fmla="*/ 495052 h 495052"/>
                            <a:gd name="connsiteX5" fmla="*/ 0 w 594251"/>
                            <a:gd name="connsiteY5" fmla="*/ 0 h 49505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594251" h="495052">
                              <a:moveTo>
                                <a:pt x="0" y="0"/>
                              </a:moveTo>
                              <a:lnTo>
                                <a:pt x="263788" y="0"/>
                              </a:lnTo>
                              <a:cubicBezTo>
                                <a:pt x="409474" y="0"/>
                                <a:pt x="594251" y="110821"/>
                                <a:pt x="594251" y="247526"/>
                              </a:cubicBezTo>
                              <a:cubicBezTo>
                                <a:pt x="594251" y="384231"/>
                                <a:pt x="409474" y="495052"/>
                                <a:pt x="263788" y="495052"/>
                              </a:cubicBezTo>
                              <a:lnTo>
                                <a:pt x="0" y="495052"/>
                              </a:lnTo>
                              <a:cubicBezTo>
                                <a:pt x="161925" y="301460"/>
                                <a:pt x="114300" y="193592"/>
                                <a:pt x="0" y="0"/>
                              </a:cubicBezTo>
                              <a:close/>
                            </a:path>
                          </a:pathLst>
                        </a:custGeom>
                        <a:noFill/>
                        <a:ln w="190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5" name="Block Arc 44">
                          <a:extLst>
                            <a:ext uri="{FF2B5EF4-FFF2-40B4-BE49-F238E27FC236}">
                              <a16:creationId xmlns:a16="http://schemas.microsoft.com/office/drawing/2014/main" id="{57EB0DEA-8E89-40F0-B4E5-7C8894A588F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6010933">
                          <a:off x="6993011" y="2800128"/>
                          <a:ext cx="968612" cy="762759"/>
                        </a:xfrm>
                        <a:prstGeom prst="blockArc">
                          <a:avLst>
                            <a:gd name="adj1" fmla="val 11355922"/>
                            <a:gd name="adj2" fmla="val 19867265"/>
                            <a:gd name="adj3" fmla="val 0"/>
                          </a:avLst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31" name="Group 30">
                        <a:extLst>
                          <a:ext uri="{FF2B5EF4-FFF2-40B4-BE49-F238E27FC236}">
                            <a16:creationId xmlns:a16="http://schemas.microsoft.com/office/drawing/2014/main" id="{D3C245E8-28AD-4488-9FA0-DB3223F35C9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121624" y="3708656"/>
                        <a:ext cx="2986578" cy="968612"/>
                        <a:chOff x="4121624" y="2697202"/>
                        <a:chExt cx="2986578" cy="968612"/>
                      </a:xfrm>
                    </p:grpSpPr>
                    <p:cxnSp>
                      <p:nvCxnSpPr>
                        <p:cNvPr id="39" name="Straight Connector 38">
                          <a:extLst>
                            <a:ext uri="{FF2B5EF4-FFF2-40B4-BE49-F238E27FC236}">
                              <a16:creationId xmlns:a16="http://schemas.microsoft.com/office/drawing/2014/main" id="{0913A269-DF4C-42DD-939C-5A771DC890D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121624" y="2955744"/>
                          <a:ext cx="2088107" cy="0"/>
                        </a:xfrm>
                        <a:prstGeom prst="line">
                          <a:avLst/>
                        </a:prstGeom>
                        <a:ln w="19050">
                          <a:headEnd type="oval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0" name="Straight Connector 39">
                          <a:extLst>
                            <a:ext uri="{FF2B5EF4-FFF2-40B4-BE49-F238E27FC236}">
                              <a16:creationId xmlns:a16="http://schemas.microsoft.com/office/drawing/2014/main" id="{E87489F5-9B06-43D3-BBA4-6723285E51E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722125" y="3269644"/>
                          <a:ext cx="1473959" cy="0"/>
                        </a:xfrm>
                        <a:prstGeom prst="line">
                          <a:avLst/>
                        </a:prstGeom>
                        <a:ln w="19050">
                          <a:headEnd type="oval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41" name="Group 40">
                          <a:extLst>
                            <a:ext uri="{FF2B5EF4-FFF2-40B4-BE49-F238E27FC236}">
                              <a16:creationId xmlns:a16="http://schemas.microsoft.com/office/drawing/2014/main" id="{16163D40-5895-46FC-9A87-53870B019D3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512791" y="2697202"/>
                          <a:ext cx="1595411" cy="968612"/>
                          <a:chOff x="5512791" y="2697202"/>
                          <a:chExt cx="1595411" cy="968612"/>
                        </a:xfrm>
                      </p:grpSpPr>
                      <p:sp>
                        <p:nvSpPr>
                          <p:cNvPr id="42" name="Flowchart: Delay 146">
                            <a:extLst>
                              <a:ext uri="{FF2B5EF4-FFF2-40B4-BE49-F238E27FC236}">
                                <a16:creationId xmlns:a16="http://schemas.microsoft.com/office/drawing/2014/main" id="{3730D6B4-8D13-45D3-9F61-08F23623B17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294041" y="2717020"/>
                            <a:ext cx="814161" cy="862855"/>
                          </a:xfrm>
                          <a:custGeom>
                            <a:avLst/>
                            <a:gdLst>
                              <a:gd name="connsiteX0" fmla="*/ 0 w 527576"/>
                              <a:gd name="connsiteY0" fmla="*/ 0 h 495052"/>
                              <a:gd name="connsiteX1" fmla="*/ 263788 w 527576"/>
                              <a:gd name="connsiteY1" fmla="*/ 0 h 495052"/>
                              <a:gd name="connsiteX2" fmla="*/ 527576 w 527576"/>
                              <a:gd name="connsiteY2" fmla="*/ 247526 h 495052"/>
                              <a:gd name="connsiteX3" fmla="*/ 263788 w 527576"/>
                              <a:gd name="connsiteY3" fmla="*/ 495052 h 495052"/>
                              <a:gd name="connsiteX4" fmla="*/ 0 w 527576"/>
                              <a:gd name="connsiteY4" fmla="*/ 495052 h 495052"/>
                              <a:gd name="connsiteX5" fmla="*/ 0 w 527576"/>
                              <a:gd name="connsiteY5" fmla="*/ 0 h 495052"/>
                              <a:gd name="connsiteX0" fmla="*/ 0 w 641876"/>
                              <a:gd name="connsiteY0" fmla="*/ 0 h 495052"/>
                              <a:gd name="connsiteX1" fmla="*/ 263788 w 641876"/>
                              <a:gd name="connsiteY1" fmla="*/ 0 h 495052"/>
                              <a:gd name="connsiteX2" fmla="*/ 641876 w 641876"/>
                              <a:gd name="connsiteY2" fmla="*/ 247526 h 495052"/>
                              <a:gd name="connsiteX3" fmla="*/ 263788 w 641876"/>
                              <a:gd name="connsiteY3" fmla="*/ 495052 h 495052"/>
                              <a:gd name="connsiteX4" fmla="*/ 0 w 641876"/>
                              <a:gd name="connsiteY4" fmla="*/ 495052 h 495052"/>
                              <a:gd name="connsiteX5" fmla="*/ 0 w 641876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</a:cxnLst>
                            <a:rect l="l" t="t" r="r" b="b"/>
                            <a:pathLst>
                              <a:path w="594251" h="495052">
                                <a:moveTo>
                                  <a:pt x="0" y="0"/>
                                </a:moveTo>
                                <a:lnTo>
                                  <a:pt x="263788" y="0"/>
                                </a:lnTo>
                                <a:cubicBezTo>
                                  <a:pt x="409474" y="0"/>
                                  <a:pt x="594251" y="110821"/>
                                  <a:pt x="594251" y="247526"/>
                                </a:cubicBezTo>
                                <a:cubicBezTo>
                                  <a:pt x="594251" y="384231"/>
                                  <a:pt x="409474" y="495052"/>
                                  <a:pt x="263788" y="495052"/>
                                </a:cubicBezTo>
                                <a:lnTo>
                                  <a:pt x="0" y="495052"/>
                                </a:lnTo>
                                <a:cubicBezTo>
                                  <a:pt x="161925" y="301460"/>
                                  <a:pt x="114300" y="193592"/>
                                  <a:pt x="0" y="0"/>
                                </a:cubicBezTo>
                                <a:close/>
                              </a:path>
                            </a:pathLst>
                          </a:custGeom>
                          <a:noFill/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43" name="Block Arc 42">
                            <a:extLst>
                              <a:ext uri="{FF2B5EF4-FFF2-40B4-BE49-F238E27FC236}">
                                <a16:creationId xmlns:a16="http://schemas.microsoft.com/office/drawing/2014/main" id="{6EC0AACB-B744-4D8E-A955-3FE857919AC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6010933">
                            <a:off x="5409865" y="2800128"/>
                            <a:ext cx="968612" cy="762759"/>
                          </a:xfrm>
                          <a:prstGeom prst="blockArc">
                            <a:avLst>
                              <a:gd name="adj1" fmla="val 11355922"/>
                              <a:gd name="adj2" fmla="val 19867265"/>
                              <a:gd name="adj3" fmla="val 0"/>
                            </a:avLst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p:grpSp>
                  </p:grpSp>
                  <p:cxnSp>
                    <p:nvCxnSpPr>
                      <p:cNvPr id="32" name="Connector: Elbow 31">
                        <a:extLst>
                          <a:ext uri="{FF2B5EF4-FFF2-40B4-BE49-F238E27FC236}">
                            <a16:creationId xmlns:a16="http://schemas.microsoft.com/office/drawing/2014/main" id="{B4462962-2D67-45C5-BE83-DD7BE1C00D6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116213" y="4212495"/>
                        <a:ext cx="1067123" cy="287402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ln w="19050"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3" name="Flowchart: Delay 32">
                        <a:extLst>
                          <a:ext uri="{FF2B5EF4-FFF2-40B4-BE49-F238E27FC236}">
                            <a16:creationId xmlns:a16="http://schemas.microsoft.com/office/drawing/2014/main" id="{58F3E73E-8895-4B3A-8D46-B2D05E909D7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165930" y="4382883"/>
                        <a:ext cx="342897" cy="481071"/>
                      </a:xfrm>
                      <a:prstGeom prst="flowChartDelay">
                        <a:avLst/>
                      </a:prstGeom>
                      <a:noFill/>
                      <a:ln w="190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cxnSp>
                    <p:nvCxnSpPr>
                      <p:cNvPr id="34" name="Connector: Elbow 33">
                        <a:extLst>
                          <a:ext uri="{FF2B5EF4-FFF2-40B4-BE49-F238E27FC236}">
                            <a16:creationId xmlns:a16="http://schemas.microsoft.com/office/drawing/2014/main" id="{7CDF6969-B7F2-4482-ADD8-BE26B9EA4B0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518362" y="4626265"/>
                        <a:ext cx="926567" cy="263162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ln w="19050"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18040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90152" y="90152"/>
            <a:ext cx="11990231" cy="6658378"/>
            <a:chOff x="90152" y="90152"/>
            <a:chExt cx="11990231" cy="6658378"/>
          </a:xfrm>
        </p:grpSpPr>
        <p:sp>
          <p:nvSpPr>
            <p:cNvPr id="18" name="Rectangle 17"/>
            <p:cNvSpPr/>
            <p:nvPr/>
          </p:nvSpPr>
          <p:spPr>
            <a:xfrm>
              <a:off x="90152" y="1107863"/>
              <a:ext cx="11990231" cy="5640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0152" y="90152"/>
              <a:ext cx="11990231" cy="6658378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0152" y="1081826"/>
              <a:ext cx="11990231" cy="0"/>
            </a:xfrm>
            <a:prstGeom prst="line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5549604" y="731177"/>
              <a:ext cx="695458" cy="6954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646196" y="830687"/>
              <a:ext cx="502278" cy="502278"/>
              <a:chOff x="5696755" y="2749642"/>
              <a:chExt cx="777024" cy="77702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5769732" y="2818104"/>
                <a:ext cx="631066" cy="63106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696755" y="2749642"/>
                <a:ext cx="777024" cy="777024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40078" y="864783"/>
              <a:ext cx="343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fld id="{B5F21B9D-D13E-456E-B179-D7CA1C1BF161}" type="slidenum">
                <a:rPr lang="en-US" sz="2000" b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10</a:t>
              </a:fld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35448" y="149902"/>
              <a:ext cx="874886" cy="874886"/>
            </a:xfrm>
            <a:prstGeom prst="rect">
              <a:avLst/>
            </a:prstGeom>
          </p:spPr>
        </p:pic>
      </p:grpSp>
      <p:sp>
        <p:nvSpPr>
          <p:cNvPr id="25" name="Isosceles Triangle 24">
            <a:hlinkClick r:id="" action="ppaction://hlinkshowjump?jump=nextslide">
              <a:snd r:embed="rId4" name="click.wav"/>
            </a:hlinkClick>
          </p:cNvPr>
          <p:cNvSpPr/>
          <p:nvPr/>
        </p:nvSpPr>
        <p:spPr>
          <a:xfrm rot="5400000">
            <a:off x="6238225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hlinkClick r:id="" action="ppaction://hlinkshowjump?jump=previousslide">
              <a:snd r:embed="rId4" name="click.wav"/>
            </a:hlinkClick>
          </p:cNvPr>
          <p:cNvSpPr/>
          <p:nvPr/>
        </p:nvSpPr>
        <p:spPr>
          <a:xfrm rot="16200000">
            <a:off x="5469599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51E7-1C98-4A84-889F-07BE59F9DE88}" type="datetime1">
              <a:rPr lang="en-US" smtClean="0"/>
              <a:t>1/19/2020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78093" y="6246914"/>
            <a:ext cx="3357009" cy="2769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none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Uttar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Badda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Islamia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Kamil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Madrasha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B5EBB6-7040-48C8-9EE1-BFC4A9063C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714" y="5538189"/>
            <a:ext cx="1150000" cy="1150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AC8EE46-F82F-4F79-9ADD-6D1F383E144C}"/>
              </a:ext>
            </a:extLst>
          </p:cNvPr>
          <p:cNvSpPr/>
          <p:nvPr/>
        </p:nvSpPr>
        <p:spPr>
          <a:xfrm>
            <a:off x="5104974" y="206690"/>
            <a:ext cx="1636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endParaRPr lang="en-US" sz="3600" b="1" dirty="0">
              <a:solidFill>
                <a:schemeClr val="accent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2C69430-306C-4275-B9A6-B899D0C3A9B0}"/>
              </a:ext>
            </a:extLst>
          </p:cNvPr>
          <p:cNvSpPr txBox="1"/>
          <p:nvPr/>
        </p:nvSpPr>
        <p:spPr>
          <a:xfrm>
            <a:off x="456339" y="4284921"/>
            <a:ext cx="11279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১।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ব্লক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চিত্র-১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ৌলিক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গ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্তি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ব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্ত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ী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ঙ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ব্যাখ্যা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২।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ব্লক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চিত্র-১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ব্লক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চিত্র-২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লজিক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ব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্ত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ী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কিনা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?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্লেষণ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মতামত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দাও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10F1ED-8F11-47B1-B2EF-00321C01F766}"/>
              </a:ext>
            </a:extLst>
          </p:cNvPr>
          <p:cNvSpPr/>
          <p:nvPr/>
        </p:nvSpPr>
        <p:spPr>
          <a:xfrm>
            <a:off x="9312478" y="149902"/>
            <a:ext cx="28055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8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endParaRPr lang="en-US" sz="2800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তৃতীয়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ডিজিটাল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85B997-FDB1-4366-ACC4-CE2396492BEB}"/>
              </a:ext>
            </a:extLst>
          </p:cNvPr>
          <p:cNvSpPr txBox="1"/>
          <p:nvPr/>
        </p:nvSpPr>
        <p:spPr>
          <a:xfrm>
            <a:off x="456340" y="1417695"/>
            <a:ext cx="1500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রশ্ন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: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E403A0F-8008-43DF-B2ED-EDAD21BA1375}"/>
              </a:ext>
            </a:extLst>
          </p:cNvPr>
          <p:cNvGrpSpPr/>
          <p:nvPr/>
        </p:nvGrpSpPr>
        <p:grpSpPr>
          <a:xfrm>
            <a:off x="800967" y="1972790"/>
            <a:ext cx="5298932" cy="1684810"/>
            <a:chOff x="2093842" y="3068870"/>
            <a:chExt cx="7300257" cy="232113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19FDE44-9541-492A-B998-9630DB3063C6}"/>
                </a:ext>
              </a:extLst>
            </p:cNvPr>
            <p:cNvSpPr txBox="1"/>
            <p:nvPr/>
          </p:nvSpPr>
          <p:spPr>
            <a:xfrm>
              <a:off x="2093842" y="3356340"/>
              <a:ext cx="11661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A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89C7CC-78E7-4396-BCC3-4960621D6A66}"/>
                </a:ext>
              </a:extLst>
            </p:cNvPr>
            <p:cNvSpPr txBox="1"/>
            <p:nvPr/>
          </p:nvSpPr>
          <p:spPr>
            <a:xfrm>
              <a:off x="8227908" y="3368983"/>
              <a:ext cx="11661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S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4FAC8E8-2FE9-4ECE-9771-CB23CE3F6CDD}"/>
                </a:ext>
              </a:extLst>
            </p:cNvPr>
            <p:cNvSpPr txBox="1"/>
            <p:nvPr/>
          </p:nvSpPr>
          <p:spPr>
            <a:xfrm>
              <a:off x="8227908" y="4360174"/>
              <a:ext cx="11661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C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0146AE8-3D94-487D-A827-65FD26B7A176}"/>
                </a:ext>
              </a:extLst>
            </p:cNvPr>
            <p:cNvGrpSpPr/>
            <p:nvPr/>
          </p:nvGrpSpPr>
          <p:grpSpPr>
            <a:xfrm>
              <a:off x="3074505" y="3068870"/>
              <a:ext cx="5391939" cy="2321137"/>
              <a:chOff x="3074505" y="3068870"/>
              <a:chExt cx="5391939" cy="2321137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A9AF58B7-EA42-4112-8E3B-19E525926F8D}"/>
                  </a:ext>
                </a:extLst>
              </p:cNvPr>
              <p:cNvGrpSpPr/>
              <p:nvPr/>
            </p:nvGrpSpPr>
            <p:grpSpPr>
              <a:xfrm>
                <a:off x="3074505" y="3068870"/>
                <a:ext cx="5391939" cy="2321137"/>
                <a:chOff x="2557670" y="3320660"/>
                <a:chExt cx="5391939" cy="2321137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EB975F56-AC61-4C34-A244-37086BB012D0}"/>
                    </a:ext>
                  </a:extLst>
                </p:cNvPr>
                <p:cNvSpPr/>
                <p:nvPr/>
              </p:nvSpPr>
              <p:spPr>
                <a:xfrm>
                  <a:off x="4625009" y="3320660"/>
                  <a:ext cx="1927269" cy="232113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Arrow Connector 37">
                  <a:extLst>
                    <a:ext uri="{FF2B5EF4-FFF2-40B4-BE49-F238E27FC236}">
                      <a16:creationId xmlns:a16="http://schemas.microsoft.com/office/drawing/2014/main" id="{A8DB6691-BAFD-49A4-875C-B1527B67DEAE}"/>
                    </a:ext>
                  </a:extLst>
                </p:cNvPr>
                <p:cNvCxnSpPr/>
                <p:nvPr/>
              </p:nvCxnSpPr>
              <p:spPr>
                <a:xfrm>
                  <a:off x="2557670" y="3870245"/>
                  <a:ext cx="206734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>
                  <a:extLst>
                    <a:ext uri="{FF2B5EF4-FFF2-40B4-BE49-F238E27FC236}">
                      <a16:creationId xmlns:a16="http://schemas.microsoft.com/office/drawing/2014/main" id="{1B7B46E1-8FCC-42AD-BEBF-36E236BF46D6}"/>
                    </a:ext>
                  </a:extLst>
                </p:cNvPr>
                <p:cNvCxnSpPr/>
                <p:nvPr/>
              </p:nvCxnSpPr>
              <p:spPr>
                <a:xfrm>
                  <a:off x="6533164" y="3882887"/>
                  <a:ext cx="1416445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>
                  <a:extLst>
                    <a:ext uri="{FF2B5EF4-FFF2-40B4-BE49-F238E27FC236}">
                      <a16:creationId xmlns:a16="http://schemas.microsoft.com/office/drawing/2014/main" id="{6512F2ED-F028-44A8-A0FB-89B7D7D6DEAE}"/>
                    </a:ext>
                  </a:extLst>
                </p:cNvPr>
                <p:cNvCxnSpPr/>
                <p:nvPr/>
              </p:nvCxnSpPr>
              <p:spPr>
                <a:xfrm>
                  <a:off x="6533164" y="4837043"/>
                  <a:ext cx="1416445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>
                  <a:extLst>
                    <a:ext uri="{FF2B5EF4-FFF2-40B4-BE49-F238E27FC236}">
                      <a16:creationId xmlns:a16="http://schemas.microsoft.com/office/drawing/2014/main" id="{A479238D-C01D-4FFF-AB99-2285F8777F9A}"/>
                    </a:ext>
                  </a:extLst>
                </p:cNvPr>
                <p:cNvCxnSpPr/>
                <p:nvPr/>
              </p:nvCxnSpPr>
              <p:spPr>
                <a:xfrm>
                  <a:off x="2557670" y="4853144"/>
                  <a:ext cx="2067340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C76B26E-9B99-4FB2-A66F-E639C9C57822}"/>
                  </a:ext>
                </a:extLst>
              </p:cNvPr>
              <p:cNvSpPr txBox="1"/>
              <p:nvPr/>
            </p:nvSpPr>
            <p:spPr>
              <a:xfrm>
                <a:off x="5500346" y="3863998"/>
                <a:ext cx="1166191" cy="72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" panose="02000000000000000000" pitchFamily="2" charset="0"/>
                    <a:cs typeface="Nikosh" panose="02000000000000000000" pitchFamily="2" charset="0"/>
                  </a:rPr>
                  <a:t>H/A</a:t>
                </a: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4143FE-BC45-486E-9371-24D64A64D0EC}"/>
                </a:ext>
              </a:extLst>
            </p:cNvPr>
            <p:cNvSpPr txBox="1"/>
            <p:nvPr/>
          </p:nvSpPr>
          <p:spPr>
            <a:xfrm>
              <a:off x="2093842" y="4363023"/>
              <a:ext cx="1166191" cy="72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B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F546ECA-9F72-4FDE-82CC-A20643C03E8E}"/>
              </a:ext>
            </a:extLst>
          </p:cNvPr>
          <p:cNvGrpSpPr/>
          <p:nvPr/>
        </p:nvGrpSpPr>
        <p:grpSpPr>
          <a:xfrm>
            <a:off x="6207131" y="1972790"/>
            <a:ext cx="5431784" cy="1684810"/>
            <a:chOff x="2093842" y="3068870"/>
            <a:chExt cx="7483285" cy="2321137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D2C6FF-6ECB-4E84-98B6-746C219BE26A}"/>
                </a:ext>
              </a:extLst>
            </p:cNvPr>
            <p:cNvSpPr txBox="1"/>
            <p:nvPr/>
          </p:nvSpPr>
          <p:spPr>
            <a:xfrm>
              <a:off x="2093842" y="3243525"/>
              <a:ext cx="1166191" cy="72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A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8EA619D4-B471-447A-AAF0-97FF4BB3AE99}"/>
                </a:ext>
              </a:extLst>
            </p:cNvPr>
            <p:cNvSpPr txBox="1"/>
            <p:nvPr/>
          </p:nvSpPr>
          <p:spPr>
            <a:xfrm>
              <a:off x="2093842" y="3977107"/>
              <a:ext cx="1166191" cy="72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B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02BF089-DB51-4A1B-B148-DBFE6819CEB0}"/>
                </a:ext>
              </a:extLst>
            </p:cNvPr>
            <p:cNvSpPr txBox="1"/>
            <p:nvPr/>
          </p:nvSpPr>
          <p:spPr>
            <a:xfrm>
              <a:off x="8227908" y="3368983"/>
              <a:ext cx="1166191" cy="72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S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BAF690A6-7611-42A3-8A11-0BDAC1F80AE7}"/>
                </a:ext>
              </a:extLst>
            </p:cNvPr>
            <p:cNvGrpSpPr/>
            <p:nvPr/>
          </p:nvGrpSpPr>
          <p:grpSpPr>
            <a:xfrm>
              <a:off x="3074505" y="3068870"/>
              <a:ext cx="5391939" cy="2321137"/>
              <a:chOff x="3074505" y="3068870"/>
              <a:chExt cx="5391939" cy="2321137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DA77BE5C-3188-425E-93A4-2BB746096616}"/>
                  </a:ext>
                </a:extLst>
              </p:cNvPr>
              <p:cNvGrpSpPr/>
              <p:nvPr/>
            </p:nvGrpSpPr>
            <p:grpSpPr>
              <a:xfrm>
                <a:off x="3074505" y="3068870"/>
                <a:ext cx="5391939" cy="2321137"/>
                <a:chOff x="2557670" y="3320660"/>
                <a:chExt cx="5391939" cy="2321137"/>
              </a:xfrm>
            </p:grpSpPr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AA39384B-E04E-48E8-9F97-B2EC24264747}"/>
                    </a:ext>
                  </a:extLst>
                </p:cNvPr>
                <p:cNvSpPr/>
                <p:nvPr/>
              </p:nvSpPr>
              <p:spPr>
                <a:xfrm>
                  <a:off x="4625009" y="3320660"/>
                  <a:ext cx="1927269" cy="232113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0" name="Straight Arrow Connector 109">
                  <a:extLst>
                    <a:ext uri="{FF2B5EF4-FFF2-40B4-BE49-F238E27FC236}">
                      <a16:creationId xmlns:a16="http://schemas.microsoft.com/office/drawing/2014/main" id="{6898FCC9-94F1-4176-86C9-8BDD7B6B4A09}"/>
                    </a:ext>
                  </a:extLst>
                </p:cNvPr>
                <p:cNvCxnSpPr/>
                <p:nvPr/>
              </p:nvCxnSpPr>
              <p:spPr>
                <a:xfrm>
                  <a:off x="2557670" y="3757429"/>
                  <a:ext cx="2067339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132FFFD0-3EF9-4F62-8111-0696D8812AAE}"/>
                    </a:ext>
                  </a:extLst>
                </p:cNvPr>
                <p:cNvCxnSpPr/>
                <p:nvPr/>
              </p:nvCxnSpPr>
              <p:spPr>
                <a:xfrm>
                  <a:off x="2557670" y="4467228"/>
                  <a:ext cx="2067339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Arrow Connector 111">
                  <a:extLst>
                    <a:ext uri="{FF2B5EF4-FFF2-40B4-BE49-F238E27FC236}">
                      <a16:creationId xmlns:a16="http://schemas.microsoft.com/office/drawing/2014/main" id="{3A44E879-E31C-4058-ADD0-E6F4346A37F0}"/>
                    </a:ext>
                  </a:extLst>
                </p:cNvPr>
                <p:cNvCxnSpPr/>
                <p:nvPr/>
              </p:nvCxnSpPr>
              <p:spPr>
                <a:xfrm>
                  <a:off x="6533164" y="3882887"/>
                  <a:ext cx="1416445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Arrow Connector 112">
                  <a:extLst>
                    <a:ext uri="{FF2B5EF4-FFF2-40B4-BE49-F238E27FC236}">
                      <a16:creationId xmlns:a16="http://schemas.microsoft.com/office/drawing/2014/main" id="{BB3D5A5E-80C2-4B16-9198-437A5DD5CA54}"/>
                    </a:ext>
                  </a:extLst>
                </p:cNvPr>
                <p:cNvCxnSpPr/>
                <p:nvPr/>
              </p:nvCxnSpPr>
              <p:spPr>
                <a:xfrm>
                  <a:off x="6533164" y="4837043"/>
                  <a:ext cx="1416445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Arrow Connector 113">
                  <a:extLst>
                    <a:ext uri="{FF2B5EF4-FFF2-40B4-BE49-F238E27FC236}">
                      <a16:creationId xmlns:a16="http://schemas.microsoft.com/office/drawing/2014/main" id="{2B5DA2F9-3C28-4525-BBE0-B66754CEEFB7}"/>
                    </a:ext>
                  </a:extLst>
                </p:cNvPr>
                <p:cNvCxnSpPr/>
                <p:nvPr/>
              </p:nvCxnSpPr>
              <p:spPr>
                <a:xfrm>
                  <a:off x="2557670" y="5135184"/>
                  <a:ext cx="2067339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7D87CA10-F55E-46F0-A880-94CAE9D0D69C}"/>
                  </a:ext>
                </a:extLst>
              </p:cNvPr>
              <p:cNvSpPr txBox="1"/>
              <p:nvPr/>
            </p:nvSpPr>
            <p:spPr>
              <a:xfrm>
                <a:off x="5464874" y="3617950"/>
                <a:ext cx="1166191" cy="975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" panose="02000000000000000000" pitchFamily="2" charset="0"/>
                    <a:cs typeface="Nikosh" panose="02000000000000000000" pitchFamily="2" charset="0"/>
                  </a:rPr>
                  <a:t>F</a:t>
                </a:r>
                <a:r>
                  <a:rPr lang="en-US" sz="4000" dirty="0">
                    <a:latin typeface="Nikosh" panose="02000000000000000000" pitchFamily="2" charset="0"/>
                    <a:cs typeface="Nikosh" panose="02000000000000000000" pitchFamily="2" charset="0"/>
                  </a:rPr>
                  <a:t>/</a:t>
                </a:r>
                <a:r>
                  <a:rPr lang="en-US" sz="2800" dirty="0">
                    <a:latin typeface="Nikosh" panose="02000000000000000000" pitchFamily="2" charset="0"/>
                    <a:cs typeface="Nikosh" panose="02000000000000000000" pitchFamily="2" charset="0"/>
                  </a:rPr>
                  <a:t>A</a:t>
                </a:r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p:grp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16A1EA3-C696-42DC-8C4C-78FBF185B2D8}"/>
                </a:ext>
              </a:extLst>
            </p:cNvPr>
            <p:cNvSpPr txBox="1"/>
            <p:nvPr/>
          </p:nvSpPr>
          <p:spPr>
            <a:xfrm>
              <a:off x="2093842" y="4645063"/>
              <a:ext cx="1166191" cy="72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C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50883FA9-23BA-4715-9455-93E3A6133FA5}"/>
                    </a:ext>
                  </a:extLst>
                </p:cNvPr>
                <p:cNvSpPr txBox="1"/>
                <p:nvPr/>
              </p:nvSpPr>
              <p:spPr>
                <a:xfrm>
                  <a:off x="8410936" y="4318721"/>
                  <a:ext cx="1166191" cy="8402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cs typeface="Nikosh" panose="02000000000000000000" pitchFamily="2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3200" dirty="0">
                    <a:latin typeface="Nikosh" panose="02000000000000000000" pitchFamily="2" charset="0"/>
                    <a:cs typeface="Nikosh" panose="02000000000000000000" pitchFamily="2" charset="0"/>
                  </a:endParaRPr>
                </a:p>
              </p:txBody>
            </p:sp>
          </mc:Choice>
          <mc:Fallback>
            <p:sp>
              <p:nvSpPr>
                <p:cNvPr id="104" name="TextBox 103">
                  <a:extLst>
                    <a:ext uri="{FF2B5EF4-FFF2-40B4-BE49-F238E27FC236}">
                      <a16:creationId xmlns:a16="http://schemas.microsoft.com/office/drawing/2014/main" id="{50883FA9-23BA-4715-9455-93E3A6133FA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10936" y="4318721"/>
                  <a:ext cx="1166191" cy="8402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45A54C17-8111-430E-9DB6-BB70C1F4F4D3}"/>
              </a:ext>
            </a:extLst>
          </p:cNvPr>
          <p:cNvSpPr txBox="1"/>
          <p:nvPr/>
        </p:nvSpPr>
        <p:spPr>
          <a:xfrm>
            <a:off x="3013377" y="3699806"/>
            <a:ext cx="1500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লক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চিত্র-১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641593E-C302-4A86-9E08-C73B6B1AA199}"/>
              </a:ext>
            </a:extLst>
          </p:cNvPr>
          <p:cNvSpPr txBox="1"/>
          <p:nvPr/>
        </p:nvSpPr>
        <p:spPr>
          <a:xfrm>
            <a:off x="8368705" y="3699806"/>
            <a:ext cx="1500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লক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চিত্র-২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53570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E34E2CDE-A679-4F26-8988-FE4D989D6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189" y="0"/>
            <a:ext cx="6837528" cy="663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963625"/>
      </p:ext>
    </p:extLst>
  </p:cSld>
  <p:clrMapOvr>
    <a:masterClrMapping/>
  </p:clrMapOvr>
  <p:transition spd="med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980987" y="1079172"/>
            <a:ext cx="4123035" cy="1965514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2800" b="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2800" b="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2800" b="0" dirty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2800" b="0" dirty="0" err="1">
                <a:latin typeface="Nikosh" panose="02000000000000000000" pitchFamily="2" charset="0"/>
                <a:cs typeface="Nikosh" panose="02000000000000000000" pitchFamily="2" charset="0"/>
              </a:rPr>
              <a:t>আবদুল</a:t>
            </a:r>
            <a:r>
              <a:rPr lang="en-US" sz="2800" b="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0" dirty="0" err="1">
                <a:latin typeface="Nikosh" panose="02000000000000000000" pitchFamily="2" charset="0"/>
                <a:cs typeface="Nikosh" panose="02000000000000000000" pitchFamily="2" charset="0"/>
              </a:rPr>
              <a:t>আজিজ</a:t>
            </a:r>
            <a:r>
              <a:rPr lang="en-US" sz="2800" b="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0" dirty="0" err="1">
                <a:latin typeface="Nikosh" panose="02000000000000000000" pitchFamily="2" charset="0"/>
                <a:cs typeface="Nikosh" panose="02000000000000000000" pitchFamily="2" charset="0"/>
              </a:rPr>
              <a:t>খা</a:t>
            </a:r>
            <a:r>
              <a:rPr lang="as-IN" sz="2800" b="0" dirty="0">
                <a:latin typeface="Nikosh" panose="02000000000000000000" pitchFamily="2" charset="0"/>
                <a:cs typeface="Nikosh" panose="02000000000000000000" pitchFamily="2" charset="0"/>
              </a:rPr>
              <a:t>ঁ</a:t>
            </a:r>
            <a:r>
              <a:rPr lang="en-US" sz="2800" b="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</a:p>
          <a:p>
            <a:pPr algn="ctr"/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প্রভাষক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আ</a:t>
            </a:r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ইসিটি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pPr algn="ctr"/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উত্তর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বাড্ডা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ইসলামিয়া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মাদরাসা</a:t>
            </a:r>
            <a:endParaRPr lang="en-US" b="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উত্তর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বাড্ডা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গুলশান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, ঢাকা-১২১২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000500" y="3462992"/>
            <a:ext cx="46482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A5BF-3481-4539-8862-2CB57D9898B6}" type="datetime1">
              <a:rPr lang="en-US" smtClean="0"/>
              <a:t>1/19/2020</a:t>
            </a:fld>
            <a:endParaRPr lang="en-US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F4E4A96D-1AB7-475E-8915-C6AC71893531}"/>
              </a:ext>
            </a:extLst>
          </p:cNvPr>
          <p:cNvSpPr txBox="1">
            <a:spLocks/>
          </p:cNvSpPr>
          <p:nvPr/>
        </p:nvSpPr>
        <p:spPr>
          <a:xfrm>
            <a:off x="7216859" y="1896278"/>
            <a:ext cx="4123035" cy="1965514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আলিম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 ১ম ব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্ষ</a:t>
            </a:r>
            <a:endParaRPr lang="en-US" b="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তথ্য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 ও য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যোগ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প্রযুক্তি</a:t>
            </a:r>
            <a:endParaRPr lang="en-US" b="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u="sng" dirty="0" err="1">
                <a:latin typeface="Nikosh" panose="02000000000000000000" pitchFamily="2" charset="0"/>
                <a:cs typeface="Nikosh" panose="02000000000000000000" pitchFamily="2" charset="0"/>
              </a:rPr>
              <a:t>আজকের</a:t>
            </a:r>
            <a:r>
              <a:rPr lang="en-US" u="sng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u="sng" dirty="0" err="1">
                <a:latin typeface="Nikosh" panose="02000000000000000000" pitchFamily="2" charset="0"/>
                <a:cs typeface="Nikosh" panose="02000000000000000000" pitchFamily="2" charset="0"/>
              </a:rPr>
              <a:t>পাঠ</a:t>
            </a:r>
            <a:endParaRPr lang="en-US" u="sng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r>
              <a:rPr lang="en-US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Full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Adder</a:t>
            </a:r>
            <a:r>
              <a:rPr lang="en-US" dirty="0">
                <a:cs typeface="Calibri" panose="020F0502020204030204" pitchFamily="34" charset="0"/>
              </a:rPr>
              <a:t>)</a:t>
            </a:r>
          </a:p>
          <a:p>
            <a:pPr algn="ctr"/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অধ্য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য় : 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ৃতীয়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ডি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ং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pPr algn="ctr"/>
            <a:r>
              <a:rPr lang="en-US" b="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 : ৪৫ 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b="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b="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2E6C9FA-C35C-40A5-B7F5-1365153B7C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1" t="10121"/>
          <a:stretch/>
        </p:blipFill>
        <p:spPr>
          <a:xfrm>
            <a:off x="2854489" y="3125077"/>
            <a:ext cx="2239617" cy="27994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63F942EF-0176-4021-8D39-A7D53CAB078C}"/>
              </a:ext>
            </a:extLst>
          </p:cNvPr>
          <p:cNvGrpSpPr/>
          <p:nvPr/>
        </p:nvGrpSpPr>
        <p:grpSpPr>
          <a:xfrm>
            <a:off x="7355647" y="3989356"/>
            <a:ext cx="4105628" cy="2248857"/>
            <a:chOff x="4121624" y="2291039"/>
            <a:chExt cx="7424382" cy="3468316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8757BC5-A974-4DE8-AF84-7E78DE9ABA77}"/>
                </a:ext>
              </a:extLst>
            </p:cNvPr>
            <p:cNvCxnSpPr>
              <a:cxnSpLocks/>
            </p:cNvCxnSpPr>
            <p:nvPr/>
          </p:nvCxnSpPr>
          <p:spPr>
            <a:xfrm>
              <a:off x="5336275" y="4737060"/>
              <a:ext cx="2847061" cy="0"/>
            </a:xfrm>
            <a:prstGeom prst="line">
              <a:avLst/>
            </a:prstGeom>
            <a:ln w="19050"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14C0309-339D-4C2B-891C-3C1E0686C350}"/>
                </a:ext>
              </a:extLst>
            </p:cNvPr>
            <p:cNvGrpSpPr/>
            <p:nvPr/>
          </p:nvGrpSpPr>
          <p:grpSpPr>
            <a:xfrm>
              <a:off x="4121624" y="2291039"/>
              <a:ext cx="7424382" cy="3468316"/>
              <a:chOff x="4121624" y="2291039"/>
              <a:chExt cx="7424382" cy="3468316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8F283DAE-34D1-4D35-9D53-E3C9411D64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832" y="4995106"/>
                <a:ext cx="970360" cy="0"/>
              </a:xfrm>
              <a:prstGeom prst="line">
                <a:avLst/>
              </a:prstGeom>
              <a:ln w="19050"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1C99F9C7-CEF8-4274-AE14-22273A006889}"/>
                  </a:ext>
                </a:extLst>
              </p:cNvPr>
              <p:cNvGrpSpPr/>
              <p:nvPr/>
            </p:nvGrpSpPr>
            <p:grpSpPr>
              <a:xfrm>
                <a:off x="4121624" y="2291039"/>
                <a:ext cx="7424382" cy="3468316"/>
                <a:chOff x="4121624" y="2291039"/>
                <a:chExt cx="7424382" cy="3468316"/>
              </a:xfrm>
            </p:grpSpPr>
            <p:cxnSp>
              <p:nvCxnSpPr>
                <p:cNvPr id="20" name="Connector: Elbow 19">
                  <a:extLst>
                    <a:ext uri="{FF2B5EF4-FFF2-40B4-BE49-F238E27FC236}">
                      <a16:creationId xmlns:a16="http://schemas.microsoft.com/office/drawing/2014/main" id="{DA7F258B-348E-482B-8621-6AD8A8474E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675445" y="2775344"/>
                  <a:ext cx="1048369" cy="496004"/>
                </a:xfrm>
                <a:prstGeom prst="bentConnector3">
                  <a:avLst>
                    <a:gd name="adj1" fmla="val 50000"/>
                  </a:avLst>
                </a:prstGeom>
                <a:ln w="19050"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58509CF5-DF20-473A-BE65-1E255FA709CD}"/>
                    </a:ext>
                  </a:extLst>
                </p:cNvPr>
                <p:cNvGrpSpPr/>
                <p:nvPr/>
              </p:nvGrpSpPr>
              <p:grpSpPr>
                <a:xfrm>
                  <a:off x="4121624" y="2291039"/>
                  <a:ext cx="7424382" cy="3468316"/>
                  <a:chOff x="4121624" y="2291039"/>
                  <a:chExt cx="7424382" cy="3468316"/>
                </a:xfrm>
              </p:grpSpPr>
              <p:sp>
                <p:nvSpPr>
                  <p:cNvPr id="22" name="Flowchart: Delay 146">
                    <a:extLst>
                      <a:ext uri="{FF2B5EF4-FFF2-40B4-BE49-F238E27FC236}">
                        <a16:creationId xmlns:a16="http://schemas.microsoft.com/office/drawing/2014/main" id="{F311F413-B1EC-4FC2-B261-D20D13AE18DC}"/>
                      </a:ext>
                    </a:extLst>
                  </p:cNvPr>
                  <p:cNvSpPr/>
                  <p:nvPr/>
                </p:nvSpPr>
                <p:spPr>
                  <a:xfrm>
                    <a:off x="9336671" y="4578584"/>
                    <a:ext cx="814161" cy="862855"/>
                  </a:xfrm>
                  <a:custGeom>
                    <a:avLst/>
                    <a:gdLst>
                      <a:gd name="connsiteX0" fmla="*/ 0 w 527576"/>
                      <a:gd name="connsiteY0" fmla="*/ 0 h 495052"/>
                      <a:gd name="connsiteX1" fmla="*/ 263788 w 527576"/>
                      <a:gd name="connsiteY1" fmla="*/ 0 h 495052"/>
                      <a:gd name="connsiteX2" fmla="*/ 527576 w 527576"/>
                      <a:gd name="connsiteY2" fmla="*/ 247526 h 495052"/>
                      <a:gd name="connsiteX3" fmla="*/ 263788 w 527576"/>
                      <a:gd name="connsiteY3" fmla="*/ 495052 h 495052"/>
                      <a:gd name="connsiteX4" fmla="*/ 0 w 527576"/>
                      <a:gd name="connsiteY4" fmla="*/ 495052 h 495052"/>
                      <a:gd name="connsiteX5" fmla="*/ 0 w 527576"/>
                      <a:gd name="connsiteY5" fmla="*/ 0 h 495052"/>
                      <a:gd name="connsiteX0" fmla="*/ 0 w 641876"/>
                      <a:gd name="connsiteY0" fmla="*/ 0 h 495052"/>
                      <a:gd name="connsiteX1" fmla="*/ 263788 w 641876"/>
                      <a:gd name="connsiteY1" fmla="*/ 0 h 495052"/>
                      <a:gd name="connsiteX2" fmla="*/ 641876 w 641876"/>
                      <a:gd name="connsiteY2" fmla="*/ 247526 h 495052"/>
                      <a:gd name="connsiteX3" fmla="*/ 263788 w 641876"/>
                      <a:gd name="connsiteY3" fmla="*/ 495052 h 495052"/>
                      <a:gd name="connsiteX4" fmla="*/ 0 w 641876"/>
                      <a:gd name="connsiteY4" fmla="*/ 495052 h 495052"/>
                      <a:gd name="connsiteX5" fmla="*/ 0 w 641876"/>
                      <a:gd name="connsiteY5" fmla="*/ 0 h 495052"/>
                      <a:gd name="connsiteX0" fmla="*/ 0 w 594251"/>
                      <a:gd name="connsiteY0" fmla="*/ 0 h 495052"/>
                      <a:gd name="connsiteX1" fmla="*/ 263788 w 594251"/>
                      <a:gd name="connsiteY1" fmla="*/ 0 h 495052"/>
                      <a:gd name="connsiteX2" fmla="*/ 594251 w 594251"/>
                      <a:gd name="connsiteY2" fmla="*/ 247526 h 495052"/>
                      <a:gd name="connsiteX3" fmla="*/ 263788 w 594251"/>
                      <a:gd name="connsiteY3" fmla="*/ 495052 h 495052"/>
                      <a:gd name="connsiteX4" fmla="*/ 0 w 594251"/>
                      <a:gd name="connsiteY4" fmla="*/ 495052 h 495052"/>
                      <a:gd name="connsiteX5" fmla="*/ 0 w 594251"/>
                      <a:gd name="connsiteY5" fmla="*/ 0 h 495052"/>
                      <a:gd name="connsiteX0" fmla="*/ 0 w 594251"/>
                      <a:gd name="connsiteY0" fmla="*/ 0 h 495052"/>
                      <a:gd name="connsiteX1" fmla="*/ 263788 w 594251"/>
                      <a:gd name="connsiteY1" fmla="*/ 0 h 495052"/>
                      <a:gd name="connsiteX2" fmla="*/ 594251 w 594251"/>
                      <a:gd name="connsiteY2" fmla="*/ 247526 h 495052"/>
                      <a:gd name="connsiteX3" fmla="*/ 263788 w 594251"/>
                      <a:gd name="connsiteY3" fmla="*/ 495052 h 495052"/>
                      <a:gd name="connsiteX4" fmla="*/ 0 w 594251"/>
                      <a:gd name="connsiteY4" fmla="*/ 495052 h 495052"/>
                      <a:gd name="connsiteX5" fmla="*/ 0 w 594251"/>
                      <a:gd name="connsiteY5" fmla="*/ 0 h 495052"/>
                      <a:gd name="connsiteX0" fmla="*/ 0 w 594251"/>
                      <a:gd name="connsiteY0" fmla="*/ 0 h 495052"/>
                      <a:gd name="connsiteX1" fmla="*/ 263788 w 594251"/>
                      <a:gd name="connsiteY1" fmla="*/ 0 h 495052"/>
                      <a:gd name="connsiteX2" fmla="*/ 594251 w 594251"/>
                      <a:gd name="connsiteY2" fmla="*/ 247526 h 495052"/>
                      <a:gd name="connsiteX3" fmla="*/ 263788 w 594251"/>
                      <a:gd name="connsiteY3" fmla="*/ 495052 h 495052"/>
                      <a:gd name="connsiteX4" fmla="*/ 0 w 594251"/>
                      <a:gd name="connsiteY4" fmla="*/ 495052 h 495052"/>
                      <a:gd name="connsiteX5" fmla="*/ 0 w 594251"/>
                      <a:gd name="connsiteY5" fmla="*/ 0 h 4950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94251" h="495052">
                        <a:moveTo>
                          <a:pt x="0" y="0"/>
                        </a:moveTo>
                        <a:lnTo>
                          <a:pt x="263788" y="0"/>
                        </a:lnTo>
                        <a:cubicBezTo>
                          <a:pt x="409474" y="0"/>
                          <a:pt x="594251" y="110821"/>
                          <a:pt x="594251" y="247526"/>
                        </a:cubicBezTo>
                        <a:cubicBezTo>
                          <a:pt x="594251" y="384231"/>
                          <a:pt x="409474" y="495052"/>
                          <a:pt x="263788" y="495052"/>
                        </a:cubicBezTo>
                        <a:lnTo>
                          <a:pt x="0" y="495052"/>
                        </a:lnTo>
                        <a:cubicBezTo>
                          <a:pt x="161925" y="301460"/>
                          <a:pt x="114300" y="193592"/>
                          <a:pt x="0" y="0"/>
                        </a:cubicBezTo>
                        <a:close/>
                      </a:path>
                    </a:pathLst>
                  </a:custGeom>
                  <a:noFill/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" name="Group 23">
                    <a:extLst>
                      <a:ext uri="{FF2B5EF4-FFF2-40B4-BE49-F238E27FC236}">
                        <a16:creationId xmlns:a16="http://schemas.microsoft.com/office/drawing/2014/main" id="{C3646990-948D-408C-9951-39CFACA79B51}"/>
                      </a:ext>
                    </a:extLst>
                  </p:cNvPr>
                  <p:cNvGrpSpPr/>
                  <p:nvPr/>
                </p:nvGrpSpPr>
                <p:grpSpPr>
                  <a:xfrm>
                    <a:off x="4121624" y="2291039"/>
                    <a:ext cx="7424382" cy="3468316"/>
                    <a:chOff x="4121624" y="2291039"/>
                    <a:chExt cx="7424382" cy="3468316"/>
                  </a:xfrm>
                </p:grpSpPr>
                <p:cxnSp>
                  <p:nvCxnSpPr>
                    <p:cNvPr id="26" name="Straight Connector 25">
                      <a:extLst>
                        <a:ext uri="{FF2B5EF4-FFF2-40B4-BE49-F238E27FC236}">
                          <a16:creationId xmlns:a16="http://schemas.microsoft.com/office/drawing/2014/main" id="{73D6ECFA-5D73-46A6-B420-AB4A63A89C0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121624" y="5010012"/>
                      <a:ext cx="2847061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>
                      <a:extLst>
                        <a:ext uri="{FF2B5EF4-FFF2-40B4-BE49-F238E27FC236}">
                          <a16:creationId xmlns:a16="http://schemas.microsoft.com/office/drawing/2014/main" id="{DD0C8394-6ED2-4152-BDAA-1EA3CD890C9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722125" y="5230995"/>
                      <a:ext cx="2246560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8" name="Flowchart: Delay 27">
                      <a:extLst>
                        <a:ext uri="{FF2B5EF4-FFF2-40B4-BE49-F238E27FC236}">
                          <a16:creationId xmlns:a16="http://schemas.microsoft.com/office/drawing/2014/main" id="{3AC0C8BA-1F72-496F-9727-C7D7E3DD2A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74478" y="4914149"/>
                      <a:ext cx="342897" cy="481071"/>
                    </a:xfrm>
                    <a:prstGeom prst="flowChartDelay">
                      <a:avLst/>
                    </a:pr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29" name="Straight Connector 28">
                      <a:extLst>
                        <a:ext uri="{FF2B5EF4-FFF2-40B4-BE49-F238E27FC236}">
                          <a16:creationId xmlns:a16="http://schemas.microsoft.com/office/drawing/2014/main" id="{BCCFEE3E-1AB9-427C-BEFA-DE68B85F553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321504" y="5142323"/>
                      <a:ext cx="2122747" cy="2883"/>
                    </a:xfrm>
                    <a:prstGeom prst="line">
                      <a:avLst/>
                    </a:prstGeom>
                    <a:ln w="19050">
                      <a:headEnd type="none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0" name="Group 29">
                      <a:extLst>
                        <a:ext uri="{FF2B5EF4-FFF2-40B4-BE49-F238E27FC236}">
                          <a16:creationId xmlns:a16="http://schemas.microsoft.com/office/drawing/2014/main" id="{9F33E146-96A9-4488-AF51-7268CAD78AD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121624" y="2291039"/>
                      <a:ext cx="7424382" cy="3468316"/>
                      <a:chOff x="4121624" y="2291039"/>
                      <a:chExt cx="7424382" cy="3468316"/>
                    </a:xfrm>
                  </p:grpSpPr>
                  <p:cxnSp>
                    <p:nvCxnSpPr>
                      <p:cNvPr id="32" name="Straight Connector 31">
                        <a:extLst>
                          <a:ext uri="{FF2B5EF4-FFF2-40B4-BE49-F238E27FC236}">
                            <a16:creationId xmlns:a16="http://schemas.microsoft.com/office/drawing/2014/main" id="{4F3D0089-6789-4AE1-BDEC-11B27DAD9D6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10575646" y="2697442"/>
                        <a:ext cx="970360" cy="0"/>
                      </a:xfrm>
                      <a:prstGeom prst="line">
                        <a:avLst/>
                      </a:prstGeom>
                      <a:ln w="19050">
                        <a:tailEnd type="oval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33" name="Group 32">
                        <a:extLst>
                          <a:ext uri="{FF2B5EF4-FFF2-40B4-BE49-F238E27FC236}">
                            <a16:creationId xmlns:a16="http://schemas.microsoft.com/office/drawing/2014/main" id="{96242EEF-0DE3-4FCC-9DE2-E4A535A437C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124957" y="2322251"/>
                        <a:ext cx="1209701" cy="3437104"/>
                        <a:chOff x="4588984" y="2322251"/>
                        <a:chExt cx="1209701" cy="3437104"/>
                      </a:xfrm>
                    </p:grpSpPr>
                    <p:cxnSp>
                      <p:nvCxnSpPr>
                        <p:cNvPr id="57" name="Straight Connector 56">
                          <a:extLst>
                            <a:ext uri="{FF2B5EF4-FFF2-40B4-BE49-F238E27FC236}">
                              <a16:creationId xmlns:a16="http://schemas.microsoft.com/office/drawing/2014/main" id="{6E8DBC95-F708-4498-9FE1-2A01B2B9606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588984" y="2322251"/>
                          <a:ext cx="0" cy="3341570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0" name="Straight Connector 59">
                          <a:extLst>
                            <a:ext uri="{FF2B5EF4-FFF2-40B4-BE49-F238E27FC236}">
                              <a16:creationId xmlns:a16="http://schemas.microsoft.com/office/drawing/2014/main" id="{FE38DFDB-59DF-4AA6-B0CE-6341DE080FD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798685" y="2322251"/>
                          <a:ext cx="0" cy="3437104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2" name="Straight Connector 61">
                          <a:extLst>
                            <a:ext uri="{FF2B5EF4-FFF2-40B4-BE49-F238E27FC236}">
                              <a16:creationId xmlns:a16="http://schemas.microsoft.com/office/drawing/2014/main" id="{CC02F0F8-AD55-4BE8-820E-9F937F0937A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184526" y="2322251"/>
                          <a:ext cx="0" cy="3355218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4" name="Straight Connector 33">
                        <a:extLst>
                          <a:ext uri="{FF2B5EF4-FFF2-40B4-BE49-F238E27FC236}">
                            <a16:creationId xmlns:a16="http://schemas.microsoft.com/office/drawing/2014/main" id="{25E62F1B-0300-4DE7-8A20-E9D48CD67F8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4124957" y="2532663"/>
                        <a:ext cx="5598857" cy="0"/>
                      </a:xfrm>
                      <a:prstGeom prst="line">
                        <a:avLst/>
                      </a:prstGeom>
                      <a:ln w="19050">
                        <a:headEnd type="oval"/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35" name="Group 34">
                        <a:extLst>
                          <a:ext uri="{FF2B5EF4-FFF2-40B4-BE49-F238E27FC236}">
                            <a16:creationId xmlns:a16="http://schemas.microsoft.com/office/drawing/2014/main" id="{E377C259-F18E-4865-8966-15B3BAE44F0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735773" y="2888274"/>
                        <a:ext cx="3955575" cy="968612"/>
                        <a:chOff x="4735773" y="2697202"/>
                        <a:chExt cx="3955575" cy="968612"/>
                      </a:xfrm>
                    </p:grpSpPr>
                    <p:cxnSp>
                      <p:nvCxnSpPr>
                        <p:cNvPr id="52" name="Straight Connector 51">
                          <a:extLst>
                            <a:ext uri="{FF2B5EF4-FFF2-40B4-BE49-F238E27FC236}">
                              <a16:creationId xmlns:a16="http://schemas.microsoft.com/office/drawing/2014/main" id="{55B5C840-DE7F-435A-B054-42306BD8DC8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735773" y="2955744"/>
                          <a:ext cx="3098042" cy="0"/>
                        </a:xfrm>
                        <a:prstGeom prst="line">
                          <a:avLst/>
                        </a:prstGeom>
                        <a:ln w="19050">
                          <a:headEnd type="oval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3" name="Straight Connector 52">
                          <a:extLst>
                            <a:ext uri="{FF2B5EF4-FFF2-40B4-BE49-F238E27FC236}">
                              <a16:creationId xmlns:a16="http://schemas.microsoft.com/office/drawing/2014/main" id="{A638F208-9047-46AC-9C3A-10644FB5C50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22627" y="3269644"/>
                          <a:ext cx="2483892" cy="0"/>
                        </a:xfrm>
                        <a:prstGeom prst="line">
                          <a:avLst/>
                        </a:prstGeom>
                        <a:ln w="19050">
                          <a:headEnd type="oval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54" name="Group 53">
                          <a:extLst>
                            <a:ext uri="{FF2B5EF4-FFF2-40B4-BE49-F238E27FC236}">
                              <a16:creationId xmlns:a16="http://schemas.microsoft.com/office/drawing/2014/main" id="{F7BB0904-E4A2-4D04-962F-CA146C165037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095937" y="2697202"/>
                          <a:ext cx="1595411" cy="968612"/>
                          <a:chOff x="7095937" y="2697202"/>
                          <a:chExt cx="1595411" cy="968612"/>
                        </a:xfrm>
                      </p:grpSpPr>
                      <p:sp>
                        <p:nvSpPr>
                          <p:cNvPr id="55" name="Flowchart: Delay 146">
                            <a:extLst>
                              <a:ext uri="{FF2B5EF4-FFF2-40B4-BE49-F238E27FC236}">
                                <a16:creationId xmlns:a16="http://schemas.microsoft.com/office/drawing/2014/main" id="{1F75765B-C53E-4893-9729-87388A6FE44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877187" y="2717020"/>
                            <a:ext cx="814161" cy="862855"/>
                          </a:xfrm>
                          <a:custGeom>
                            <a:avLst/>
                            <a:gdLst>
                              <a:gd name="connsiteX0" fmla="*/ 0 w 527576"/>
                              <a:gd name="connsiteY0" fmla="*/ 0 h 495052"/>
                              <a:gd name="connsiteX1" fmla="*/ 263788 w 527576"/>
                              <a:gd name="connsiteY1" fmla="*/ 0 h 495052"/>
                              <a:gd name="connsiteX2" fmla="*/ 527576 w 527576"/>
                              <a:gd name="connsiteY2" fmla="*/ 247526 h 495052"/>
                              <a:gd name="connsiteX3" fmla="*/ 263788 w 527576"/>
                              <a:gd name="connsiteY3" fmla="*/ 495052 h 495052"/>
                              <a:gd name="connsiteX4" fmla="*/ 0 w 527576"/>
                              <a:gd name="connsiteY4" fmla="*/ 495052 h 495052"/>
                              <a:gd name="connsiteX5" fmla="*/ 0 w 527576"/>
                              <a:gd name="connsiteY5" fmla="*/ 0 h 495052"/>
                              <a:gd name="connsiteX0" fmla="*/ 0 w 641876"/>
                              <a:gd name="connsiteY0" fmla="*/ 0 h 495052"/>
                              <a:gd name="connsiteX1" fmla="*/ 263788 w 641876"/>
                              <a:gd name="connsiteY1" fmla="*/ 0 h 495052"/>
                              <a:gd name="connsiteX2" fmla="*/ 641876 w 641876"/>
                              <a:gd name="connsiteY2" fmla="*/ 247526 h 495052"/>
                              <a:gd name="connsiteX3" fmla="*/ 263788 w 641876"/>
                              <a:gd name="connsiteY3" fmla="*/ 495052 h 495052"/>
                              <a:gd name="connsiteX4" fmla="*/ 0 w 641876"/>
                              <a:gd name="connsiteY4" fmla="*/ 495052 h 495052"/>
                              <a:gd name="connsiteX5" fmla="*/ 0 w 641876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</a:cxnLst>
                            <a:rect l="l" t="t" r="r" b="b"/>
                            <a:pathLst>
                              <a:path w="594251" h="495052">
                                <a:moveTo>
                                  <a:pt x="0" y="0"/>
                                </a:moveTo>
                                <a:lnTo>
                                  <a:pt x="263788" y="0"/>
                                </a:lnTo>
                                <a:cubicBezTo>
                                  <a:pt x="409474" y="0"/>
                                  <a:pt x="594251" y="110821"/>
                                  <a:pt x="594251" y="247526"/>
                                </a:cubicBezTo>
                                <a:cubicBezTo>
                                  <a:pt x="594251" y="384231"/>
                                  <a:pt x="409474" y="495052"/>
                                  <a:pt x="263788" y="495052"/>
                                </a:cubicBezTo>
                                <a:lnTo>
                                  <a:pt x="0" y="495052"/>
                                </a:lnTo>
                                <a:cubicBezTo>
                                  <a:pt x="161925" y="301460"/>
                                  <a:pt x="114300" y="193592"/>
                                  <a:pt x="0" y="0"/>
                                </a:cubicBezTo>
                                <a:close/>
                              </a:path>
                            </a:pathLst>
                          </a:custGeom>
                          <a:noFill/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56" name="Block Arc 55">
                            <a:extLst>
                              <a:ext uri="{FF2B5EF4-FFF2-40B4-BE49-F238E27FC236}">
                                <a16:creationId xmlns:a16="http://schemas.microsoft.com/office/drawing/2014/main" id="{3599A2E3-7F6C-4842-AAF1-E2D58EF60A7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6010933">
                            <a:off x="6993011" y="2800128"/>
                            <a:ext cx="968612" cy="762759"/>
                          </a:xfrm>
                          <a:prstGeom prst="blockArc">
                            <a:avLst>
                              <a:gd name="adj1" fmla="val 11355922"/>
                              <a:gd name="adj2" fmla="val 19867265"/>
                              <a:gd name="adj3" fmla="val 0"/>
                            </a:avLst>
                          </a:prstGeom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p:grpSp>
                  </p:grpSp>
                  <p:grpSp>
                    <p:nvGrpSpPr>
                      <p:cNvPr id="36" name="Group 35">
                        <a:extLst>
                          <a:ext uri="{FF2B5EF4-FFF2-40B4-BE49-F238E27FC236}">
                            <a16:creationId xmlns:a16="http://schemas.microsoft.com/office/drawing/2014/main" id="{DA5339BF-E182-4028-8F35-C4BFCD12F29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980235" y="2291039"/>
                        <a:ext cx="1595411" cy="968612"/>
                        <a:chOff x="7095937" y="2697202"/>
                        <a:chExt cx="1595411" cy="968612"/>
                      </a:xfrm>
                    </p:grpSpPr>
                    <p:sp>
                      <p:nvSpPr>
                        <p:cNvPr id="50" name="Flowchart: Delay 146">
                          <a:extLst>
                            <a:ext uri="{FF2B5EF4-FFF2-40B4-BE49-F238E27FC236}">
                              <a16:creationId xmlns:a16="http://schemas.microsoft.com/office/drawing/2014/main" id="{F3AEDBA4-90D0-4178-BCC7-795A04D33BF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877187" y="2717020"/>
                          <a:ext cx="814161" cy="862855"/>
                        </a:xfrm>
                        <a:custGeom>
                          <a:avLst/>
                          <a:gdLst>
                            <a:gd name="connsiteX0" fmla="*/ 0 w 527576"/>
                            <a:gd name="connsiteY0" fmla="*/ 0 h 495052"/>
                            <a:gd name="connsiteX1" fmla="*/ 263788 w 527576"/>
                            <a:gd name="connsiteY1" fmla="*/ 0 h 495052"/>
                            <a:gd name="connsiteX2" fmla="*/ 527576 w 527576"/>
                            <a:gd name="connsiteY2" fmla="*/ 247526 h 495052"/>
                            <a:gd name="connsiteX3" fmla="*/ 263788 w 527576"/>
                            <a:gd name="connsiteY3" fmla="*/ 495052 h 495052"/>
                            <a:gd name="connsiteX4" fmla="*/ 0 w 527576"/>
                            <a:gd name="connsiteY4" fmla="*/ 495052 h 495052"/>
                            <a:gd name="connsiteX5" fmla="*/ 0 w 527576"/>
                            <a:gd name="connsiteY5" fmla="*/ 0 h 495052"/>
                            <a:gd name="connsiteX0" fmla="*/ 0 w 641876"/>
                            <a:gd name="connsiteY0" fmla="*/ 0 h 495052"/>
                            <a:gd name="connsiteX1" fmla="*/ 263788 w 641876"/>
                            <a:gd name="connsiteY1" fmla="*/ 0 h 495052"/>
                            <a:gd name="connsiteX2" fmla="*/ 641876 w 641876"/>
                            <a:gd name="connsiteY2" fmla="*/ 247526 h 495052"/>
                            <a:gd name="connsiteX3" fmla="*/ 263788 w 641876"/>
                            <a:gd name="connsiteY3" fmla="*/ 495052 h 495052"/>
                            <a:gd name="connsiteX4" fmla="*/ 0 w 641876"/>
                            <a:gd name="connsiteY4" fmla="*/ 495052 h 495052"/>
                            <a:gd name="connsiteX5" fmla="*/ 0 w 641876"/>
                            <a:gd name="connsiteY5" fmla="*/ 0 h 495052"/>
                            <a:gd name="connsiteX0" fmla="*/ 0 w 594251"/>
                            <a:gd name="connsiteY0" fmla="*/ 0 h 495052"/>
                            <a:gd name="connsiteX1" fmla="*/ 263788 w 594251"/>
                            <a:gd name="connsiteY1" fmla="*/ 0 h 495052"/>
                            <a:gd name="connsiteX2" fmla="*/ 594251 w 594251"/>
                            <a:gd name="connsiteY2" fmla="*/ 247526 h 495052"/>
                            <a:gd name="connsiteX3" fmla="*/ 263788 w 594251"/>
                            <a:gd name="connsiteY3" fmla="*/ 495052 h 495052"/>
                            <a:gd name="connsiteX4" fmla="*/ 0 w 594251"/>
                            <a:gd name="connsiteY4" fmla="*/ 495052 h 495052"/>
                            <a:gd name="connsiteX5" fmla="*/ 0 w 594251"/>
                            <a:gd name="connsiteY5" fmla="*/ 0 h 495052"/>
                            <a:gd name="connsiteX0" fmla="*/ 0 w 594251"/>
                            <a:gd name="connsiteY0" fmla="*/ 0 h 495052"/>
                            <a:gd name="connsiteX1" fmla="*/ 263788 w 594251"/>
                            <a:gd name="connsiteY1" fmla="*/ 0 h 495052"/>
                            <a:gd name="connsiteX2" fmla="*/ 594251 w 594251"/>
                            <a:gd name="connsiteY2" fmla="*/ 247526 h 495052"/>
                            <a:gd name="connsiteX3" fmla="*/ 263788 w 594251"/>
                            <a:gd name="connsiteY3" fmla="*/ 495052 h 495052"/>
                            <a:gd name="connsiteX4" fmla="*/ 0 w 594251"/>
                            <a:gd name="connsiteY4" fmla="*/ 495052 h 495052"/>
                            <a:gd name="connsiteX5" fmla="*/ 0 w 594251"/>
                            <a:gd name="connsiteY5" fmla="*/ 0 h 495052"/>
                            <a:gd name="connsiteX0" fmla="*/ 0 w 594251"/>
                            <a:gd name="connsiteY0" fmla="*/ 0 h 495052"/>
                            <a:gd name="connsiteX1" fmla="*/ 263788 w 594251"/>
                            <a:gd name="connsiteY1" fmla="*/ 0 h 495052"/>
                            <a:gd name="connsiteX2" fmla="*/ 594251 w 594251"/>
                            <a:gd name="connsiteY2" fmla="*/ 247526 h 495052"/>
                            <a:gd name="connsiteX3" fmla="*/ 263788 w 594251"/>
                            <a:gd name="connsiteY3" fmla="*/ 495052 h 495052"/>
                            <a:gd name="connsiteX4" fmla="*/ 0 w 594251"/>
                            <a:gd name="connsiteY4" fmla="*/ 495052 h 495052"/>
                            <a:gd name="connsiteX5" fmla="*/ 0 w 594251"/>
                            <a:gd name="connsiteY5" fmla="*/ 0 h 49505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594251" h="495052">
                              <a:moveTo>
                                <a:pt x="0" y="0"/>
                              </a:moveTo>
                              <a:lnTo>
                                <a:pt x="263788" y="0"/>
                              </a:lnTo>
                              <a:cubicBezTo>
                                <a:pt x="409474" y="0"/>
                                <a:pt x="594251" y="110821"/>
                                <a:pt x="594251" y="247526"/>
                              </a:cubicBezTo>
                              <a:cubicBezTo>
                                <a:pt x="594251" y="384231"/>
                                <a:pt x="409474" y="495052"/>
                                <a:pt x="263788" y="495052"/>
                              </a:cubicBezTo>
                              <a:lnTo>
                                <a:pt x="0" y="495052"/>
                              </a:lnTo>
                              <a:cubicBezTo>
                                <a:pt x="161925" y="301460"/>
                                <a:pt x="114300" y="193592"/>
                                <a:pt x="0" y="0"/>
                              </a:cubicBezTo>
                              <a:close/>
                            </a:path>
                          </a:pathLst>
                        </a:custGeom>
                        <a:noFill/>
                        <a:ln w="190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1" name="Block Arc 50">
                          <a:extLst>
                            <a:ext uri="{FF2B5EF4-FFF2-40B4-BE49-F238E27FC236}">
                              <a16:creationId xmlns:a16="http://schemas.microsoft.com/office/drawing/2014/main" id="{21935166-0276-4BCC-A0E4-5623E1B0887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6010933">
                          <a:off x="6993011" y="2800128"/>
                          <a:ext cx="968612" cy="762759"/>
                        </a:xfrm>
                        <a:prstGeom prst="blockArc">
                          <a:avLst>
                            <a:gd name="adj1" fmla="val 11355922"/>
                            <a:gd name="adj2" fmla="val 19867265"/>
                            <a:gd name="adj3" fmla="val 0"/>
                          </a:avLst>
                        </a:prstGeom>
                        <a:ln w="190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37" name="Group 36">
                        <a:extLst>
                          <a:ext uri="{FF2B5EF4-FFF2-40B4-BE49-F238E27FC236}">
                            <a16:creationId xmlns:a16="http://schemas.microsoft.com/office/drawing/2014/main" id="{7D2F6B2B-1106-480F-A576-0A2ADCD6702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121624" y="3708656"/>
                        <a:ext cx="2986578" cy="968612"/>
                        <a:chOff x="4121624" y="2697202"/>
                        <a:chExt cx="2986578" cy="968612"/>
                      </a:xfrm>
                    </p:grpSpPr>
                    <p:cxnSp>
                      <p:nvCxnSpPr>
                        <p:cNvPr id="45" name="Straight Connector 44">
                          <a:extLst>
                            <a:ext uri="{FF2B5EF4-FFF2-40B4-BE49-F238E27FC236}">
                              <a16:creationId xmlns:a16="http://schemas.microsoft.com/office/drawing/2014/main" id="{05A85274-F196-48A1-A9DA-31812FAF8684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121624" y="2955744"/>
                          <a:ext cx="2088107" cy="0"/>
                        </a:xfrm>
                        <a:prstGeom prst="line">
                          <a:avLst/>
                        </a:prstGeom>
                        <a:ln w="19050">
                          <a:headEnd type="oval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6" name="Straight Connector 45">
                          <a:extLst>
                            <a:ext uri="{FF2B5EF4-FFF2-40B4-BE49-F238E27FC236}">
                              <a16:creationId xmlns:a16="http://schemas.microsoft.com/office/drawing/2014/main" id="{8EB5FE12-0A6F-4E4C-B407-F1F57183AD83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722125" y="3269644"/>
                          <a:ext cx="1473959" cy="0"/>
                        </a:xfrm>
                        <a:prstGeom prst="line">
                          <a:avLst/>
                        </a:prstGeom>
                        <a:ln w="19050">
                          <a:headEnd type="oval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47" name="Group 46">
                          <a:extLst>
                            <a:ext uri="{FF2B5EF4-FFF2-40B4-BE49-F238E27FC236}">
                              <a16:creationId xmlns:a16="http://schemas.microsoft.com/office/drawing/2014/main" id="{6E91F847-6D2E-479A-A399-429C47056C0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512791" y="2697202"/>
                          <a:ext cx="1595411" cy="968612"/>
                          <a:chOff x="5512791" y="2697202"/>
                          <a:chExt cx="1595411" cy="968612"/>
                        </a:xfrm>
                      </p:grpSpPr>
                      <p:sp>
                        <p:nvSpPr>
                          <p:cNvPr id="48" name="Flowchart: Delay 146">
                            <a:extLst>
                              <a:ext uri="{FF2B5EF4-FFF2-40B4-BE49-F238E27FC236}">
                                <a16:creationId xmlns:a16="http://schemas.microsoft.com/office/drawing/2014/main" id="{55B2F15F-463A-4CEA-8623-A60542142F24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294041" y="2717020"/>
                            <a:ext cx="814161" cy="862855"/>
                          </a:xfrm>
                          <a:custGeom>
                            <a:avLst/>
                            <a:gdLst>
                              <a:gd name="connsiteX0" fmla="*/ 0 w 527576"/>
                              <a:gd name="connsiteY0" fmla="*/ 0 h 495052"/>
                              <a:gd name="connsiteX1" fmla="*/ 263788 w 527576"/>
                              <a:gd name="connsiteY1" fmla="*/ 0 h 495052"/>
                              <a:gd name="connsiteX2" fmla="*/ 527576 w 527576"/>
                              <a:gd name="connsiteY2" fmla="*/ 247526 h 495052"/>
                              <a:gd name="connsiteX3" fmla="*/ 263788 w 527576"/>
                              <a:gd name="connsiteY3" fmla="*/ 495052 h 495052"/>
                              <a:gd name="connsiteX4" fmla="*/ 0 w 527576"/>
                              <a:gd name="connsiteY4" fmla="*/ 495052 h 495052"/>
                              <a:gd name="connsiteX5" fmla="*/ 0 w 527576"/>
                              <a:gd name="connsiteY5" fmla="*/ 0 h 495052"/>
                              <a:gd name="connsiteX0" fmla="*/ 0 w 641876"/>
                              <a:gd name="connsiteY0" fmla="*/ 0 h 495052"/>
                              <a:gd name="connsiteX1" fmla="*/ 263788 w 641876"/>
                              <a:gd name="connsiteY1" fmla="*/ 0 h 495052"/>
                              <a:gd name="connsiteX2" fmla="*/ 641876 w 641876"/>
                              <a:gd name="connsiteY2" fmla="*/ 247526 h 495052"/>
                              <a:gd name="connsiteX3" fmla="*/ 263788 w 641876"/>
                              <a:gd name="connsiteY3" fmla="*/ 495052 h 495052"/>
                              <a:gd name="connsiteX4" fmla="*/ 0 w 641876"/>
                              <a:gd name="connsiteY4" fmla="*/ 495052 h 495052"/>
                              <a:gd name="connsiteX5" fmla="*/ 0 w 641876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</a:cxnLst>
                            <a:rect l="l" t="t" r="r" b="b"/>
                            <a:pathLst>
                              <a:path w="594251" h="495052">
                                <a:moveTo>
                                  <a:pt x="0" y="0"/>
                                </a:moveTo>
                                <a:lnTo>
                                  <a:pt x="263788" y="0"/>
                                </a:lnTo>
                                <a:cubicBezTo>
                                  <a:pt x="409474" y="0"/>
                                  <a:pt x="594251" y="110821"/>
                                  <a:pt x="594251" y="247526"/>
                                </a:cubicBezTo>
                                <a:cubicBezTo>
                                  <a:pt x="594251" y="384231"/>
                                  <a:pt x="409474" y="495052"/>
                                  <a:pt x="263788" y="495052"/>
                                </a:cubicBezTo>
                                <a:lnTo>
                                  <a:pt x="0" y="495052"/>
                                </a:lnTo>
                                <a:cubicBezTo>
                                  <a:pt x="161925" y="301460"/>
                                  <a:pt x="114300" y="193592"/>
                                  <a:pt x="0" y="0"/>
                                </a:cubicBezTo>
                                <a:close/>
                              </a:path>
                            </a:pathLst>
                          </a:custGeom>
                          <a:noFill/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49" name="Block Arc 48">
                            <a:extLst>
                              <a:ext uri="{FF2B5EF4-FFF2-40B4-BE49-F238E27FC236}">
                                <a16:creationId xmlns:a16="http://schemas.microsoft.com/office/drawing/2014/main" id="{6B74C70D-61BB-4576-A6FB-E99CA66850D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6010933">
                            <a:off x="5409865" y="2800128"/>
                            <a:ext cx="968612" cy="762759"/>
                          </a:xfrm>
                          <a:prstGeom prst="blockArc">
                            <a:avLst>
                              <a:gd name="adj1" fmla="val 11355922"/>
                              <a:gd name="adj2" fmla="val 19867265"/>
                              <a:gd name="adj3" fmla="val 0"/>
                            </a:avLst>
                          </a:prstGeom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p:grpSp>
                  </p:grpSp>
                  <p:cxnSp>
                    <p:nvCxnSpPr>
                      <p:cNvPr id="38" name="Connector: Elbow 37">
                        <a:extLst>
                          <a:ext uri="{FF2B5EF4-FFF2-40B4-BE49-F238E27FC236}">
                            <a16:creationId xmlns:a16="http://schemas.microsoft.com/office/drawing/2014/main" id="{20134EFB-248E-4BE8-9308-51EC9FEC64C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116213" y="4212495"/>
                        <a:ext cx="1067123" cy="287402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ln w="19050"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9" name="Flowchart: Delay 38">
                        <a:extLst>
                          <a:ext uri="{FF2B5EF4-FFF2-40B4-BE49-F238E27FC236}">
                            <a16:creationId xmlns:a16="http://schemas.microsoft.com/office/drawing/2014/main" id="{89C2CFD6-73C2-47C3-9B88-B100E226597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165930" y="4382883"/>
                        <a:ext cx="342897" cy="481071"/>
                      </a:xfrm>
                      <a:prstGeom prst="flowChartDelay">
                        <a:avLst/>
                      </a:prstGeom>
                      <a:noFill/>
                      <a:ln w="190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cxnSp>
                    <p:nvCxnSpPr>
                      <p:cNvPr id="40" name="Connector: Elbow 39">
                        <a:extLst>
                          <a:ext uri="{FF2B5EF4-FFF2-40B4-BE49-F238E27FC236}">
                            <a16:creationId xmlns:a16="http://schemas.microsoft.com/office/drawing/2014/main" id="{C947019C-35E5-4807-8369-6067A26BC4E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518362" y="4626265"/>
                        <a:ext cx="926567" cy="263162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ln w="19050"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1277720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90152" y="90152"/>
            <a:ext cx="11990231" cy="6658378"/>
            <a:chOff x="90152" y="90152"/>
            <a:chExt cx="11990231" cy="6658378"/>
          </a:xfrm>
        </p:grpSpPr>
        <p:sp>
          <p:nvSpPr>
            <p:cNvPr id="18" name="Rectangle 17"/>
            <p:cNvSpPr/>
            <p:nvPr/>
          </p:nvSpPr>
          <p:spPr>
            <a:xfrm>
              <a:off x="90152" y="1107863"/>
              <a:ext cx="11990231" cy="5640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0152" y="90152"/>
              <a:ext cx="11990231" cy="6658378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0152" y="1081826"/>
              <a:ext cx="11990231" cy="0"/>
            </a:xfrm>
            <a:prstGeom prst="line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5549604" y="731177"/>
              <a:ext cx="695458" cy="6954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646196" y="830687"/>
              <a:ext cx="502278" cy="502278"/>
              <a:chOff x="5696755" y="2749642"/>
              <a:chExt cx="777024" cy="77702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5769732" y="2818104"/>
                <a:ext cx="631066" cy="63106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696755" y="2749642"/>
                <a:ext cx="777024" cy="777024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40078" y="864783"/>
              <a:ext cx="343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fld id="{B5F21B9D-D13E-456E-B179-D7CA1C1BF161}" type="slidenum">
                <a:rPr lang="en-US" sz="2000" b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3</a:t>
              </a:fld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35448" y="149902"/>
              <a:ext cx="874886" cy="874886"/>
            </a:xfrm>
            <a:prstGeom prst="rect">
              <a:avLst/>
            </a:prstGeom>
          </p:spPr>
        </p:pic>
      </p:grpSp>
      <p:sp>
        <p:nvSpPr>
          <p:cNvPr id="23" name="Rectangle 22"/>
          <p:cNvSpPr/>
          <p:nvPr/>
        </p:nvSpPr>
        <p:spPr>
          <a:xfrm>
            <a:off x="9312478" y="149902"/>
            <a:ext cx="28055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28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</a:t>
            </a:r>
            <a:r>
              <a:rPr lang="en-US" sz="28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28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28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endParaRPr lang="en-US" sz="2800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তৃতীয়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ডিজিটাল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</p:txBody>
      </p:sp>
      <p:sp>
        <p:nvSpPr>
          <p:cNvPr id="25" name="Isosceles Triangle 24">
            <a:hlinkClick r:id="" action="ppaction://hlinkshowjump?jump=nextslide">
              <a:snd r:embed="rId4" name="click.wav"/>
            </a:hlinkClick>
          </p:cNvPr>
          <p:cNvSpPr/>
          <p:nvPr/>
        </p:nvSpPr>
        <p:spPr>
          <a:xfrm rot="5400000">
            <a:off x="6238225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hlinkClick r:id="" action="ppaction://hlinkshowjump?jump=previousslide">
              <a:snd r:embed="rId4" name="click.wav"/>
            </a:hlinkClick>
          </p:cNvPr>
          <p:cNvSpPr/>
          <p:nvPr/>
        </p:nvSpPr>
        <p:spPr>
          <a:xfrm rot="16200000">
            <a:off x="5469599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51E7-1C98-4A84-889F-07BE59F9DE88}" type="datetime1">
              <a:rPr lang="en-US" smtClean="0"/>
              <a:t>1/19/2020</a:t>
            </a:fld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045656" y="206690"/>
            <a:ext cx="17556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লজিক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গেইট</a:t>
            </a:r>
            <a:endParaRPr lang="en-US" sz="3600" b="1" dirty="0">
              <a:solidFill>
                <a:schemeClr val="accent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78093" y="6246914"/>
            <a:ext cx="3357009" cy="2769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none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Uttar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Badda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Islamia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Kamil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Madrasha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B5EBB6-7040-48C8-9EE1-BFC4A9063C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714" y="5538189"/>
            <a:ext cx="1150000" cy="1150000"/>
          </a:xfrm>
          <a:prstGeom prst="rect">
            <a:avLst/>
          </a:prstGeom>
        </p:spPr>
      </p:pic>
      <p:pic>
        <p:nvPicPr>
          <p:cNvPr id="19" name="Picture 4" descr="Image result for and gate symbol png">
            <a:extLst>
              <a:ext uri="{FF2B5EF4-FFF2-40B4-BE49-F238E27FC236}">
                <a16:creationId xmlns:a16="http://schemas.microsoft.com/office/drawing/2014/main" id="{F4BD8978-7342-48BF-8AED-3724FB818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21" y="2785848"/>
            <a:ext cx="2115530" cy="126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Image result for OR gate symbol png">
            <a:extLst>
              <a:ext uri="{FF2B5EF4-FFF2-40B4-BE49-F238E27FC236}">
                <a16:creationId xmlns:a16="http://schemas.microsoft.com/office/drawing/2014/main" id="{C7A9E2EB-ABD8-4EC0-85A6-3E12114B1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767" y="2805708"/>
            <a:ext cx="2489919" cy="127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2" descr="Image result for or gate png">
            <a:extLst>
              <a:ext uri="{FF2B5EF4-FFF2-40B4-BE49-F238E27FC236}">
                <a16:creationId xmlns:a16="http://schemas.microsoft.com/office/drawing/2014/main" id="{6B38C386-BAE6-4C42-91E8-A7E5C0AD3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086" y="2727208"/>
            <a:ext cx="2633246" cy="134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CE720B-49B7-4D68-95AF-3CF3DDB3E6D2}"/>
              </a:ext>
            </a:extLst>
          </p:cNvPr>
          <p:cNvSpPr txBox="1"/>
          <p:nvPr/>
        </p:nvSpPr>
        <p:spPr>
          <a:xfrm>
            <a:off x="191164" y="4561307"/>
            <a:ext cx="2403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AND Gate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B08650C-04F1-46B4-9397-D3D02832E9E5}"/>
              </a:ext>
            </a:extLst>
          </p:cNvPr>
          <p:cNvSpPr txBox="1"/>
          <p:nvPr/>
        </p:nvSpPr>
        <p:spPr>
          <a:xfrm>
            <a:off x="2939977" y="4561307"/>
            <a:ext cx="2403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OR Gate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9A7CB6-11AA-4192-A83E-61AE9E8C457D}"/>
              </a:ext>
            </a:extLst>
          </p:cNvPr>
          <p:cNvSpPr txBox="1"/>
          <p:nvPr/>
        </p:nvSpPr>
        <p:spPr>
          <a:xfrm>
            <a:off x="6183645" y="4561307"/>
            <a:ext cx="2403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X-OR Gate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84FAB2-6854-4696-8196-38329259B38F}"/>
              </a:ext>
            </a:extLst>
          </p:cNvPr>
          <p:cNvSpPr txBox="1"/>
          <p:nvPr/>
        </p:nvSpPr>
        <p:spPr>
          <a:xfrm>
            <a:off x="2683680" y="1603377"/>
            <a:ext cx="6427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চিত্রগুল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োন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গ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830FECA-8AB4-4063-A457-CFB1B8353639}"/>
              </a:ext>
            </a:extLst>
          </p:cNvPr>
          <p:cNvGrpSpPr/>
          <p:nvPr/>
        </p:nvGrpSpPr>
        <p:grpSpPr>
          <a:xfrm>
            <a:off x="9442060" y="3008243"/>
            <a:ext cx="2325871" cy="808383"/>
            <a:chOff x="9508320" y="2981739"/>
            <a:chExt cx="2325871" cy="80838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91EE98E-7B25-420E-BD47-3D642E6576A0}"/>
                </a:ext>
              </a:extLst>
            </p:cNvPr>
            <p:cNvGrpSpPr/>
            <p:nvPr/>
          </p:nvGrpSpPr>
          <p:grpSpPr>
            <a:xfrm>
              <a:off x="10151165" y="2981739"/>
              <a:ext cx="1033669" cy="808383"/>
              <a:chOff x="10151165" y="2981739"/>
              <a:chExt cx="1033669" cy="808383"/>
            </a:xfrm>
          </p:grpSpPr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232833EB-799E-4F4E-AF0E-1A88B5FAF676}"/>
                  </a:ext>
                </a:extLst>
              </p:cNvPr>
              <p:cNvSpPr/>
              <p:nvPr/>
            </p:nvSpPr>
            <p:spPr>
              <a:xfrm rot="5400000">
                <a:off x="10164417" y="2968487"/>
                <a:ext cx="808383" cy="834887"/>
              </a:xfrm>
              <a:prstGeom prst="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3DA7B974-4DAF-471E-8917-9D574E89AC18}"/>
                  </a:ext>
                </a:extLst>
              </p:cNvPr>
              <p:cNvSpPr/>
              <p:nvPr/>
            </p:nvSpPr>
            <p:spPr>
              <a:xfrm>
                <a:off x="10972800" y="3253496"/>
                <a:ext cx="212034" cy="212034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2815818-7C05-48AF-972E-9CBD2A367B5A}"/>
                </a:ext>
              </a:extLst>
            </p:cNvPr>
            <p:cNvCxnSpPr>
              <a:endCxn id="8" idx="3"/>
            </p:cNvCxnSpPr>
            <p:nvPr/>
          </p:nvCxnSpPr>
          <p:spPr>
            <a:xfrm>
              <a:off x="9508320" y="3359513"/>
              <a:ext cx="642845" cy="264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712767E-3401-4BE6-AD91-CAE5D3379878}"/>
                </a:ext>
              </a:extLst>
            </p:cNvPr>
            <p:cNvCxnSpPr/>
            <p:nvPr/>
          </p:nvCxnSpPr>
          <p:spPr>
            <a:xfrm>
              <a:off x="11191346" y="3372765"/>
              <a:ext cx="642845" cy="264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CCF7E39A-B667-470F-8537-75D2451F7CE3}"/>
              </a:ext>
            </a:extLst>
          </p:cNvPr>
          <p:cNvSpPr txBox="1"/>
          <p:nvPr/>
        </p:nvSpPr>
        <p:spPr>
          <a:xfrm>
            <a:off x="9427313" y="4561307"/>
            <a:ext cx="2403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NOT Gate</a:t>
            </a:r>
          </a:p>
        </p:txBody>
      </p:sp>
    </p:spTree>
    <p:extLst>
      <p:ext uri="{BB962C8B-B14F-4D97-AF65-F5344CB8AC3E}">
        <p14:creationId xmlns:p14="http://schemas.microsoft.com/office/powerpoint/2010/main" val="3599560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90152" y="90152"/>
            <a:ext cx="11990231" cy="6658378"/>
            <a:chOff x="90152" y="90152"/>
            <a:chExt cx="11990231" cy="6658378"/>
          </a:xfrm>
        </p:grpSpPr>
        <p:sp>
          <p:nvSpPr>
            <p:cNvPr id="18" name="Rectangle 17"/>
            <p:cNvSpPr/>
            <p:nvPr/>
          </p:nvSpPr>
          <p:spPr>
            <a:xfrm>
              <a:off x="90152" y="1107863"/>
              <a:ext cx="11990231" cy="5640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0152" y="90152"/>
              <a:ext cx="11990231" cy="6658378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0152" y="1081826"/>
              <a:ext cx="11990231" cy="0"/>
            </a:xfrm>
            <a:prstGeom prst="line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5549604" y="731177"/>
              <a:ext cx="695458" cy="6954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646196" y="830687"/>
              <a:ext cx="502278" cy="502278"/>
              <a:chOff x="5696755" y="2749642"/>
              <a:chExt cx="777024" cy="77702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5769732" y="2818104"/>
                <a:ext cx="631066" cy="63106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696755" y="2749642"/>
                <a:ext cx="777024" cy="777024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40078" y="864783"/>
              <a:ext cx="343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fld id="{B5F21B9D-D13E-456E-B179-D7CA1C1BF161}" type="slidenum">
                <a:rPr lang="en-US" sz="2000" b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4</a:t>
              </a:fld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35448" y="149902"/>
              <a:ext cx="874886" cy="874886"/>
            </a:xfrm>
            <a:prstGeom prst="rect">
              <a:avLst/>
            </a:prstGeom>
          </p:spPr>
        </p:pic>
      </p:grpSp>
      <p:sp>
        <p:nvSpPr>
          <p:cNvPr id="25" name="Isosceles Triangle 24">
            <a:hlinkClick r:id="" action="ppaction://hlinkshowjump?jump=nextslide">
              <a:snd r:embed="rId4" name="click.wav"/>
            </a:hlinkClick>
          </p:cNvPr>
          <p:cNvSpPr/>
          <p:nvPr/>
        </p:nvSpPr>
        <p:spPr>
          <a:xfrm rot="5400000">
            <a:off x="6238225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hlinkClick r:id="" action="ppaction://hlinkshowjump?jump=previousslide">
              <a:snd r:embed="rId4" name="click.wav"/>
            </a:hlinkClick>
          </p:cNvPr>
          <p:cNvSpPr/>
          <p:nvPr/>
        </p:nvSpPr>
        <p:spPr>
          <a:xfrm rot="16200000">
            <a:off x="5469599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51E7-1C98-4A84-889F-07BE59F9DE88}" type="datetime1">
              <a:rPr lang="en-US" smtClean="0"/>
              <a:t>1/19/2020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78093" y="6246914"/>
            <a:ext cx="3357009" cy="2769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none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Uttar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Badda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Islamia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Kamil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Madrasha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B5EBB6-7040-48C8-9EE1-BFC4A9063C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714" y="5538189"/>
            <a:ext cx="1150000" cy="115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84FAB2-6854-4696-8196-38329259B38F}"/>
              </a:ext>
            </a:extLst>
          </p:cNvPr>
          <p:cNvSpPr txBox="1"/>
          <p:nvPr/>
        </p:nvSpPr>
        <p:spPr>
          <a:xfrm>
            <a:off x="3063713" y="1667733"/>
            <a:ext cx="6427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ঠ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ষ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 ত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..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E13D97-4675-4B7B-9843-00E78D6E55DE}"/>
              </a:ext>
            </a:extLst>
          </p:cNvPr>
          <p:cNvSpPr txBox="1"/>
          <p:nvPr/>
        </p:nvSpPr>
        <p:spPr>
          <a:xfrm>
            <a:off x="2346875" y="2499286"/>
            <a:ext cx="84920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ফ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বলতে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অ্যাডারের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াগ্রাম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অঙ্কন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পারবে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অ্যাডারের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সত্য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ণ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ী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সমীকরণ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লিখতে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অ্যাডারের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লজিক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্কি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ঙ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ারবে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ৌ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ল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ৌগিক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গ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াধ্যমে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ে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A35547A-4CE1-41EC-B5ED-D6FB0CA59F5E}"/>
              </a:ext>
            </a:extLst>
          </p:cNvPr>
          <p:cNvSpPr/>
          <p:nvPr/>
        </p:nvSpPr>
        <p:spPr>
          <a:xfrm>
            <a:off x="5254047" y="206690"/>
            <a:ext cx="13388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</a:t>
            </a:r>
            <a:r>
              <a:rPr lang="en-US" sz="3200" b="1" dirty="0" err="1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নফল</a:t>
            </a:r>
            <a:endParaRPr lang="en-US" sz="3600" b="1" dirty="0">
              <a:solidFill>
                <a:schemeClr val="accent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918C88-F017-441E-848F-60156B59A072}"/>
              </a:ext>
            </a:extLst>
          </p:cNvPr>
          <p:cNvSpPr/>
          <p:nvPr/>
        </p:nvSpPr>
        <p:spPr>
          <a:xfrm>
            <a:off x="9312478" y="149902"/>
            <a:ext cx="28055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s-IN" sz="28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</a:t>
            </a:r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ুল</a:t>
            </a:r>
            <a:r>
              <a:rPr lang="en-US" sz="28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endParaRPr lang="en-US" sz="2800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তৃতীয়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ডিজিটাল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299308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90152" y="90152"/>
            <a:ext cx="11990231" cy="6658378"/>
            <a:chOff x="90152" y="90152"/>
            <a:chExt cx="11990231" cy="6658378"/>
          </a:xfrm>
        </p:grpSpPr>
        <p:sp>
          <p:nvSpPr>
            <p:cNvPr id="18" name="Rectangle 17"/>
            <p:cNvSpPr/>
            <p:nvPr/>
          </p:nvSpPr>
          <p:spPr>
            <a:xfrm>
              <a:off x="90152" y="1107863"/>
              <a:ext cx="11990231" cy="5640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0152" y="90152"/>
              <a:ext cx="11990231" cy="6658378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0152" y="1081826"/>
              <a:ext cx="11990231" cy="0"/>
            </a:xfrm>
            <a:prstGeom prst="line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5549604" y="731177"/>
              <a:ext cx="695458" cy="6954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646196" y="830687"/>
              <a:ext cx="502278" cy="502278"/>
              <a:chOff x="5696755" y="2749642"/>
              <a:chExt cx="777024" cy="77702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5769732" y="2818104"/>
                <a:ext cx="631066" cy="63106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696755" y="2749642"/>
                <a:ext cx="777024" cy="777024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40078" y="864783"/>
              <a:ext cx="343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fld id="{B5F21B9D-D13E-456E-B179-D7CA1C1BF161}" type="slidenum">
                <a:rPr lang="en-US" sz="2000" b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5</a:t>
              </a:fld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35448" y="149902"/>
              <a:ext cx="874886" cy="874886"/>
            </a:xfrm>
            <a:prstGeom prst="rect">
              <a:avLst/>
            </a:prstGeom>
          </p:spPr>
        </p:pic>
      </p:grpSp>
      <p:sp>
        <p:nvSpPr>
          <p:cNvPr id="25" name="Isosceles Triangle 24">
            <a:hlinkClick r:id="" action="ppaction://hlinkshowjump?jump=nextslide">
              <a:snd r:embed="rId4" name="click.wav"/>
            </a:hlinkClick>
          </p:cNvPr>
          <p:cNvSpPr/>
          <p:nvPr/>
        </p:nvSpPr>
        <p:spPr>
          <a:xfrm rot="5400000">
            <a:off x="6238225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hlinkClick r:id="" action="ppaction://hlinkshowjump?jump=previousslide">
              <a:snd r:embed="rId4" name="click.wav"/>
            </a:hlinkClick>
          </p:cNvPr>
          <p:cNvSpPr/>
          <p:nvPr/>
        </p:nvSpPr>
        <p:spPr>
          <a:xfrm rot="16200000">
            <a:off x="5469599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51E7-1C98-4A84-889F-07BE59F9DE88}" type="datetime1">
              <a:rPr lang="en-US" smtClean="0"/>
              <a:t>1/19/2020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78093" y="6246914"/>
            <a:ext cx="3357009" cy="2769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none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Uttar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Badda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Islamia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Kamil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Madrasha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B5EBB6-7040-48C8-9EE1-BFC4A9063C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714" y="5538189"/>
            <a:ext cx="1150000" cy="115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84FAB2-6854-4696-8196-38329259B38F}"/>
              </a:ext>
            </a:extLst>
          </p:cNvPr>
          <p:cNvSpPr txBox="1"/>
          <p:nvPr/>
        </p:nvSpPr>
        <p:spPr>
          <a:xfrm>
            <a:off x="424070" y="1610236"/>
            <a:ext cx="11497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অ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ায্যে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টি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বিট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য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ায়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r>
              <a:rPr lang="en-US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8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Full Adder</a:t>
            </a:r>
            <a:r>
              <a:rPr lang="en-US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বলা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ত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 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A, B </a:t>
            </a:r>
            <a:r>
              <a:rPr lang="as-IN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C </a:t>
            </a:r>
            <a:r>
              <a:rPr lang="en-US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দুটি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আ</a:t>
            </a:r>
            <a:r>
              <a:rPr lang="as-IN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টপুট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S </a:t>
            </a:r>
            <a:r>
              <a:rPr lang="en-US" sz="36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 </a:t>
            </a:r>
            <a:r>
              <a:rPr lang="en-US" sz="28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C </a:t>
            </a:r>
            <a:r>
              <a:rPr lang="en-US" sz="3600" dirty="0" err="1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600" dirty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AC8EE46-F82F-4F79-9ADD-6D1F383E144C}"/>
              </a:ext>
            </a:extLst>
          </p:cNvPr>
          <p:cNvSpPr/>
          <p:nvPr/>
        </p:nvSpPr>
        <p:spPr>
          <a:xfrm>
            <a:off x="5096155" y="206690"/>
            <a:ext cx="1654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 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600" b="1" dirty="0">
              <a:solidFill>
                <a:schemeClr val="accent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2215995-1CDE-4DAE-A074-04EDBB23125B}"/>
              </a:ext>
            </a:extLst>
          </p:cNvPr>
          <p:cNvGrpSpPr/>
          <p:nvPr/>
        </p:nvGrpSpPr>
        <p:grpSpPr>
          <a:xfrm>
            <a:off x="2093842" y="3068870"/>
            <a:ext cx="7300257" cy="2321137"/>
            <a:chOff x="2093842" y="3068870"/>
            <a:chExt cx="7300257" cy="232113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FC6E731-18DE-433C-A048-D86C9438B6DD}"/>
                </a:ext>
              </a:extLst>
            </p:cNvPr>
            <p:cNvSpPr txBox="1"/>
            <p:nvPr/>
          </p:nvSpPr>
          <p:spPr>
            <a:xfrm>
              <a:off x="2093842" y="3243525"/>
              <a:ext cx="11661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A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E7DB658-7D50-44A3-A560-34A0AD6ED216}"/>
                </a:ext>
              </a:extLst>
            </p:cNvPr>
            <p:cNvSpPr txBox="1"/>
            <p:nvPr/>
          </p:nvSpPr>
          <p:spPr>
            <a:xfrm>
              <a:off x="2093842" y="3977107"/>
              <a:ext cx="11661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B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5E3E78D-F362-4884-99DB-4F4D0097D78E}"/>
                </a:ext>
              </a:extLst>
            </p:cNvPr>
            <p:cNvSpPr txBox="1"/>
            <p:nvPr/>
          </p:nvSpPr>
          <p:spPr>
            <a:xfrm>
              <a:off x="8227908" y="3368983"/>
              <a:ext cx="11661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S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DE128ED-B1DE-43B0-823D-295A7DD9B0F8}"/>
                </a:ext>
              </a:extLst>
            </p:cNvPr>
            <p:cNvSpPr txBox="1"/>
            <p:nvPr/>
          </p:nvSpPr>
          <p:spPr>
            <a:xfrm>
              <a:off x="8227908" y="4360174"/>
              <a:ext cx="11661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C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E7C8DF79-824D-4882-93EF-031CC5585C31}"/>
                </a:ext>
              </a:extLst>
            </p:cNvPr>
            <p:cNvGrpSpPr/>
            <p:nvPr/>
          </p:nvGrpSpPr>
          <p:grpSpPr>
            <a:xfrm>
              <a:off x="3074505" y="3068870"/>
              <a:ext cx="5391939" cy="2321137"/>
              <a:chOff x="3074505" y="3068870"/>
              <a:chExt cx="5391939" cy="2321137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ABD13081-A950-4003-A403-0D5CC8A35585}"/>
                  </a:ext>
                </a:extLst>
              </p:cNvPr>
              <p:cNvGrpSpPr/>
              <p:nvPr/>
            </p:nvGrpSpPr>
            <p:grpSpPr>
              <a:xfrm>
                <a:off x="3074505" y="3068870"/>
                <a:ext cx="5391939" cy="2321137"/>
                <a:chOff x="2557670" y="3320660"/>
                <a:chExt cx="5391939" cy="2321137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471D9FB5-22C9-403F-B187-664CBF9A54B2}"/>
                    </a:ext>
                  </a:extLst>
                </p:cNvPr>
                <p:cNvSpPr/>
                <p:nvPr/>
              </p:nvSpPr>
              <p:spPr>
                <a:xfrm>
                  <a:off x="4625009" y="3320660"/>
                  <a:ext cx="1927269" cy="2321137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0FB22568-EC43-4C34-8CD1-EA92D8680896}"/>
                    </a:ext>
                  </a:extLst>
                </p:cNvPr>
                <p:cNvCxnSpPr/>
                <p:nvPr/>
              </p:nvCxnSpPr>
              <p:spPr>
                <a:xfrm>
                  <a:off x="2557670" y="3757429"/>
                  <a:ext cx="2067339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872D6F75-CEC3-4A91-B4E8-DDD4FF8686ED}"/>
                    </a:ext>
                  </a:extLst>
                </p:cNvPr>
                <p:cNvCxnSpPr/>
                <p:nvPr/>
              </p:nvCxnSpPr>
              <p:spPr>
                <a:xfrm>
                  <a:off x="2557670" y="4467228"/>
                  <a:ext cx="2067339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>
                  <a:extLst>
                    <a:ext uri="{FF2B5EF4-FFF2-40B4-BE49-F238E27FC236}">
                      <a16:creationId xmlns:a16="http://schemas.microsoft.com/office/drawing/2014/main" id="{79253F65-2DF1-46A6-ABBD-4DBB6FCEDEFB}"/>
                    </a:ext>
                  </a:extLst>
                </p:cNvPr>
                <p:cNvCxnSpPr/>
                <p:nvPr/>
              </p:nvCxnSpPr>
              <p:spPr>
                <a:xfrm>
                  <a:off x="6533164" y="3882887"/>
                  <a:ext cx="1416445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>
                  <a:extLst>
                    <a:ext uri="{FF2B5EF4-FFF2-40B4-BE49-F238E27FC236}">
                      <a16:creationId xmlns:a16="http://schemas.microsoft.com/office/drawing/2014/main" id="{81A45025-55DC-4E07-9488-72FD7CBA6A15}"/>
                    </a:ext>
                  </a:extLst>
                </p:cNvPr>
                <p:cNvCxnSpPr/>
                <p:nvPr/>
              </p:nvCxnSpPr>
              <p:spPr>
                <a:xfrm>
                  <a:off x="6533164" y="4837043"/>
                  <a:ext cx="1416445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Arrow Connector 43">
                  <a:extLst>
                    <a:ext uri="{FF2B5EF4-FFF2-40B4-BE49-F238E27FC236}">
                      <a16:creationId xmlns:a16="http://schemas.microsoft.com/office/drawing/2014/main" id="{736D8AF0-1450-41A1-B56D-F880ED1FC27C}"/>
                    </a:ext>
                  </a:extLst>
                </p:cNvPr>
                <p:cNvCxnSpPr/>
                <p:nvPr/>
              </p:nvCxnSpPr>
              <p:spPr>
                <a:xfrm>
                  <a:off x="2557670" y="5135184"/>
                  <a:ext cx="2067339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121DFA0-1583-4500-A8EA-E5A251AFB6BF}"/>
                  </a:ext>
                </a:extLst>
              </p:cNvPr>
              <p:cNvSpPr txBox="1"/>
              <p:nvPr/>
            </p:nvSpPr>
            <p:spPr>
              <a:xfrm>
                <a:off x="5500346" y="3863998"/>
                <a:ext cx="11661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" panose="02000000000000000000" pitchFamily="2" charset="0"/>
                    <a:cs typeface="Nikosh" panose="02000000000000000000" pitchFamily="2" charset="0"/>
                  </a:rPr>
                  <a:t>F</a:t>
                </a:r>
                <a:r>
                  <a:rPr lang="en-US" sz="4000" dirty="0">
                    <a:latin typeface="Nikosh" panose="02000000000000000000" pitchFamily="2" charset="0"/>
                    <a:cs typeface="Nikosh" panose="02000000000000000000" pitchFamily="2" charset="0"/>
                  </a:rPr>
                  <a:t>/</a:t>
                </a:r>
                <a:r>
                  <a:rPr lang="en-US" sz="2800" dirty="0">
                    <a:latin typeface="Nikosh" panose="02000000000000000000" pitchFamily="2" charset="0"/>
                    <a:cs typeface="Nikosh" panose="02000000000000000000" pitchFamily="2" charset="0"/>
                  </a:rPr>
                  <a:t>A</a:t>
                </a:r>
                <a:endParaRPr lang="en-US" dirty="0">
                  <a:latin typeface="Nikosh" panose="02000000000000000000" pitchFamily="2" charset="0"/>
                  <a:cs typeface="Nikosh" panose="02000000000000000000" pitchFamily="2" charset="0"/>
                </a:endParaRP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0087110-D3D5-4A38-8004-DD7C0B1745D9}"/>
                </a:ext>
              </a:extLst>
            </p:cNvPr>
            <p:cNvSpPr txBox="1"/>
            <p:nvPr/>
          </p:nvSpPr>
          <p:spPr>
            <a:xfrm>
              <a:off x="2093842" y="4645063"/>
              <a:ext cx="11661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Nikosh" panose="02000000000000000000" pitchFamily="2" charset="0"/>
                  <a:cs typeface="Nikosh" panose="02000000000000000000" pitchFamily="2" charset="0"/>
                </a:rPr>
                <a:t>C</a:t>
              </a:r>
              <a:endParaRPr lang="en-US" dirty="0">
                <a:latin typeface="Nikosh" panose="02000000000000000000" pitchFamily="2" charset="0"/>
                <a:cs typeface="Nikosh" panose="02000000000000000000" pitchFamily="2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79F939F5-4FA3-483D-B1F8-5434BA4826BF}"/>
              </a:ext>
            </a:extLst>
          </p:cNvPr>
          <p:cNvSpPr txBox="1"/>
          <p:nvPr/>
        </p:nvSpPr>
        <p:spPr>
          <a:xfrm>
            <a:off x="4108174" y="5497177"/>
            <a:ext cx="3852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র: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Full Adder </a:t>
            </a:r>
            <a:r>
              <a:rPr lang="en-US" sz="2800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ব্লক</a:t>
            </a:r>
            <a:r>
              <a:rPr lang="en-US" sz="2800" dirty="0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ডায়াগ্রাম</a:t>
            </a:r>
            <a:endParaRPr lang="en-US" dirty="0">
              <a:solidFill>
                <a:srgbClr val="C0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DB75AA7-1DBA-4974-918D-DC05CF288ACF}"/>
              </a:ext>
            </a:extLst>
          </p:cNvPr>
          <p:cNvSpPr/>
          <p:nvPr/>
        </p:nvSpPr>
        <p:spPr>
          <a:xfrm>
            <a:off x="9312478" y="149902"/>
            <a:ext cx="28055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8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endParaRPr lang="en-US" sz="2800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তৃতীয়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ডিজিটাল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805643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90152" y="90152"/>
            <a:ext cx="11990231" cy="6658378"/>
            <a:chOff x="90152" y="90152"/>
            <a:chExt cx="11990231" cy="6658378"/>
          </a:xfrm>
        </p:grpSpPr>
        <p:sp>
          <p:nvSpPr>
            <p:cNvPr id="18" name="Rectangle 17"/>
            <p:cNvSpPr/>
            <p:nvPr/>
          </p:nvSpPr>
          <p:spPr>
            <a:xfrm>
              <a:off x="90152" y="1107863"/>
              <a:ext cx="11990231" cy="5640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0152" y="90152"/>
              <a:ext cx="11990231" cy="6658378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0152" y="1081826"/>
              <a:ext cx="11990231" cy="0"/>
            </a:xfrm>
            <a:prstGeom prst="line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5549604" y="731177"/>
              <a:ext cx="695458" cy="6954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646196" y="830687"/>
              <a:ext cx="502278" cy="502278"/>
              <a:chOff x="5696755" y="2749642"/>
              <a:chExt cx="777024" cy="77702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5769732" y="2818104"/>
                <a:ext cx="631066" cy="63106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696755" y="2749642"/>
                <a:ext cx="777024" cy="777024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40078" y="864783"/>
              <a:ext cx="343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fld id="{B5F21B9D-D13E-456E-B179-D7CA1C1BF161}" type="slidenum">
                <a:rPr lang="en-US" sz="2000" b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6</a:t>
              </a:fld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35448" y="149902"/>
              <a:ext cx="874886" cy="874886"/>
            </a:xfrm>
            <a:prstGeom prst="rect">
              <a:avLst/>
            </a:prstGeom>
          </p:spPr>
        </p:pic>
      </p:grpSp>
      <p:sp>
        <p:nvSpPr>
          <p:cNvPr id="25" name="Isosceles Triangle 24">
            <a:hlinkClick r:id="" action="ppaction://hlinkshowjump?jump=nextslide">
              <a:snd r:embed="rId4" name="click.wav"/>
            </a:hlinkClick>
          </p:cNvPr>
          <p:cNvSpPr/>
          <p:nvPr/>
        </p:nvSpPr>
        <p:spPr>
          <a:xfrm rot="5400000">
            <a:off x="6238225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hlinkClick r:id="" action="ppaction://hlinkshowjump?jump=previousslide">
              <a:snd r:embed="rId4" name="click.wav"/>
            </a:hlinkClick>
          </p:cNvPr>
          <p:cNvSpPr/>
          <p:nvPr/>
        </p:nvSpPr>
        <p:spPr>
          <a:xfrm rot="16200000">
            <a:off x="5469599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51E7-1C98-4A84-889F-07BE59F9DE88}" type="datetime1">
              <a:rPr lang="en-US" smtClean="0"/>
              <a:t>1/19/2020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78093" y="6246914"/>
            <a:ext cx="3357009" cy="2769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none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Uttar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Badda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Islamia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Kamil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Madrasha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B5EBB6-7040-48C8-9EE1-BFC4A9063C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714" y="5538189"/>
            <a:ext cx="1150000" cy="1150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AC8EE46-F82F-4F79-9ADD-6D1F383E144C}"/>
              </a:ext>
            </a:extLst>
          </p:cNvPr>
          <p:cNvSpPr/>
          <p:nvPr/>
        </p:nvSpPr>
        <p:spPr>
          <a:xfrm>
            <a:off x="5096154" y="206690"/>
            <a:ext cx="1654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600" b="1" dirty="0">
              <a:solidFill>
                <a:schemeClr val="accent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42" name="Table 14">
            <a:extLst>
              <a:ext uri="{FF2B5EF4-FFF2-40B4-BE49-F238E27FC236}">
                <a16:creationId xmlns:a16="http://schemas.microsoft.com/office/drawing/2014/main" id="{02613B26-26AE-4154-9657-E389854D0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24866"/>
              </p:ext>
            </p:extLst>
          </p:nvPr>
        </p:nvGraphicFramePr>
        <p:xfrm>
          <a:off x="767135" y="1601592"/>
          <a:ext cx="307599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806">
                  <a:extLst>
                    <a:ext uri="{9D8B030D-6E8A-4147-A177-3AD203B41FA5}">
                      <a16:colId xmlns:a16="http://schemas.microsoft.com/office/drawing/2014/main" val="1333248334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1927726379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1263469489"/>
                    </a:ext>
                  </a:extLst>
                </a:gridCol>
                <a:gridCol w="657789">
                  <a:extLst>
                    <a:ext uri="{9D8B030D-6E8A-4147-A177-3AD203B41FA5}">
                      <a16:colId xmlns:a16="http://schemas.microsoft.com/office/drawing/2014/main" val="2749228870"/>
                    </a:ext>
                  </a:extLst>
                </a:gridCol>
                <a:gridCol w="657789">
                  <a:extLst>
                    <a:ext uri="{9D8B030D-6E8A-4147-A177-3AD203B41FA5}">
                      <a16:colId xmlns:a16="http://schemas.microsoft.com/office/drawing/2014/main" val="61205343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648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877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437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737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01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99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622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080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39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60649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EBF8C17A-D194-477A-8659-E975A71CA322}"/>
                  </a:ext>
                </a:extLst>
              </p:cNvPr>
              <p:cNvSpPr txBox="1"/>
              <p:nvPr/>
            </p:nvSpPr>
            <p:spPr>
              <a:xfrm>
                <a:off x="151148" y="5657373"/>
                <a:ext cx="3965466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 + 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ABC</m:t>
                      </m:r>
                    </m:oMath>
                  </m:oMathPara>
                </a14:m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EBF8C17A-D194-477A-8659-E975A71CA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48" y="5657373"/>
                <a:ext cx="3965466" cy="4008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EAA1747-4ECC-4458-B470-10DB2141AE95}"/>
                  </a:ext>
                </a:extLst>
              </p:cNvPr>
              <p:cNvSpPr txBox="1"/>
              <p:nvPr/>
            </p:nvSpPr>
            <p:spPr>
              <a:xfrm>
                <a:off x="111617" y="5984598"/>
                <a:ext cx="3965466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ar-SA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ar-SA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i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BC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AB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ABC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EAA1747-4ECC-4458-B470-10DB2141A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17" y="5984598"/>
                <a:ext cx="3965466" cy="4008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>
            <a:extLst>
              <a:ext uri="{FF2B5EF4-FFF2-40B4-BE49-F238E27FC236}">
                <a16:creationId xmlns:a16="http://schemas.microsoft.com/office/drawing/2014/main" id="{AA270922-93A0-41FB-A1E3-2CD6B36D153A}"/>
              </a:ext>
            </a:extLst>
          </p:cNvPr>
          <p:cNvSpPr txBox="1"/>
          <p:nvPr/>
        </p:nvSpPr>
        <p:spPr>
          <a:xfrm>
            <a:off x="638404" y="5293669"/>
            <a:ext cx="1503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সমীকরণ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: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2C69430-306C-4275-B9A6-B899D0C3A9B0}"/>
              </a:ext>
            </a:extLst>
          </p:cNvPr>
          <p:cNvSpPr txBox="1"/>
          <p:nvPr/>
        </p:nvSpPr>
        <p:spPr>
          <a:xfrm>
            <a:off x="731889" y="1158176"/>
            <a:ext cx="2934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সত্যক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সারণী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ট্রুথ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টেবিল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: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B5B5E24-F063-419D-A543-570D9A5A8E81}"/>
              </a:ext>
            </a:extLst>
          </p:cNvPr>
          <p:cNvSpPr txBox="1"/>
          <p:nvPr/>
        </p:nvSpPr>
        <p:spPr>
          <a:xfrm>
            <a:off x="4492540" y="5054530"/>
            <a:ext cx="550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মৌলিক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গেইট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অ্যাডারের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S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বাস্তবায়ন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লজিক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সার্কিট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619BECF-182E-4E53-89CC-E47618537813}"/>
              </a:ext>
            </a:extLst>
          </p:cNvPr>
          <p:cNvSpPr/>
          <p:nvPr/>
        </p:nvSpPr>
        <p:spPr>
          <a:xfrm>
            <a:off x="9312478" y="149902"/>
            <a:ext cx="28055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8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endParaRPr lang="en-US" sz="2800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তৃতীয়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ডিজিটাল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</p:txBody>
      </p: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A0EEE981-C8D2-48A0-B341-09887F5A6701}"/>
              </a:ext>
            </a:extLst>
          </p:cNvPr>
          <p:cNvGrpSpPr/>
          <p:nvPr/>
        </p:nvGrpSpPr>
        <p:grpSpPr>
          <a:xfrm>
            <a:off x="4639220" y="1543434"/>
            <a:ext cx="7145142" cy="3311696"/>
            <a:chOff x="4652868" y="1583703"/>
            <a:chExt cx="7145142" cy="33116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9EB7AE2E-B764-4FB2-8216-326875843745}"/>
                    </a:ext>
                  </a:extLst>
                </p:cNvPr>
                <p:cNvSpPr txBox="1"/>
                <p:nvPr/>
              </p:nvSpPr>
              <p:spPr>
                <a:xfrm>
                  <a:off x="7984068" y="2363539"/>
                  <a:ext cx="981296" cy="3082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acc>
                        <m:acc>
                          <m:accPr>
                            <m:chr m:val="̅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140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C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9EB7AE2E-B764-4FB2-8216-3268758437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4068" y="2363539"/>
                  <a:ext cx="981296" cy="30822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8315F91-3CFA-4257-B4DF-09993BBB4470}"/>
                </a:ext>
              </a:extLst>
            </p:cNvPr>
            <p:cNvSpPr txBox="1"/>
            <p:nvPr/>
          </p:nvSpPr>
          <p:spPr>
            <a:xfrm>
              <a:off x="10816714" y="3247670"/>
              <a:ext cx="9812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 </a:t>
              </a:r>
              <a:endParaRPr lang="en-US" dirty="0"/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76CCE22B-F95A-4255-947F-E9F31D2454C1}"/>
                </a:ext>
              </a:extLst>
            </p:cNvPr>
            <p:cNvGrpSpPr/>
            <p:nvPr/>
          </p:nvGrpSpPr>
          <p:grpSpPr>
            <a:xfrm>
              <a:off x="4652868" y="1583703"/>
              <a:ext cx="6810262" cy="3311696"/>
              <a:chOff x="4652868" y="1583703"/>
              <a:chExt cx="6810262" cy="3311696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BAD47A15-E6E8-4A9B-9D1F-C4FF78B25F75}"/>
                  </a:ext>
                </a:extLst>
              </p:cNvPr>
              <p:cNvGrpSpPr/>
              <p:nvPr/>
            </p:nvGrpSpPr>
            <p:grpSpPr>
              <a:xfrm>
                <a:off x="5565855" y="2479824"/>
                <a:ext cx="4161241" cy="2067049"/>
                <a:chOff x="5565855" y="2479824"/>
                <a:chExt cx="4161241" cy="2067049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E13A5FB4-B2A6-4B73-AA9B-E82836613735}"/>
                    </a:ext>
                  </a:extLst>
                </p:cNvPr>
                <p:cNvGrpSpPr/>
                <p:nvPr/>
              </p:nvGrpSpPr>
              <p:grpSpPr>
                <a:xfrm>
                  <a:off x="5565855" y="2479824"/>
                  <a:ext cx="2549799" cy="481071"/>
                  <a:chOff x="5565855" y="2479824"/>
                  <a:chExt cx="2549799" cy="481071"/>
                </a:xfrm>
              </p:grpSpPr>
              <p:cxnSp>
                <p:nvCxnSpPr>
                  <p:cNvPr id="64" name="Straight Connector 63">
                    <a:extLst>
                      <a:ext uri="{FF2B5EF4-FFF2-40B4-BE49-F238E27FC236}">
                        <a16:creationId xmlns:a16="http://schemas.microsoft.com/office/drawing/2014/main" id="{FB24DB1E-9875-40CF-9A07-0E6B61B635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65855" y="2598967"/>
                    <a:ext cx="2206902" cy="0"/>
                  </a:xfrm>
                  <a:prstGeom prst="line">
                    <a:avLst/>
                  </a:prstGeom>
                  <a:ln w="19050">
                    <a:headEnd type="oval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>
                    <a:extLst>
                      <a:ext uri="{FF2B5EF4-FFF2-40B4-BE49-F238E27FC236}">
                        <a16:creationId xmlns:a16="http://schemas.microsoft.com/office/drawing/2014/main" id="{13DA4B24-D9A9-4CDA-9FB5-36AAAF22E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374296" y="2716168"/>
                    <a:ext cx="1404730" cy="0"/>
                  </a:xfrm>
                  <a:prstGeom prst="line">
                    <a:avLst/>
                  </a:prstGeom>
                  <a:ln w="19050">
                    <a:headEnd type="oval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" name="Flowchart: Delay 65">
                    <a:extLst>
                      <a:ext uri="{FF2B5EF4-FFF2-40B4-BE49-F238E27FC236}">
                        <a16:creationId xmlns:a16="http://schemas.microsoft.com/office/drawing/2014/main" id="{D8EA4617-FC9A-4FE4-85DB-FB1DB488BAE7}"/>
                      </a:ext>
                    </a:extLst>
                  </p:cNvPr>
                  <p:cNvSpPr/>
                  <p:nvPr/>
                </p:nvSpPr>
                <p:spPr>
                  <a:xfrm>
                    <a:off x="7772757" y="2479824"/>
                    <a:ext cx="342897" cy="481071"/>
                  </a:xfrm>
                  <a:prstGeom prst="flowChartDelay">
                    <a:avLst/>
                  </a:prstGeom>
                  <a:noFill/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42" name="Straight Connector 141">
                    <a:extLst>
                      <a:ext uri="{FF2B5EF4-FFF2-40B4-BE49-F238E27FC236}">
                        <a16:creationId xmlns:a16="http://schemas.microsoft.com/office/drawing/2014/main" id="{47575B1E-CD71-4D06-9C74-030BF4107C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33322" y="2838435"/>
                    <a:ext cx="1239434" cy="0"/>
                  </a:xfrm>
                  <a:prstGeom prst="line">
                    <a:avLst/>
                  </a:prstGeom>
                  <a:ln w="19050">
                    <a:headEnd type="oval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3" name="Connector: Elbow 52">
                  <a:extLst>
                    <a:ext uri="{FF2B5EF4-FFF2-40B4-BE49-F238E27FC236}">
                      <a16:creationId xmlns:a16="http://schemas.microsoft.com/office/drawing/2014/main" id="{9BE7AE05-B726-470B-B528-4226AE5293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15654" y="2694234"/>
                  <a:ext cx="1493120" cy="418882"/>
                </a:xfrm>
                <a:prstGeom prst="bentConnector3">
                  <a:avLst>
                    <a:gd name="adj1" fmla="val 50000"/>
                  </a:avLst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nector: Elbow 208">
                  <a:extLst>
                    <a:ext uri="{FF2B5EF4-FFF2-40B4-BE49-F238E27FC236}">
                      <a16:creationId xmlns:a16="http://schemas.microsoft.com/office/drawing/2014/main" id="{771D876C-12B1-4AE6-8D75-885CEEFBD0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15654" y="3331053"/>
                  <a:ext cx="1598189" cy="154269"/>
                </a:xfrm>
                <a:prstGeom prst="bentConnector3">
                  <a:avLst>
                    <a:gd name="adj1" fmla="val 50000"/>
                  </a:avLst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Connector: Elbow 212">
                  <a:extLst>
                    <a:ext uri="{FF2B5EF4-FFF2-40B4-BE49-F238E27FC236}">
                      <a16:creationId xmlns:a16="http://schemas.microsoft.com/office/drawing/2014/main" id="{79DF9EA6-02E4-4AE8-84BB-225815CF4D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15654" y="3723861"/>
                  <a:ext cx="1611442" cy="190159"/>
                </a:xfrm>
                <a:prstGeom prst="bentConnector3">
                  <a:avLst>
                    <a:gd name="adj1" fmla="val 50000"/>
                  </a:avLst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Connector: Elbow 217">
                  <a:extLst>
                    <a:ext uri="{FF2B5EF4-FFF2-40B4-BE49-F238E27FC236}">
                      <a16:creationId xmlns:a16="http://schemas.microsoft.com/office/drawing/2014/main" id="{46919C05-E480-4B61-990F-5C9C27BDF0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15654" y="4171918"/>
                  <a:ext cx="1493120" cy="374955"/>
                </a:xfrm>
                <a:prstGeom prst="bentConnector3">
                  <a:avLst>
                    <a:gd name="adj1" fmla="val 50000"/>
                  </a:avLst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1" name="Group 240">
                <a:extLst>
                  <a:ext uri="{FF2B5EF4-FFF2-40B4-BE49-F238E27FC236}">
                    <a16:creationId xmlns:a16="http://schemas.microsoft.com/office/drawing/2014/main" id="{45733DAA-24F7-4D91-B4C4-4886E4BF660D}"/>
                  </a:ext>
                </a:extLst>
              </p:cNvPr>
              <p:cNvGrpSpPr/>
              <p:nvPr/>
            </p:nvGrpSpPr>
            <p:grpSpPr>
              <a:xfrm>
                <a:off x="4652868" y="1583703"/>
                <a:ext cx="6810262" cy="3311696"/>
                <a:chOff x="4652868" y="1583703"/>
                <a:chExt cx="6810262" cy="3311696"/>
              </a:xfrm>
            </p:grpSpPr>
            <p:sp>
              <p:nvSpPr>
                <p:cNvPr id="55" name="Flowchart: Delay 146">
                  <a:extLst>
                    <a:ext uri="{FF2B5EF4-FFF2-40B4-BE49-F238E27FC236}">
                      <a16:creationId xmlns:a16="http://schemas.microsoft.com/office/drawing/2014/main" id="{FF900465-8CDB-45BE-961C-0976C43C065C}"/>
                    </a:ext>
                  </a:extLst>
                </p:cNvPr>
                <p:cNvSpPr/>
                <p:nvPr/>
              </p:nvSpPr>
              <p:spPr>
                <a:xfrm>
                  <a:off x="9537254" y="2992905"/>
                  <a:ext cx="1176437" cy="1246799"/>
                </a:xfrm>
                <a:custGeom>
                  <a:avLst/>
                  <a:gdLst>
                    <a:gd name="connsiteX0" fmla="*/ 0 w 527576"/>
                    <a:gd name="connsiteY0" fmla="*/ 0 h 495052"/>
                    <a:gd name="connsiteX1" fmla="*/ 263788 w 527576"/>
                    <a:gd name="connsiteY1" fmla="*/ 0 h 495052"/>
                    <a:gd name="connsiteX2" fmla="*/ 527576 w 527576"/>
                    <a:gd name="connsiteY2" fmla="*/ 247526 h 495052"/>
                    <a:gd name="connsiteX3" fmla="*/ 263788 w 527576"/>
                    <a:gd name="connsiteY3" fmla="*/ 495052 h 495052"/>
                    <a:gd name="connsiteX4" fmla="*/ 0 w 527576"/>
                    <a:gd name="connsiteY4" fmla="*/ 495052 h 495052"/>
                    <a:gd name="connsiteX5" fmla="*/ 0 w 527576"/>
                    <a:gd name="connsiteY5" fmla="*/ 0 h 495052"/>
                    <a:gd name="connsiteX0" fmla="*/ 0 w 641876"/>
                    <a:gd name="connsiteY0" fmla="*/ 0 h 495052"/>
                    <a:gd name="connsiteX1" fmla="*/ 263788 w 641876"/>
                    <a:gd name="connsiteY1" fmla="*/ 0 h 495052"/>
                    <a:gd name="connsiteX2" fmla="*/ 641876 w 641876"/>
                    <a:gd name="connsiteY2" fmla="*/ 247526 h 495052"/>
                    <a:gd name="connsiteX3" fmla="*/ 263788 w 641876"/>
                    <a:gd name="connsiteY3" fmla="*/ 495052 h 495052"/>
                    <a:gd name="connsiteX4" fmla="*/ 0 w 641876"/>
                    <a:gd name="connsiteY4" fmla="*/ 495052 h 495052"/>
                    <a:gd name="connsiteX5" fmla="*/ 0 w 641876"/>
                    <a:gd name="connsiteY5" fmla="*/ 0 h 495052"/>
                    <a:gd name="connsiteX0" fmla="*/ 0 w 594251"/>
                    <a:gd name="connsiteY0" fmla="*/ 0 h 495052"/>
                    <a:gd name="connsiteX1" fmla="*/ 263788 w 594251"/>
                    <a:gd name="connsiteY1" fmla="*/ 0 h 495052"/>
                    <a:gd name="connsiteX2" fmla="*/ 594251 w 594251"/>
                    <a:gd name="connsiteY2" fmla="*/ 247526 h 495052"/>
                    <a:gd name="connsiteX3" fmla="*/ 263788 w 594251"/>
                    <a:gd name="connsiteY3" fmla="*/ 495052 h 495052"/>
                    <a:gd name="connsiteX4" fmla="*/ 0 w 594251"/>
                    <a:gd name="connsiteY4" fmla="*/ 495052 h 495052"/>
                    <a:gd name="connsiteX5" fmla="*/ 0 w 594251"/>
                    <a:gd name="connsiteY5" fmla="*/ 0 h 495052"/>
                    <a:gd name="connsiteX0" fmla="*/ 0 w 594251"/>
                    <a:gd name="connsiteY0" fmla="*/ 0 h 495052"/>
                    <a:gd name="connsiteX1" fmla="*/ 263788 w 594251"/>
                    <a:gd name="connsiteY1" fmla="*/ 0 h 495052"/>
                    <a:gd name="connsiteX2" fmla="*/ 594251 w 594251"/>
                    <a:gd name="connsiteY2" fmla="*/ 247526 h 495052"/>
                    <a:gd name="connsiteX3" fmla="*/ 263788 w 594251"/>
                    <a:gd name="connsiteY3" fmla="*/ 495052 h 495052"/>
                    <a:gd name="connsiteX4" fmla="*/ 0 w 594251"/>
                    <a:gd name="connsiteY4" fmla="*/ 495052 h 495052"/>
                    <a:gd name="connsiteX5" fmla="*/ 0 w 594251"/>
                    <a:gd name="connsiteY5" fmla="*/ 0 h 495052"/>
                    <a:gd name="connsiteX0" fmla="*/ 0 w 594251"/>
                    <a:gd name="connsiteY0" fmla="*/ 0 h 495052"/>
                    <a:gd name="connsiteX1" fmla="*/ 263788 w 594251"/>
                    <a:gd name="connsiteY1" fmla="*/ 0 h 495052"/>
                    <a:gd name="connsiteX2" fmla="*/ 594251 w 594251"/>
                    <a:gd name="connsiteY2" fmla="*/ 247526 h 495052"/>
                    <a:gd name="connsiteX3" fmla="*/ 263788 w 594251"/>
                    <a:gd name="connsiteY3" fmla="*/ 495052 h 495052"/>
                    <a:gd name="connsiteX4" fmla="*/ 0 w 594251"/>
                    <a:gd name="connsiteY4" fmla="*/ 495052 h 495052"/>
                    <a:gd name="connsiteX5" fmla="*/ 0 w 594251"/>
                    <a:gd name="connsiteY5" fmla="*/ 0 h 495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94251" h="495052">
                      <a:moveTo>
                        <a:pt x="0" y="0"/>
                      </a:moveTo>
                      <a:lnTo>
                        <a:pt x="263788" y="0"/>
                      </a:lnTo>
                      <a:cubicBezTo>
                        <a:pt x="409474" y="0"/>
                        <a:pt x="594251" y="110821"/>
                        <a:pt x="594251" y="247526"/>
                      </a:cubicBezTo>
                      <a:cubicBezTo>
                        <a:pt x="594251" y="384231"/>
                        <a:pt x="409474" y="495052"/>
                        <a:pt x="263788" y="495052"/>
                      </a:cubicBezTo>
                      <a:lnTo>
                        <a:pt x="0" y="495052"/>
                      </a:lnTo>
                      <a:cubicBezTo>
                        <a:pt x="161925" y="301460"/>
                        <a:pt x="114300" y="193592"/>
                        <a:pt x="0" y="0"/>
                      </a:cubicBezTo>
                      <a:close/>
                    </a:path>
                  </a:pathLst>
                </a:custGeom>
                <a:noFill/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9935548D-3173-4F75-9662-F034890963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13691" y="3568465"/>
                  <a:ext cx="749439" cy="0"/>
                </a:xfrm>
                <a:prstGeom prst="line">
                  <a:avLst/>
                </a:prstGeom>
                <a:ln w="19050"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40" name="Group 239">
                  <a:extLst>
                    <a:ext uri="{FF2B5EF4-FFF2-40B4-BE49-F238E27FC236}">
                      <a16:creationId xmlns:a16="http://schemas.microsoft.com/office/drawing/2014/main" id="{02EDBB51-EB30-4C2D-8192-BF934D2DF3CB}"/>
                    </a:ext>
                  </a:extLst>
                </p:cNvPr>
                <p:cNvGrpSpPr/>
                <p:nvPr/>
              </p:nvGrpSpPr>
              <p:grpSpPr>
                <a:xfrm>
                  <a:off x="4652868" y="1583703"/>
                  <a:ext cx="4312496" cy="3311696"/>
                  <a:chOff x="4652868" y="1583703"/>
                  <a:chExt cx="4312496" cy="3311696"/>
                </a:xfrm>
              </p:grpSpPr>
              <p:grpSp>
                <p:nvGrpSpPr>
                  <p:cNvPr id="239" name="Group 238">
                    <a:extLst>
                      <a:ext uri="{FF2B5EF4-FFF2-40B4-BE49-F238E27FC236}">
                        <a16:creationId xmlns:a16="http://schemas.microsoft.com/office/drawing/2014/main" id="{3E892FF0-6DFD-4EF6-951F-273284A7DAD8}"/>
                      </a:ext>
                    </a:extLst>
                  </p:cNvPr>
                  <p:cNvGrpSpPr/>
                  <p:nvPr/>
                </p:nvGrpSpPr>
                <p:grpSpPr>
                  <a:xfrm>
                    <a:off x="4652868" y="1583703"/>
                    <a:ext cx="2565773" cy="3212929"/>
                    <a:chOff x="4652868" y="1583703"/>
                    <a:chExt cx="2565773" cy="3212929"/>
                  </a:xfrm>
                </p:grpSpPr>
                <p:grpSp>
                  <p:nvGrpSpPr>
                    <p:cNvPr id="69" name="Group 68">
                      <a:extLst>
                        <a:ext uri="{FF2B5EF4-FFF2-40B4-BE49-F238E27FC236}">
                          <a16:creationId xmlns:a16="http://schemas.microsoft.com/office/drawing/2014/main" id="{CB1F17FF-F946-4EC9-94B1-D8786BDBA83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706805" y="1958182"/>
                      <a:ext cx="693911" cy="2838450"/>
                      <a:chOff x="5899673" y="1666875"/>
                      <a:chExt cx="693911" cy="2838450"/>
                    </a:xfrm>
                  </p:grpSpPr>
                  <p:cxnSp>
                    <p:nvCxnSpPr>
                      <p:cNvPr id="74" name="Straight Connector 73">
                        <a:extLst>
                          <a:ext uri="{FF2B5EF4-FFF2-40B4-BE49-F238E27FC236}">
                            <a16:creationId xmlns:a16="http://schemas.microsoft.com/office/drawing/2014/main" id="{F34B068B-5B3B-4B72-9741-66887C099AB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903371" y="1666875"/>
                        <a:ext cx="0" cy="283845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75" name="Group 74">
                        <a:extLst>
                          <a:ext uri="{FF2B5EF4-FFF2-40B4-BE49-F238E27FC236}">
                            <a16:creationId xmlns:a16="http://schemas.microsoft.com/office/drawing/2014/main" id="{4A11AF01-547E-4B86-80AB-E7CA54AC31D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899673" y="1976437"/>
                        <a:ext cx="693911" cy="2528888"/>
                        <a:chOff x="4667250" y="1976437"/>
                        <a:chExt cx="693911" cy="2528888"/>
                      </a:xfrm>
                    </p:grpSpPr>
                    <p:cxnSp>
                      <p:nvCxnSpPr>
                        <p:cNvPr id="76" name="Straight Connector 75">
                          <a:extLst>
                            <a:ext uri="{FF2B5EF4-FFF2-40B4-BE49-F238E27FC236}">
                              <a16:creationId xmlns:a16="http://schemas.microsoft.com/office/drawing/2014/main" id="{4EADF4E3-66B5-4B92-9DEF-F4BDDF3969E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53050" y="2076450"/>
                          <a:ext cx="0" cy="2428875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77" name="Group 76">
                          <a:extLst>
                            <a:ext uri="{FF2B5EF4-FFF2-40B4-BE49-F238E27FC236}">
                              <a16:creationId xmlns:a16="http://schemas.microsoft.com/office/drawing/2014/main" id="{908DA328-C7DC-4D5C-97EB-259C6E705AB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872038" y="1976437"/>
                          <a:ext cx="284336" cy="238125"/>
                          <a:chOff x="4005263" y="1928812"/>
                          <a:chExt cx="284336" cy="238125"/>
                        </a:xfrm>
                      </p:grpSpPr>
                      <p:sp>
                        <p:nvSpPr>
                          <p:cNvPr id="81" name="Isosceles Triangle 80">
                            <a:extLst>
                              <a:ext uri="{FF2B5EF4-FFF2-40B4-BE49-F238E27FC236}">
                                <a16:creationId xmlns:a16="http://schemas.microsoft.com/office/drawing/2014/main" id="{872AFFD6-BE67-4F11-A9C6-9027D91C3EA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5400000">
                            <a:off x="3990975" y="1943100"/>
                            <a:ext cx="238125" cy="209550"/>
                          </a:xfrm>
                          <a:prstGeom prst="triangle">
                            <a:avLst/>
                          </a:prstGeom>
                          <a:noFill/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6226EB56-EEDF-4EF0-8857-07515BF6589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191000" y="1996901"/>
                            <a:ext cx="98599" cy="98599"/>
                          </a:xfrm>
                          <a:prstGeom prst="ellipse">
                            <a:avLst/>
                          </a:prstGeom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78" name="Group 77">
                          <a:extLst>
                            <a:ext uri="{FF2B5EF4-FFF2-40B4-BE49-F238E27FC236}">
                              <a16:creationId xmlns:a16="http://schemas.microsoft.com/office/drawing/2014/main" id="{D4A0F551-648F-4DDB-A729-0F132E20E9D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667250" y="2085975"/>
                          <a:ext cx="693911" cy="0"/>
                          <a:chOff x="4667250" y="2085975"/>
                          <a:chExt cx="693911" cy="0"/>
                        </a:xfrm>
                      </p:grpSpPr>
                      <p:cxnSp>
                        <p:nvCxnSpPr>
                          <p:cNvPr id="79" name="Straight Connector 78">
                            <a:extLst>
                              <a:ext uri="{FF2B5EF4-FFF2-40B4-BE49-F238E27FC236}">
                                <a16:creationId xmlns:a16="http://schemas.microsoft.com/office/drawing/2014/main" id="{0FA65F79-64DB-4759-ACAE-564A5BE10353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4667250" y="2085975"/>
                            <a:ext cx="204787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0" name="Straight Connector 79">
                            <a:extLst>
                              <a:ext uri="{FF2B5EF4-FFF2-40B4-BE49-F238E27FC236}">
                                <a16:creationId xmlns:a16="http://schemas.microsoft.com/office/drawing/2014/main" id="{0C0B072C-A0B8-400C-85F2-ED8DA7CAF561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156374" y="2085975"/>
                            <a:ext cx="204787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grpSp>
                  <p:nvGrpSpPr>
                    <p:cNvPr id="237" name="Group 236">
                      <a:extLst>
                        <a:ext uri="{FF2B5EF4-FFF2-40B4-BE49-F238E27FC236}">
                          <a16:creationId xmlns:a16="http://schemas.microsoft.com/office/drawing/2014/main" id="{31BF3C3F-FBDC-4F89-8735-6E1906CC8B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652868" y="1583703"/>
                      <a:ext cx="912987" cy="3212929"/>
                      <a:chOff x="4652868" y="1583703"/>
                      <a:chExt cx="912987" cy="3212929"/>
                    </a:xfrm>
                  </p:grpSpPr>
                  <p:cxnSp>
                    <p:nvCxnSpPr>
                      <p:cNvPr id="67" name="Straight Connector 66">
                        <a:extLst>
                          <a:ext uri="{FF2B5EF4-FFF2-40B4-BE49-F238E27FC236}">
                            <a16:creationId xmlns:a16="http://schemas.microsoft.com/office/drawing/2014/main" id="{FB3F21C2-53ED-4E5B-9053-EC396A0E340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4871944" y="1958182"/>
                        <a:ext cx="0" cy="283845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68" name="Group 67">
                        <a:extLst>
                          <a:ext uri="{FF2B5EF4-FFF2-40B4-BE49-F238E27FC236}">
                            <a16:creationId xmlns:a16="http://schemas.microsoft.com/office/drawing/2014/main" id="{ECE6B472-EC7E-438A-A60C-AED984C689B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71944" y="2267744"/>
                        <a:ext cx="693911" cy="2528888"/>
                        <a:chOff x="4667250" y="1976437"/>
                        <a:chExt cx="693911" cy="2528888"/>
                      </a:xfrm>
                    </p:grpSpPr>
                    <p:cxnSp>
                      <p:nvCxnSpPr>
                        <p:cNvPr id="83" name="Straight Connector 82">
                          <a:extLst>
                            <a:ext uri="{FF2B5EF4-FFF2-40B4-BE49-F238E27FC236}">
                              <a16:creationId xmlns:a16="http://schemas.microsoft.com/office/drawing/2014/main" id="{EFE5FFF4-1F47-475F-8A62-666E2866397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53050" y="2076450"/>
                          <a:ext cx="0" cy="2428875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84" name="Group 83">
                          <a:extLst>
                            <a:ext uri="{FF2B5EF4-FFF2-40B4-BE49-F238E27FC236}">
                              <a16:creationId xmlns:a16="http://schemas.microsoft.com/office/drawing/2014/main" id="{7AD2B9EA-6FCC-4646-BFE2-836CDFDF3EB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872038" y="1976437"/>
                          <a:ext cx="284336" cy="238125"/>
                          <a:chOff x="4005263" y="1928812"/>
                          <a:chExt cx="284336" cy="238125"/>
                        </a:xfrm>
                      </p:grpSpPr>
                      <p:sp>
                        <p:nvSpPr>
                          <p:cNvPr id="88" name="Isosceles Triangle 87">
                            <a:extLst>
                              <a:ext uri="{FF2B5EF4-FFF2-40B4-BE49-F238E27FC236}">
                                <a16:creationId xmlns:a16="http://schemas.microsoft.com/office/drawing/2014/main" id="{F454C091-8DEF-4BBE-A23B-F2E55166934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5400000">
                            <a:off x="3990975" y="1943100"/>
                            <a:ext cx="238125" cy="209550"/>
                          </a:xfrm>
                          <a:prstGeom prst="triangle">
                            <a:avLst/>
                          </a:prstGeom>
                          <a:noFill/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89" name="Oval 88">
                            <a:extLst>
                              <a:ext uri="{FF2B5EF4-FFF2-40B4-BE49-F238E27FC236}">
                                <a16:creationId xmlns:a16="http://schemas.microsoft.com/office/drawing/2014/main" id="{C828A773-548C-408A-914B-ECCEC1009DC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191000" y="1996901"/>
                            <a:ext cx="98599" cy="98599"/>
                          </a:xfrm>
                          <a:prstGeom prst="ellipse">
                            <a:avLst/>
                          </a:prstGeom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5" name="Group 84">
                          <a:extLst>
                            <a:ext uri="{FF2B5EF4-FFF2-40B4-BE49-F238E27FC236}">
                              <a16:creationId xmlns:a16="http://schemas.microsoft.com/office/drawing/2014/main" id="{204213A5-BF69-48AE-B9B8-D49C8B32F02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667250" y="2085975"/>
                          <a:ext cx="693911" cy="0"/>
                          <a:chOff x="4667250" y="2085975"/>
                          <a:chExt cx="693911" cy="0"/>
                        </a:xfrm>
                      </p:grpSpPr>
                      <p:cxnSp>
                        <p:nvCxnSpPr>
                          <p:cNvPr id="86" name="Straight Connector 85">
                            <a:extLst>
                              <a:ext uri="{FF2B5EF4-FFF2-40B4-BE49-F238E27FC236}">
                                <a16:creationId xmlns:a16="http://schemas.microsoft.com/office/drawing/2014/main" id="{54D413A7-F5E6-47CF-AC91-AB3A2AB6D2EF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4667250" y="2085975"/>
                            <a:ext cx="204787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7" name="Straight Connector 86">
                            <a:extLst>
                              <a:ext uri="{FF2B5EF4-FFF2-40B4-BE49-F238E27FC236}">
                                <a16:creationId xmlns:a16="http://schemas.microsoft.com/office/drawing/2014/main" id="{6DF2FE23-FA30-4611-A604-DD84B901D68C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156374" y="2085975"/>
                            <a:ext cx="204787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sp>
                    <p:nvSpPr>
                      <p:cNvPr id="70" name="TextBox 69">
                        <a:extLst>
                          <a:ext uri="{FF2B5EF4-FFF2-40B4-BE49-F238E27FC236}">
                            <a16:creationId xmlns:a16="http://schemas.microsoft.com/office/drawing/2014/main" id="{649609FE-3903-4120-BD84-E2CCD369FA8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652868" y="1583703"/>
                        <a:ext cx="332907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600" dirty="0"/>
                          <a:t>A</a:t>
                        </a:r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71" name="TextBox 70">
                            <a:extLst>
                              <a:ext uri="{FF2B5EF4-FFF2-40B4-BE49-F238E27FC236}">
                                <a16:creationId xmlns:a16="http://schemas.microsoft.com/office/drawing/2014/main" id="{00D84DEC-6814-44A7-9BCC-8771E5DA5E75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5012993" y="1945777"/>
                            <a:ext cx="332907" cy="36990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acc>
                                    <m:accPr>
                                      <m:chr m:val="̅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A</m:t>
                                      </m:r>
                                    </m:e>
                                  </m:acc>
                                </m:oMath>
                              </m:oMathPara>
                            </a14:m>
                            <a:endParaRPr lang="en-US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71" name="TextBox 70">
                            <a:extLst>
                              <a:ext uri="{FF2B5EF4-FFF2-40B4-BE49-F238E27FC236}">
                                <a16:creationId xmlns:a16="http://schemas.microsoft.com/office/drawing/2014/main" id="{00D84DEC-6814-44A7-9BCC-8771E5DA5E75}"/>
                              </a:ext>
                            </a:extLst>
                          </p:cNvPr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012993" y="1945777"/>
                            <a:ext cx="332907" cy="369909"/>
                          </a:xfrm>
                          <a:prstGeom prst="rect">
                            <a:avLst/>
                          </a:prstGeom>
                          <a:blipFill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72" name="TextBox 71">
                      <a:extLst>
                        <a:ext uri="{FF2B5EF4-FFF2-40B4-BE49-F238E27FC236}">
                          <a16:creationId xmlns:a16="http://schemas.microsoft.com/office/drawing/2014/main" id="{0622E47C-DD66-4708-831E-4E27BCB0BE2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557667" y="1583703"/>
                      <a:ext cx="332907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dirty="0"/>
                        <a:t>B</a:t>
                      </a: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73" name="TextBox 72">
                          <a:extLst>
                            <a:ext uri="{FF2B5EF4-FFF2-40B4-BE49-F238E27FC236}">
                              <a16:creationId xmlns:a16="http://schemas.microsoft.com/office/drawing/2014/main" id="{F099744E-CC3D-43EB-83CE-2C17DB9C2F8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917792" y="1945777"/>
                          <a:ext cx="332907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B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73" name="TextBox 72">
                          <a:extLst>
                            <a:ext uri="{FF2B5EF4-FFF2-40B4-BE49-F238E27FC236}">
                              <a16:creationId xmlns:a16="http://schemas.microsoft.com/office/drawing/2014/main" id="{F099744E-CC3D-43EB-83CE-2C17DB9C2F89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917792" y="1945777"/>
                          <a:ext cx="332907" cy="369332"/>
                        </a:xfrm>
                        <a:prstGeom prst="rect">
                          <a:avLst/>
                        </a:prstGeom>
                        <a:blipFill>
                          <a:blip r:embed="rId1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grpSp>
                  <p:nvGrpSpPr>
                    <p:cNvPr id="130" name="Group 129">
                      <a:extLst>
                        <a:ext uri="{FF2B5EF4-FFF2-40B4-BE49-F238E27FC236}">
                          <a16:creationId xmlns:a16="http://schemas.microsoft.com/office/drawing/2014/main" id="{BEF840CD-B0AC-48F4-8802-9E6E03FB1F2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524730" y="1958182"/>
                      <a:ext cx="693911" cy="2838450"/>
                      <a:chOff x="5899673" y="1666875"/>
                      <a:chExt cx="693911" cy="2838450"/>
                    </a:xfrm>
                  </p:grpSpPr>
                  <p:cxnSp>
                    <p:nvCxnSpPr>
                      <p:cNvPr id="131" name="Straight Connector 130">
                        <a:extLst>
                          <a:ext uri="{FF2B5EF4-FFF2-40B4-BE49-F238E27FC236}">
                            <a16:creationId xmlns:a16="http://schemas.microsoft.com/office/drawing/2014/main" id="{35865DF6-0964-4E36-A48C-D05285A18D6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903371" y="1666875"/>
                        <a:ext cx="0" cy="283845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32" name="Group 131">
                        <a:extLst>
                          <a:ext uri="{FF2B5EF4-FFF2-40B4-BE49-F238E27FC236}">
                            <a16:creationId xmlns:a16="http://schemas.microsoft.com/office/drawing/2014/main" id="{50DF7ABD-D5EE-4DDA-A826-C7E8B0E5E24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899673" y="1976437"/>
                        <a:ext cx="693911" cy="2528888"/>
                        <a:chOff x="4667250" y="1976437"/>
                        <a:chExt cx="693911" cy="2528888"/>
                      </a:xfrm>
                    </p:grpSpPr>
                    <p:cxnSp>
                      <p:nvCxnSpPr>
                        <p:cNvPr id="133" name="Straight Connector 132">
                          <a:extLst>
                            <a:ext uri="{FF2B5EF4-FFF2-40B4-BE49-F238E27FC236}">
                              <a16:creationId xmlns:a16="http://schemas.microsoft.com/office/drawing/2014/main" id="{44B5722F-C340-4084-B37A-34447C5FAD9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53050" y="2076450"/>
                          <a:ext cx="0" cy="2428875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34" name="Group 133">
                          <a:extLst>
                            <a:ext uri="{FF2B5EF4-FFF2-40B4-BE49-F238E27FC236}">
                              <a16:creationId xmlns:a16="http://schemas.microsoft.com/office/drawing/2014/main" id="{48253DCA-3FD7-46EB-BCF8-356B5DC2EA1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872038" y="1976437"/>
                          <a:ext cx="284336" cy="238125"/>
                          <a:chOff x="4005263" y="1928812"/>
                          <a:chExt cx="284336" cy="238125"/>
                        </a:xfrm>
                      </p:grpSpPr>
                      <p:sp>
                        <p:nvSpPr>
                          <p:cNvPr id="138" name="Isosceles Triangle 137">
                            <a:extLst>
                              <a:ext uri="{FF2B5EF4-FFF2-40B4-BE49-F238E27FC236}">
                                <a16:creationId xmlns:a16="http://schemas.microsoft.com/office/drawing/2014/main" id="{28BA4C64-3E2B-4BB7-B8EE-B5A57652F2B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5400000">
                            <a:off x="3990975" y="1943100"/>
                            <a:ext cx="238125" cy="209550"/>
                          </a:xfrm>
                          <a:prstGeom prst="triangle">
                            <a:avLst/>
                          </a:prstGeom>
                          <a:noFill/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39" name="Oval 138">
                            <a:extLst>
                              <a:ext uri="{FF2B5EF4-FFF2-40B4-BE49-F238E27FC236}">
                                <a16:creationId xmlns:a16="http://schemas.microsoft.com/office/drawing/2014/main" id="{37197E97-0869-413A-91D5-64F530B8C8A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191000" y="1996901"/>
                            <a:ext cx="98599" cy="98599"/>
                          </a:xfrm>
                          <a:prstGeom prst="ellipse">
                            <a:avLst/>
                          </a:prstGeom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5" name="Group 134">
                          <a:extLst>
                            <a:ext uri="{FF2B5EF4-FFF2-40B4-BE49-F238E27FC236}">
                              <a16:creationId xmlns:a16="http://schemas.microsoft.com/office/drawing/2014/main" id="{B212C154-A7F7-4092-8BAC-D2AE73C296E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667250" y="2085975"/>
                          <a:ext cx="693911" cy="0"/>
                          <a:chOff x="4667250" y="2085975"/>
                          <a:chExt cx="693911" cy="0"/>
                        </a:xfrm>
                      </p:grpSpPr>
                      <p:cxnSp>
                        <p:nvCxnSpPr>
                          <p:cNvPr id="136" name="Straight Connector 135">
                            <a:extLst>
                              <a:ext uri="{FF2B5EF4-FFF2-40B4-BE49-F238E27FC236}">
                                <a16:creationId xmlns:a16="http://schemas.microsoft.com/office/drawing/2014/main" id="{93747D16-CCFB-404A-ABFE-115D6C388973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4667250" y="2085975"/>
                            <a:ext cx="204787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7" name="Straight Connector 136">
                            <a:extLst>
                              <a:ext uri="{FF2B5EF4-FFF2-40B4-BE49-F238E27FC236}">
                                <a16:creationId xmlns:a16="http://schemas.microsoft.com/office/drawing/2014/main" id="{A456AB24-00F7-44AC-AD37-4D498E4606B5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156374" y="2085975"/>
                            <a:ext cx="204787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sp>
                  <p:nvSpPr>
                    <p:cNvPr id="140" name="TextBox 139">
                      <a:extLst>
                        <a:ext uri="{FF2B5EF4-FFF2-40B4-BE49-F238E27FC236}">
                          <a16:creationId xmlns:a16="http://schemas.microsoft.com/office/drawing/2014/main" id="{E747A825-8F2F-43DD-B5B8-BC5897BF431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375592" y="1583703"/>
                      <a:ext cx="332907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dirty="0"/>
                        <a:t>C</a:t>
                      </a: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41" name="TextBox 140">
                          <a:extLst>
                            <a:ext uri="{FF2B5EF4-FFF2-40B4-BE49-F238E27FC236}">
                              <a16:creationId xmlns:a16="http://schemas.microsoft.com/office/drawing/2014/main" id="{13ACB4B7-AF95-4139-8038-168AD61E67F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735717" y="1945777"/>
                          <a:ext cx="332907" cy="36990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141" name="TextBox 140">
                          <a:extLst>
                            <a:ext uri="{FF2B5EF4-FFF2-40B4-BE49-F238E27FC236}">
                              <a16:creationId xmlns:a16="http://schemas.microsoft.com/office/drawing/2014/main" id="{13ACB4B7-AF95-4139-8038-168AD61E67F8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735717" y="1945777"/>
                          <a:ext cx="332907" cy="369909"/>
                        </a:xfrm>
                        <a:prstGeom prst="rect">
                          <a:avLst/>
                        </a:prstGeom>
                        <a:blipFill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161" name="Group 160">
                    <a:extLst>
                      <a:ext uri="{FF2B5EF4-FFF2-40B4-BE49-F238E27FC236}">
                        <a16:creationId xmlns:a16="http://schemas.microsoft.com/office/drawing/2014/main" id="{B5024669-17B0-4B0B-A1D3-CA6DF3086DD1}"/>
                      </a:ext>
                    </a:extLst>
                  </p:cNvPr>
                  <p:cNvGrpSpPr/>
                  <p:nvPr/>
                </p:nvGrpSpPr>
                <p:grpSpPr>
                  <a:xfrm>
                    <a:off x="5565855" y="3087394"/>
                    <a:ext cx="2549799" cy="481071"/>
                    <a:chOff x="5565855" y="2479824"/>
                    <a:chExt cx="2549799" cy="481071"/>
                  </a:xfrm>
                </p:grpSpPr>
                <p:cxnSp>
                  <p:nvCxnSpPr>
                    <p:cNvPr id="163" name="Straight Connector 162">
                      <a:extLst>
                        <a:ext uri="{FF2B5EF4-FFF2-40B4-BE49-F238E27FC236}">
                          <a16:creationId xmlns:a16="http://schemas.microsoft.com/office/drawing/2014/main" id="{3CEDB755-52DD-473A-A6BA-8D2AFA51584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565855" y="2598967"/>
                      <a:ext cx="2206902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>
                      <a:extLst>
                        <a:ext uri="{FF2B5EF4-FFF2-40B4-BE49-F238E27FC236}">
                          <a16:creationId xmlns:a16="http://schemas.microsoft.com/office/drawing/2014/main" id="{2F4FD57D-C28E-4423-A196-256FE6CB5F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724939" y="2716168"/>
                      <a:ext cx="2054087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65" name="Flowchart: Delay 164">
                      <a:extLst>
                        <a:ext uri="{FF2B5EF4-FFF2-40B4-BE49-F238E27FC236}">
                          <a16:creationId xmlns:a16="http://schemas.microsoft.com/office/drawing/2014/main" id="{676E8865-397F-4756-872F-A1168925C9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72757" y="2479824"/>
                      <a:ext cx="342897" cy="481071"/>
                    </a:xfrm>
                    <a:prstGeom prst="flowChartDelay">
                      <a:avLst/>
                    </a:pr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166" name="Straight Connector 165">
                      <a:extLst>
                        <a:ext uri="{FF2B5EF4-FFF2-40B4-BE49-F238E27FC236}">
                          <a16:creationId xmlns:a16="http://schemas.microsoft.com/office/drawing/2014/main" id="{EE3A4717-8976-425F-89C1-2483F1DB481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195930" y="2838435"/>
                      <a:ext cx="576826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Group 167">
                    <a:extLst>
                      <a:ext uri="{FF2B5EF4-FFF2-40B4-BE49-F238E27FC236}">
                        <a16:creationId xmlns:a16="http://schemas.microsoft.com/office/drawing/2014/main" id="{870B9862-40B5-4460-BA44-D37481A652DF}"/>
                      </a:ext>
                    </a:extLst>
                  </p:cNvPr>
                  <p:cNvGrpSpPr/>
                  <p:nvPr/>
                </p:nvGrpSpPr>
                <p:grpSpPr>
                  <a:xfrm>
                    <a:off x="4863548" y="3699775"/>
                    <a:ext cx="3252106" cy="481071"/>
                    <a:chOff x="4863548" y="2479824"/>
                    <a:chExt cx="3252106" cy="481071"/>
                  </a:xfrm>
                </p:grpSpPr>
                <p:cxnSp>
                  <p:nvCxnSpPr>
                    <p:cNvPr id="170" name="Straight Connector 169">
                      <a:extLst>
                        <a:ext uri="{FF2B5EF4-FFF2-40B4-BE49-F238E27FC236}">
                          <a16:creationId xmlns:a16="http://schemas.microsoft.com/office/drawing/2014/main" id="{CF55E03B-2641-4634-B0BD-D498592720C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863548" y="2598967"/>
                      <a:ext cx="2909209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Straight Connector 170">
                      <a:extLst>
                        <a:ext uri="{FF2B5EF4-FFF2-40B4-BE49-F238E27FC236}">
                          <a16:creationId xmlns:a16="http://schemas.microsoft.com/office/drawing/2014/main" id="{37F6A32A-FD88-43C4-A100-EEDA48B8011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400800" y="2716168"/>
                      <a:ext cx="1378226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2" name="Flowchart: Delay 171">
                      <a:extLst>
                        <a:ext uri="{FF2B5EF4-FFF2-40B4-BE49-F238E27FC236}">
                          <a16:creationId xmlns:a16="http://schemas.microsoft.com/office/drawing/2014/main" id="{654A851F-E5D0-40F8-BD80-0BAFE660E1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72757" y="2479824"/>
                      <a:ext cx="342897" cy="481071"/>
                    </a:xfrm>
                    <a:prstGeom prst="flowChartDelay">
                      <a:avLst/>
                    </a:pr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173" name="Straight Connector 172">
                      <a:extLst>
                        <a:ext uri="{FF2B5EF4-FFF2-40B4-BE49-F238E27FC236}">
                          <a16:creationId xmlns:a16="http://schemas.microsoft.com/office/drawing/2014/main" id="{239E621B-D823-4599-82BB-2BEA3B1A565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195930" y="2838435"/>
                      <a:ext cx="576826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5" name="Group 174">
                    <a:extLst>
                      <a:ext uri="{FF2B5EF4-FFF2-40B4-BE49-F238E27FC236}">
                        <a16:creationId xmlns:a16="http://schemas.microsoft.com/office/drawing/2014/main" id="{7A629635-2610-4B15-A87A-6B0756FAAA9F}"/>
                      </a:ext>
                    </a:extLst>
                  </p:cNvPr>
                  <p:cNvGrpSpPr/>
                  <p:nvPr/>
                </p:nvGrpSpPr>
                <p:grpSpPr>
                  <a:xfrm>
                    <a:off x="4863548" y="4282670"/>
                    <a:ext cx="3252106" cy="481071"/>
                    <a:chOff x="4863548" y="2479824"/>
                    <a:chExt cx="3252106" cy="481071"/>
                  </a:xfrm>
                </p:grpSpPr>
                <p:cxnSp>
                  <p:nvCxnSpPr>
                    <p:cNvPr id="177" name="Straight Connector 176">
                      <a:extLst>
                        <a:ext uri="{FF2B5EF4-FFF2-40B4-BE49-F238E27FC236}">
                          <a16:creationId xmlns:a16="http://schemas.microsoft.com/office/drawing/2014/main" id="{AF0A705C-E728-4191-84FB-873F6A6299A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863548" y="2598967"/>
                      <a:ext cx="2909209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Straight Connector 177">
                      <a:extLst>
                        <a:ext uri="{FF2B5EF4-FFF2-40B4-BE49-F238E27FC236}">
                          <a16:creationId xmlns:a16="http://schemas.microsoft.com/office/drawing/2014/main" id="{502E8B31-1630-4603-A3FB-06BF9A864E1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98435" y="2716168"/>
                      <a:ext cx="2080591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9" name="Flowchart: Delay 178">
                      <a:extLst>
                        <a:ext uri="{FF2B5EF4-FFF2-40B4-BE49-F238E27FC236}">
                          <a16:creationId xmlns:a16="http://schemas.microsoft.com/office/drawing/2014/main" id="{A3578C10-B862-428A-B630-02747D6F8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72757" y="2479824"/>
                      <a:ext cx="342897" cy="481071"/>
                    </a:xfrm>
                    <a:prstGeom prst="flowChartDelay">
                      <a:avLst/>
                    </a:pr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180" name="Straight Connector 179">
                      <a:extLst>
                        <a:ext uri="{FF2B5EF4-FFF2-40B4-BE49-F238E27FC236}">
                          <a16:creationId xmlns:a16="http://schemas.microsoft.com/office/drawing/2014/main" id="{1369E101-E5D7-4675-82D7-B590C8752DA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533322" y="2838435"/>
                      <a:ext cx="1239434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4" name="TextBox 233">
                        <a:extLst>
                          <a:ext uri="{FF2B5EF4-FFF2-40B4-BE49-F238E27FC236}">
                            <a16:creationId xmlns:a16="http://schemas.microsoft.com/office/drawing/2014/main" id="{734D2181-982E-4808-8608-D325A5DB999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984068" y="3052644"/>
                        <a:ext cx="981296" cy="30822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</m:acc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34" name="TextBox 233">
                        <a:extLst>
                          <a:ext uri="{FF2B5EF4-FFF2-40B4-BE49-F238E27FC236}">
                            <a16:creationId xmlns:a16="http://schemas.microsoft.com/office/drawing/2014/main" id="{734D2181-982E-4808-8608-D325A5DB9998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984068" y="3052644"/>
                        <a:ext cx="981296" cy="308226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5" name="TextBox 234">
                        <a:extLst>
                          <a:ext uri="{FF2B5EF4-FFF2-40B4-BE49-F238E27FC236}">
                            <a16:creationId xmlns:a16="http://schemas.microsoft.com/office/drawing/2014/main" id="{122762CC-1FEA-47EB-9077-F507B43BFE6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984068" y="3942732"/>
                        <a:ext cx="981296" cy="30822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</m:acc>
                              <m:acc>
                                <m:accPr>
                                  <m:chr m:val="̅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nor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35" name="TextBox 234">
                        <a:extLst>
                          <a:ext uri="{FF2B5EF4-FFF2-40B4-BE49-F238E27FC236}">
                            <a16:creationId xmlns:a16="http://schemas.microsoft.com/office/drawing/2014/main" id="{122762CC-1FEA-47EB-9077-F507B43BFE64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984068" y="3942732"/>
                        <a:ext cx="981296" cy="308226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6" name="TextBox 235">
                        <a:extLst>
                          <a:ext uri="{FF2B5EF4-FFF2-40B4-BE49-F238E27FC236}">
                            <a16:creationId xmlns:a16="http://schemas.microsoft.com/office/drawing/2014/main" id="{64B9A1F7-1E50-4553-B066-0CBDB2AC394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984068" y="4587622"/>
                        <a:ext cx="981296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ABC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36" name="TextBox 235">
                        <a:extLst>
                          <a:ext uri="{FF2B5EF4-FFF2-40B4-BE49-F238E27FC236}">
                            <a16:creationId xmlns:a16="http://schemas.microsoft.com/office/drawing/2014/main" id="{64B9A1F7-1E50-4553-B066-0CBDB2AC3946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984068" y="4587622"/>
                        <a:ext cx="981296" cy="307777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</p:grpSp>
    </p:spTree>
    <p:extLst>
      <p:ext uri="{BB962C8B-B14F-4D97-AF65-F5344CB8AC3E}">
        <p14:creationId xmlns:p14="http://schemas.microsoft.com/office/powerpoint/2010/main" val="1886007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3" grpId="0"/>
      <p:bldP spid="94" grpId="0"/>
      <p:bldP spid="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90152" y="90152"/>
            <a:ext cx="11990231" cy="6658378"/>
            <a:chOff x="90152" y="90152"/>
            <a:chExt cx="11990231" cy="6658378"/>
          </a:xfrm>
        </p:grpSpPr>
        <p:sp>
          <p:nvSpPr>
            <p:cNvPr id="18" name="Rectangle 17"/>
            <p:cNvSpPr/>
            <p:nvPr/>
          </p:nvSpPr>
          <p:spPr>
            <a:xfrm>
              <a:off x="90152" y="1107863"/>
              <a:ext cx="11990231" cy="5640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0152" y="90152"/>
              <a:ext cx="11990231" cy="6658378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0152" y="1081826"/>
              <a:ext cx="11990231" cy="0"/>
            </a:xfrm>
            <a:prstGeom prst="line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5549604" y="731177"/>
              <a:ext cx="695458" cy="6954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646196" y="830687"/>
              <a:ext cx="502278" cy="502278"/>
              <a:chOff x="5696755" y="2749642"/>
              <a:chExt cx="777024" cy="77702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5769732" y="2818104"/>
                <a:ext cx="631066" cy="63106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696755" y="2749642"/>
                <a:ext cx="777024" cy="777024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40078" y="864783"/>
              <a:ext cx="343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fld id="{B5F21B9D-D13E-456E-B179-D7CA1C1BF161}" type="slidenum">
                <a:rPr lang="en-US" sz="2000" b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7</a:t>
              </a:fld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35448" y="149902"/>
              <a:ext cx="874886" cy="874886"/>
            </a:xfrm>
            <a:prstGeom prst="rect">
              <a:avLst/>
            </a:prstGeom>
          </p:spPr>
        </p:pic>
      </p:grpSp>
      <p:sp>
        <p:nvSpPr>
          <p:cNvPr id="25" name="Isosceles Triangle 24">
            <a:hlinkClick r:id="" action="ppaction://hlinkshowjump?jump=nextslide">
              <a:snd r:embed="rId4" name="click.wav"/>
            </a:hlinkClick>
          </p:cNvPr>
          <p:cNvSpPr/>
          <p:nvPr/>
        </p:nvSpPr>
        <p:spPr>
          <a:xfrm rot="5400000">
            <a:off x="6238225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hlinkClick r:id="" action="ppaction://hlinkshowjump?jump=previousslide">
              <a:snd r:embed="rId4" name="click.wav"/>
            </a:hlinkClick>
          </p:cNvPr>
          <p:cNvSpPr/>
          <p:nvPr/>
        </p:nvSpPr>
        <p:spPr>
          <a:xfrm rot="16200000">
            <a:off x="5469599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51E7-1C98-4A84-889F-07BE59F9DE88}" type="datetime1">
              <a:rPr lang="en-US" smtClean="0"/>
              <a:t>1/19/2020</a:t>
            </a:fld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178093" y="6246914"/>
            <a:ext cx="3357009" cy="2769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none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Uttar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Badda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Islamia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Kamil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Madrasha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B5EBB6-7040-48C8-9EE1-BFC4A9063C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714" y="5538189"/>
            <a:ext cx="1150000" cy="1150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AC8EE46-F82F-4F79-9ADD-6D1F383E144C}"/>
              </a:ext>
            </a:extLst>
          </p:cNvPr>
          <p:cNvSpPr/>
          <p:nvPr/>
        </p:nvSpPr>
        <p:spPr>
          <a:xfrm>
            <a:off x="5096154" y="206690"/>
            <a:ext cx="1654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600" b="1" dirty="0">
              <a:solidFill>
                <a:schemeClr val="accent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42" name="Table 14">
            <a:extLst>
              <a:ext uri="{FF2B5EF4-FFF2-40B4-BE49-F238E27FC236}">
                <a16:creationId xmlns:a16="http://schemas.microsoft.com/office/drawing/2014/main" id="{02613B26-26AE-4154-9657-E389854D0557}"/>
              </a:ext>
            </a:extLst>
          </p:cNvPr>
          <p:cNvGraphicFramePr>
            <a:graphicFrameLocks noGrp="1"/>
          </p:cNvGraphicFramePr>
          <p:nvPr/>
        </p:nvGraphicFramePr>
        <p:xfrm>
          <a:off x="767135" y="1601592"/>
          <a:ext cx="307599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806">
                  <a:extLst>
                    <a:ext uri="{9D8B030D-6E8A-4147-A177-3AD203B41FA5}">
                      <a16:colId xmlns:a16="http://schemas.microsoft.com/office/drawing/2014/main" val="1333248334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1927726379"/>
                    </a:ext>
                  </a:extLst>
                </a:gridCol>
                <a:gridCol w="586806">
                  <a:extLst>
                    <a:ext uri="{9D8B030D-6E8A-4147-A177-3AD203B41FA5}">
                      <a16:colId xmlns:a16="http://schemas.microsoft.com/office/drawing/2014/main" val="1263469489"/>
                    </a:ext>
                  </a:extLst>
                </a:gridCol>
                <a:gridCol w="657789">
                  <a:extLst>
                    <a:ext uri="{9D8B030D-6E8A-4147-A177-3AD203B41FA5}">
                      <a16:colId xmlns:a16="http://schemas.microsoft.com/office/drawing/2014/main" val="2749228870"/>
                    </a:ext>
                  </a:extLst>
                </a:gridCol>
                <a:gridCol w="657789">
                  <a:extLst>
                    <a:ext uri="{9D8B030D-6E8A-4147-A177-3AD203B41FA5}">
                      <a16:colId xmlns:a16="http://schemas.microsoft.com/office/drawing/2014/main" val="61205343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648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877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4372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737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01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99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622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080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839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60649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EBF8C17A-D194-477A-8659-E975A71CA322}"/>
                  </a:ext>
                </a:extLst>
              </p:cNvPr>
              <p:cNvSpPr txBox="1"/>
              <p:nvPr/>
            </p:nvSpPr>
            <p:spPr>
              <a:xfrm>
                <a:off x="151148" y="5657373"/>
                <a:ext cx="3965466" cy="40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 = 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i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 + 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B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ABC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EBF8C17A-D194-477A-8659-E975A71CA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48" y="5657373"/>
                <a:ext cx="3965466" cy="4008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EAA1747-4ECC-4458-B470-10DB2141AE95}"/>
                  </a:ext>
                </a:extLst>
              </p:cNvPr>
              <p:cNvSpPr txBox="1"/>
              <p:nvPr/>
            </p:nvSpPr>
            <p:spPr>
              <a:xfrm>
                <a:off x="111617" y="6007852"/>
                <a:ext cx="3965466" cy="402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i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m:rPr>
                          <m:nor/>
                        </m:rPr>
                        <a:rPr lang="en-US" sz="200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00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ABC</m:t>
                      </m:r>
                    </m:oMath>
                  </m:oMathPara>
                </a14:m>
                <a:endParaRPr lang="en-US" sz="20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EAA1747-4ECC-4458-B470-10DB2141A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17" y="6007852"/>
                <a:ext cx="3965466" cy="4024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>
            <a:extLst>
              <a:ext uri="{FF2B5EF4-FFF2-40B4-BE49-F238E27FC236}">
                <a16:creationId xmlns:a16="http://schemas.microsoft.com/office/drawing/2014/main" id="{AA270922-93A0-41FB-A1E3-2CD6B36D153A}"/>
              </a:ext>
            </a:extLst>
          </p:cNvPr>
          <p:cNvSpPr txBox="1"/>
          <p:nvPr/>
        </p:nvSpPr>
        <p:spPr>
          <a:xfrm>
            <a:off x="638404" y="5293669"/>
            <a:ext cx="1503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সমীকরণ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: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2C69430-306C-4275-B9A6-B899D0C3A9B0}"/>
              </a:ext>
            </a:extLst>
          </p:cNvPr>
          <p:cNvSpPr txBox="1"/>
          <p:nvPr/>
        </p:nvSpPr>
        <p:spPr>
          <a:xfrm>
            <a:off x="731889" y="1158176"/>
            <a:ext cx="2934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সত্যক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সারণী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ট্রুথ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টেবিল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: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B5B5E24-F063-419D-A543-570D9A5A8E81}"/>
              </a:ext>
            </a:extLst>
          </p:cNvPr>
          <p:cNvSpPr txBox="1"/>
          <p:nvPr/>
        </p:nvSpPr>
        <p:spPr>
          <a:xfrm>
            <a:off x="6756525" y="1192933"/>
            <a:ext cx="550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মৌলিক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গেইট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অ্যাডারের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b="1" dirty="0">
                <a:latin typeface="Nikosh" panose="02000000000000000000" pitchFamily="2" charset="0"/>
                <a:cs typeface="Nikosh" panose="02000000000000000000" pitchFamily="2" charset="0"/>
              </a:rPr>
              <a:t>C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বাস্তবায়ন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লজিক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সার্কিট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619BECF-182E-4E53-89CC-E47618537813}"/>
              </a:ext>
            </a:extLst>
          </p:cNvPr>
          <p:cNvSpPr/>
          <p:nvPr/>
        </p:nvSpPr>
        <p:spPr>
          <a:xfrm>
            <a:off x="9312478" y="149902"/>
            <a:ext cx="28055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8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endParaRPr lang="en-US" sz="2800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তৃতীয়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ডিজিটাল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</p:txBody>
      </p: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A0EEE981-C8D2-48A0-B341-09887F5A6701}"/>
              </a:ext>
            </a:extLst>
          </p:cNvPr>
          <p:cNvGrpSpPr/>
          <p:nvPr/>
        </p:nvGrpSpPr>
        <p:grpSpPr>
          <a:xfrm>
            <a:off x="4776300" y="1763493"/>
            <a:ext cx="7145142" cy="3311696"/>
            <a:chOff x="4652868" y="1583703"/>
            <a:chExt cx="7145142" cy="33116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9EB7AE2E-B764-4FB2-8216-326875843745}"/>
                    </a:ext>
                  </a:extLst>
                </p:cNvPr>
                <p:cNvSpPr txBox="1"/>
                <p:nvPr/>
              </p:nvSpPr>
              <p:spPr>
                <a:xfrm>
                  <a:off x="7984068" y="2363539"/>
                  <a:ext cx="981296" cy="30822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  <m:r>
                          <m:rPr>
                            <m:sty m:val="p"/>
                          </m:rPr>
                          <a:rPr lang="en-US" sz="1400">
                            <a:latin typeface="Cambria Math" panose="02040503050406030204" pitchFamily="18" charset="0"/>
                          </a:rPr>
                          <m:t>BC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9EB7AE2E-B764-4FB2-8216-3268758437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84068" y="2363539"/>
                  <a:ext cx="981296" cy="30822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8315F91-3CFA-4257-B4DF-09993BBB4470}"/>
                </a:ext>
              </a:extLst>
            </p:cNvPr>
            <p:cNvSpPr txBox="1"/>
            <p:nvPr/>
          </p:nvSpPr>
          <p:spPr>
            <a:xfrm>
              <a:off x="10816714" y="3247670"/>
              <a:ext cx="9812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</a:t>
              </a:r>
              <a:endParaRPr lang="en-US" dirty="0"/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76CCE22B-F95A-4255-947F-E9F31D2454C1}"/>
                </a:ext>
              </a:extLst>
            </p:cNvPr>
            <p:cNvGrpSpPr/>
            <p:nvPr/>
          </p:nvGrpSpPr>
          <p:grpSpPr>
            <a:xfrm>
              <a:off x="4652868" y="1583703"/>
              <a:ext cx="6810262" cy="3311696"/>
              <a:chOff x="4652868" y="1583703"/>
              <a:chExt cx="6810262" cy="3311696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BAD47A15-E6E8-4A9B-9D1F-C4FF78B25F75}"/>
                  </a:ext>
                </a:extLst>
              </p:cNvPr>
              <p:cNvGrpSpPr/>
              <p:nvPr/>
            </p:nvGrpSpPr>
            <p:grpSpPr>
              <a:xfrm>
                <a:off x="5565855" y="2479824"/>
                <a:ext cx="4161241" cy="2067050"/>
                <a:chOff x="5565855" y="2479824"/>
                <a:chExt cx="4161241" cy="2067050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E13A5FB4-B2A6-4B73-AA9B-E82836613735}"/>
                    </a:ext>
                  </a:extLst>
                </p:cNvPr>
                <p:cNvGrpSpPr/>
                <p:nvPr/>
              </p:nvGrpSpPr>
              <p:grpSpPr>
                <a:xfrm>
                  <a:off x="5565855" y="2479824"/>
                  <a:ext cx="2549799" cy="481071"/>
                  <a:chOff x="5565855" y="2479824"/>
                  <a:chExt cx="2549799" cy="481071"/>
                </a:xfrm>
              </p:grpSpPr>
              <p:cxnSp>
                <p:nvCxnSpPr>
                  <p:cNvPr id="64" name="Straight Connector 63">
                    <a:extLst>
                      <a:ext uri="{FF2B5EF4-FFF2-40B4-BE49-F238E27FC236}">
                        <a16:creationId xmlns:a16="http://schemas.microsoft.com/office/drawing/2014/main" id="{FB24DB1E-9875-40CF-9A07-0E6B61B635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65855" y="2598967"/>
                    <a:ext cx="2206902" cy="0"/>
                  </a:xfrm>
                  <a:prstGeom prst="line">
                    <a:avLst/>
                  </a:prstGeom>
                  <a:ln w="19050">
                    <a:headEnd type="oval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>
                    <a:extLst>
                      <a:ext uri="{FF2B5EF4-FFF2-40B4-BE49-F238E27FC236}">
                        <a16:creationId xmlns:a16="http://schemas.microsoft.com/office/drawing/2014/main" id="{13DA4B24-D9A9-4CDA-9FB5-36AAAF22E4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711884" y="2716168"/>
                    <a:ext cx="2067142" cy="0"/>
                  </a:xfrm>
                  <a:prstGeom prst="line">
                    <a:avLst/>
                  </a:prstGeom>
                  <a:ln w="19050">
                    <a:headEnd type="oval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" name="Flowchart: Delay 65">
                    <a:extLst>
                      <a:ext uri="{FF2B5EF4-FFF2-40B4-BE49-F238E27FC236}">
                        <a16:creationId xmlns:a16="http://schemas.microsoft.com/office/drawing/2014/main" id="{D8EA4617-FC9A-4FE4-85DB-FB1DB488BAE7}"/>
                      </a:ext>
                    </a:extLst>
                  </p:cNvPr>
                  <p:cNvSpPr/>
                  <p:nvPr/>
                </p:nvSpPr>
                <p:spPr>
                  <a:xfrm>
                    <a:off x="7772757" y="2479824"/>
                    <a:ext cx="342897" cy="481071"/>
                  </a:xfrm>
                  <a:prstGeom prst="flowChartDelay">
                    <a:avLst/>
                  </a:prstGeom>
                  <a:noFill/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cxnSp>
                <p:nvCxnSpPr>
                  <p:cNvPr id="142" name="Straight Connector 141">
                    <a:extLst>
                      <a:ext uri="{FF2B5EF4-FFF2-40B4-BE49-F238E27FC236}">
                        <a16:creationId xmlns:a16="http://schemas.microsoft.com/office/drawing/2014/main" id="{47575B1E-CD71-4D06-9C74-030BF4107C1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533322" y="2838435"/>
                    <a:ext cx="1239434" cy="0"/>
                  </a:xfrm>
                  <a:prstGeom prst="line">
                    <a:avLst/>
                  </a:prstGeom>
                  <a:ln w="19050">
                    <a:headEnd type="oval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3" name="Connector: Elbow 52">
                  <a:extLst>
                    <a:ext uri="{FF2B5EF4-FFF2-40B4-BE49-F238E27FC236}">
                      <a16:creationId xmlns:a16="http://schemas.microsoft.com/office/drawing/2014/main" id="{9BE7AE05-B726-470B-B528-4226AE5293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15654" y="2694234"/>
                  <a:ext cx="1493120" cy="418882"/>
                </a:xfrm>
                <a:prstGeom prst="bentConnector3">
                  <a:avLst>
                    <a:gd name="adj1" fmla="val 50000"/>
                  </a:avLst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nector: Elbow 208">
                  <a:extLst>
                    <a:ext uri="{FF2B5EF4-FFF2-40B4-BE49-F238E27FC236}">
                      <a16:creationId xmlns:a16="http://schemas.microsoft.com/office/drawing/2014/main" id="{771D876C-12B1-4AE6-8D75-885CEEFBD03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115654" y="3331053"/>
                  <a:ext cx="1598189" cy="154269"/>
                </a:xfrm>
                <a:prstGeom prst="bentConnector3">
                  <a:avLst>
                    <a:gd name="adj1" fmla="val 50000"/>
                  </a:avLst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Connector: Elbow 212">
                  <a:extLst>
                    <a:ext uri="{FF2B5EF4-FFF2-40B4-BE49-F238E27FC236}">
                      <a16:creationId xmlns:a16="http://schemas.microsoft.com/office/drawing/2014/main" id="{79DF9EA6-02E4-4AE8-84BB-225815CF4D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15654" y="3723861"/>
                  <a:ext cx="1611442" cy="190159"/>
                </a:xfrm>
                <a:prstGeom prst="bentConnector3">
                  <a:avLst>
                    <a:gd name="adj1" fmla="val 50000"/>
                  </a:avLst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Connector: Elbow 217">
                  <a:extLst>
                    <a:ext uri="{FF2B5EF4-FFF2-40B4-BE49-F238E27FC236}">
                      <a16:creationId xmlns:a16="http://schemas.microsoft.com/office/drawing/2014/main" id="{46919C05-E480-4B61-990F-5C9C27BDF0B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115654" y="4079337"/>
                  <a:ext cx="1493120" cy="467537"/>
                </a:xfrm>
                <a:prstGeom prst="bentConnector3">
                  <a:avLst>
                    <a:gd name="adj1" fmla="val 54570"/>
                  </a:avLst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1" name="Group 240">
                <a:extLst>
                  <a:ext uri="{FF2B5EF4-FFF2-40B4-BE49-F238E27FC236}">
                    <a16:creationId xmlns:a16="http://schemas.microsoft.com/office/drawing/2014/main" id="{45733DAA-24F7-4D91-B4C4-4886E4BF660D}"/>
                  </a:ext>
                </a:extLst>
              </p:cNvPr>
              <p:cNvGrpSpPr/>
              <p:nvPr/>
            </p:nvGrpSpPr>
            <p:grpSpPr>
              <a:xfrm>
                <a:off x="4652868" y="1583703"/>
                <a:ext cx="6810262" cy="3311696"/>
                <a:chOff x="4652868" y="1583703"/>
                <a:chExt cx="6810262" cy="3311696"/>
              </a:xfrm>
            </p:grpSpPr>
            <p:sp>
              <p:nvSpPr>
                <p:cNvPr id="55" name="Flowchart: Delay 146">
                  <a:extLst>
                    <a:ext uri="{FF2B5EF4-FFF2-40B4-BE49-F238E27FC236}">
                      <a16:creationId xmlns:a16="http://schemas.microsoft.com/office/drawing/2014/main" id="{FF900465-8CDB-45BE-961C-0976C43C065C}"/>
                    </a:ext>
                  </a:extLst>
                </p:cNvPr>
                <p:cNvSpPr/>
                <p:nvPr/>
              </p:nvSpPr>
              <p:spPr>
                <a:xfrm>
                  <a:off x="9537254" y="2992905"/>
                  <a:ext cx="1176437" cy="1246799"/>
                </a:xfrm>
                <a:custGeom>
                  <a:avLst/>
                  <a:gdLst>
                    <a:gd name="connsiteX0" fmla="*/ 0 w 527576"/>
                    <a:gd name="connsiteY0" fmla="*/ 0 h 495052"/>
                    <a:gd name="connsiteX1" fmla="*/ 263788 w 527576"/>
                    <a:gd name="connsiteY1" fmla="*/ 0 h 495052"/>
                    <a:gd name="connsiteX2" fmla="*/ 527576 w 527576"/>
                    <a:gd name="connsiteY2" fmla="*/ 247526 h 495052"/>
                    <a:gd name="connsiteX3" fmla="*/ 263788 w 527576"/>
                    <a:gd name="connsiteY3" fmla="*/ 495052 h 495052"/>
                    <a:gd name="connsiteX4" fmla="*/ 0 w 527576"/>
                    <a:gd name="connsiteY4" fmla="*/ 495052 h 495052"/>
                    <a:gd name="connsiteX5" fmla="*/ 0 w 527576"/>
                    <a:gd name="connsiteY5" fmla="*/ 0 h 495052"/>
                    <a:gd name="connsiteX0" fmla="*/ 0 w 641876"/>
                    <a:gd name="connsiteY0" fmla="*/ 0 h 495052"/>
                    <a:gd name="connsiteX1" fmla="*/ 263788 w 641876"/>
                    <a:gd name="connsiteY1" fmla="*/ 0 h 495052"/>
                    <a:gd name="connsiteX2" fmla="*/ 641876 w 641876"/>
                    <a:gd name="connsiteY2" fmla="*/ 247526 h 495052"/>
                    <a:gd name="connsiteX3" fmla="*/ 263788 w 641876"/>
                    <a:gd name="connsiteY3" fmla="*/ 495052 h 495052"/>
                    <a:gd name="connsiteX4" fmla="*/ 0 w 641876"/>
                    <a:gd name="connsiteY4" fmla="*/ 495052 h 495052"/>
                    <a:gd name="connsiteX5" fmla="*/ 0 w 641876"/>
                    <a:gd name="connsiteY5" fmla="*/ 0 h 495052"/>
                    <a:gd name="connsiteX0" fmla="*/ 0 w 594251"/>
                    <a:gd name="connsiteY0" fmla="*/ 0 h 495052"/>
                    <a:gd name="connsiteX1" fmla="*/ 263788 w 594251"/>
                    <a:gd name="connsiteY1" fmla="*/ 0 h 495052"/>
                    <a:gd name="connsiteX2" fmla="*/ 594251 w 594251"/>
                    <a:gd name="connsiteY2" fmla="*/ 247526 h 495052"/>
                    <a:gd name="connsiteX3" fmla="*/ 263788 w 594251"/>
                    <a:gd name="connsiteY3" fmla="*/ 495052 h 495052"/>
                    <a:gd name="connsiteX4" fmla="*/ 0 w 594251"/>
                    <a:gd name="connsiteY4" fmla="*/ 495052 h 495052"/>
                    <a:gd name="connsiteX5" fmla="*/ 0 w 594251"/>
                    <a:gd name="connsiteY5" fmla="*/ 0 h 495052"/>
                    <a:gd name="connsiteX0" fmla="*/ 0 w 594251"/>
                    <a:gd name="connsiteY0" fmla="*/ 0 h 495052"/>
                    <a:gd name="connsiteX1" fmla="*/ 263788 w 594251"/>
                    <a:gd name="connsiteY1" fmla="*/ 0 h 495052"/>
                    <a:gd name="connsiteX2" fmla="*/ 594251 w 594251"/>
                    <a:gd name="connsiteY2" fmla="*/ 247526 h 495052"/>
                    <a:gd name="connsiteX3" fmla="*/ 263788 w 594251"/>
                    <a:gd name="connsiteY3" fmla="*/ 495052 h 495052"/>
                    <a:gd name="connsiteX4" fmla="*/ 0 w 594251"/>
                    <a:gd name="connsiteY4" fmla="*/ 495052 h 495052"/>
                    <a:gd name="connsiteX5" fmla="*/ 0 w 594251"/>
                    <a:gd name="connsiteY5" fmla="*/ 0 h 495052"/>
                    <a:gd name="connsiteX0" fmla="*/ 0 w 594251"/>
                    <a:gd name="connsiteY0" fmla="*/ 0 h 495052"/>
                    <a:gd name="connsiteX1" fmla="*/ 263788 w 594251"/>
                    <a:gd name="connsiteY1" fmla="*/ 0 h 495052"/>
                    <a:gd name="connsiteX2" fmla="*/ 594251 w 594251"/>
                    <a:gd name="connsiteY2" fmla="*/ 247526 h 495052"/>
                    <a:gd name="connsiteX3" fmla="*/ 263788 w 594251"/>
                    <a:gd name="connsiteY3" fmla="*/ 495052 h 495052"/>
                    <a:gd name="connsiteX4" fmla="*/ 0 w 594251"/>
                    <a:gd name="connsiteY4" fmla="*/ 495052 h 495052"/>
                    <a:gd name="connsiteX5" fmla="*/ 0 w 594251"/>
                    <a:gd name="connsiteY5" fmla="*/ 0 h 4950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94251" h="495052">
                      <a:moveTo>
                        <a:pt x="0" y="0"/>
                      </a:moveTo>
                      <a:lnTo>
                        <a:pt x="263788" y="0"/>
                      </a:lnTo>
                      <a:cubicBezTo>
                        <a:pt x="409474" y="0"/>
                        <a:pt x="594251" y="110821"/>
                        <a:pt x="594251" y="247526"/>
                      </a:cubicBezTo>
                      <a:cubicBezTo>
                        <a:pt x="594251" y="384231"/>
                        <a:pt x="409474" y="495052"/>
                        <a:pt x="263788" y="495052"/>
                      </a:cubicBezTo>
                      <a:lnTo>
                        <a:pt x="0" y="495052"/>
                      </a:lnTo>
                      <a:cubicBezTo>
                        <a:pt x="161925" y="301460"/>
                        <a:pt x="114300" y="193592"/>
                        <a:pt x="0" y="0"/>
                      </a:cubicBezTo>
                      <a:close/>
                    </a:path>
                  </a:pathLst>
                </a:custGeom>
                <a:noFill/>
                <a:ln w="190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9935548D-3173-4F75-9662-F034890963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13691" y="3568465"/>
                  <a:ext cx="749439" cy="0"/>
                </a:xfrm>
                <a:prstGeom prst="line">
                  <a:avLst/>
                </a:prstGeom>
                <a:ln w="19050"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40" name="Group 239">
                  <a:extLst>
                    <a:ext uri="{FF2B5EF4-FFF2-40B4-BE49-F238E27FC236}">
                      <a16:creationId xmlns:a16="http://schemas.microsoft.com/office/drawing/2014/main" id="{02EDBB51-EB30-4C2D-8192-BF934D2DF3CB}"/>
                    </a:ext>
                  </a:extLst>
                </p:cNvPr>
                <p:cNvGrpSpPr/>
                <p:nvPr/>
              </p:nvGrpSpPr>
              <p:grpSpPr>
                <a:xfrm>
                  <a:off x="4652868" y="1583703"/>
                  <a:ext cx="4312496" cy="3311696"/>
                  <a:chOff x="4652868" y="1583703"/>
                  <a:chExt cx="4312496" cy="3311696"/>
                </a:xfrm>
              </p:grpSpPr>
              <p:grpSp>
                <p:nvGrpSpPr>
                  <p:cNvPr id="239" name="Group 238">
                    <a:extLst>
                      <a:ext uri="{FF2B5EF4-FFF2-40B4-BE49-F238E27FC236}">
                        <a16:creationId xmlns:a16="http://schemas.microsoft.com/office/drawing/2014/main" id="{3E892FF0-6DFD-4EF6-951F-273284A7DAD8}"/>
                      </a:ext>
                    </a:extLst>
                  </p:cNvPr>
                  <p:cNvGrpSpPr/>
                  <p:nvPr/>
                </p:nvGrpSpPr>
                <p:grpSpPr>
                  <a:xfrm>
                    <a:off x="4652868" y="1583703"/>
                    <a:ext cx="2565773" cy="3212929"/>
                    <a:chOff x="4652868" y="1583703"/>
                    <a:chExt cx="2565773" cy="3212929"/>
                  </a:xfrm>
                </p:grpSpPr>
                <p:grpSp>
                  <p:nvGrpSpPr>
                    <p:cNvPr id="69" name="Group 68">
                      <a:extLst>
                        <a:ext uri="{FF2B5EF4-FFF2-40B4-BE49-F238E27FC236}">
                          <a16:creationId xmlns:a16="http://schemas.microsoft.com/office/drawing/2014/main" id="{CB1F17FF-F946-4EC9-94B1-D8786BDBA83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706805" y="1958182"/>
                      <a:ext cx="693911" cy="2838450"/>
                      <a:chOff x="5899673" y="1666875"/>
                      <a:chExt cx="693911" cy="2838450"/>
                    </a:xfrm>
                  </p:grpSpPr>
                  <p:cxnSp>
                    <p:nvCxnSpPr>
                      <p:cNvPr id="74" name="Straight Connector 73">
                        <a:extLst>
                          <a:ext uri="{FF2B5EF4-FFF2-40B4-BE49-F238E27FC236}">
                            <a16:creationId xmlns:a16="http://schemas.microsoft.com/office/drawing/2014/main" id="{F34B068B-5B3B-4B72-9741-66887C099AB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903371" y="1666875"/>
                        <a:ext cx="0" cy="283845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75" name="Group 74">
                        <a:extLst>
                          <a:ext uri="{FF2B5EF4-FFF2-40B4-BE49-F238E27FC236}">
                            <a16:creationId xmlns:a16="http://schemas.microsoft.com/office/drawing/2014/main" id="{4A11AF01-547E-4B86-80AB-E7CA54AC31D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899673" y="1976437"/>
                        <a:ext cx="693911" cy="2528888"/>
                        <a:chOff x="4667250" y="1976437"/>
                        <a:chExt cx="693911" cy="2528888"/>
                      </a:xfrm>
                    </p:grpSpPr>
                    <p:cxnSp>
                      <p:nvCxnSpPr>
                        <p:cNvPr id="76" name="Straight Connector 75">
                          <a:extLst>
                            <a:ext uri="{FF2B5EF4-FFF2-40B4-BE49-F238E27FC236}">
                              <a16:creationId xmlns:a16="http://schemas.microsoft.com/office/drawing/2014/main" id="{4EADF4E3-66B5-4B92-9DEF-F4BDDF3969E0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53050" y="2076450"/>
                          <a:ext cx="0" cy="2428875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77" name="Group 76">
                          <a:extLst>
                            <a:ext uri="{FF2B5EF4-FFF2-40B4-BE49-F238E27FC236}">
                              <a16:creationId xmlns:a16="http://schemas.microsoft.com/office/drawing/2014/main" id="{908DA328-C7DC-4D5C-97EB-259C6E705ABE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872038" y="1976437"/>
                          <a:ext cx="284336" cy="238125"/>
                          <a:chOff x="4005263" y="1928812"/>
                          <a:chExt cx="284336" cy="238125"/>
                        </a:xfrm>
                      </p:grpSpPr>
                      <p:sp>
                        <p:nvSpPr>
                          <p:cNvPr id="81" name="Isosceles Triangle 80">
                            <a:extLst>
                              <a:ext uri="{FF2B5EF4-FFF2-40B4-BE49-F238E27FC236}">
                                <a16:creationId xmlns:a16="http://schemas.microsoft.com/office/drawing/2014/main" id="{872AFFD6-BE67-4F11-A9C6-9027D91C3EAC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5400000">
                            <a:off x="3990975" y="1943100"/>
                            <a:ext cx="238125" cy="209550"/>
                          </a:xfrm>
                          <a:prstGeom prst="triangle">
                            <a:avLst/>
                          </a:prstGeom>
                          <a:noFill/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82" name="Oval 81">
                            <a:extLst>
                              <a:ext uri="{FF2B5EF4-FFF2-40B4-BE49-F238E27FC236}">
                                <a16:creationId xmlns:a16="http://schemas.microsoft.com/office/drawing/2014/main" id="{6226EB56-EEDF-4EF0-8857-07515BF6589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191000" y="1996901"/>
                            <a:ext cx="98599" cy="98599"/>
                          </a:xfrm>
                          <a:prstGeom prst="ellipse">
                            <a:avLst/>
                          </a:prstGeom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78" name="Group 77">
                          <a:extLst>
                            <a:ext uri="{FF2B5EF4-FFF2-40B4-BE49-F238E27FC236}">
                              <a16:creationId xmlns:a16="http://schemas.microsoft.com/office/drawing/2014/main" id="{D4A0F551-648F-4DDB-A729-0F132E20E9D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667250" y="2085975"/>
                          <a:ext cx="693911" cy="0"/>
                          <a:chOff x="4667250" y="2085975"/>
                          <a:chExt cx="693911" cy="0"/>
                        </a:xfrm>
                      </p:grpSpPr>
                      <p:cxnSp>
                        <p:nvCxnSpPr>
                          <p:cNvPr id="79" name="Straight Connector 78">
                            <a:extLst>
                              <a:ext uri="{FF2B5EF4-FFF2-40B4-BE49-F238E27FC236}">
                                <a16:creationId xmlns:a16="http://schemas.microsoft.com/office/drawing/2014/main" id="{0FA65F79-64DB-4759-ACAE-564A5BE10353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4667250" y="2085975"/>
                            <a:ext cx="204787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0" name="Straight Connector 79">
                            <a:extLst>
                              <a:ext uri="{FF2B5EF4-FFF2-40B4-BE49-F238E27FC236}">
                                <a16:creationId xmlns:a16="http://schemas.microsoft.com/office/drawing/2014/main" id="{0C0B072C-A0B8-400C-85F2-ED8DA7CAF561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156374" y="2085975"/>
                            <a:ext cx="204787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grpSp>
                  <p:nvGrpSpPr>
                    <p:cNvPr id="237" name="Group 236">
                      <a:extLst>
                        <a:ext uri="{FF2B5EF4-FFF2-40B4-BE49-F238E27FC236}">
                          <a16:creationId xmlns:a16="http://schemas.microsoft.com/office/drawing/2014/main" id="{31BF3C3F-FBDC-4F89-8735-6E1906CC8B9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652868" y="1583703"/>
                      <a:ext cx="912987" cy="3212929"/>
                      <a:chOff x="4652868" y="1583703"/>
                      <a:chExt cx="912987" cy="3212929"/>
                    </a:xfrm>
                  </p:grpSpPr>
                  <p:cxnSp>
                    <p:nvCxnSpPr>
                      <p:cNvPr id="67" name="Straight Connector 66">
                        <a:extLst>
                          <a:ext uri="{FF2B5EF4-FFF2-40B4-BE49-F238E27FC236}">
                            <a16:creationId xmlns:a16="http://schemas.microsoft.com/office/drawing/2014/main" id="{FB3F21C2-53ED-4E5B-9053-EC396A0E340C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4871944" y="1958182"/>
                        <a:ext cx="0" cy="283845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68" name="Group 67">
                        <a:extLst>
                          <a:ext uri="{FF2B5EF4-FFF2-40B4-BE49-F238E27FC236}">
                            <a16:creationId xmlns:a16="http://schemas.microsoft.com/office/drawing/2014/main" id="{ECE6B472-EC7E-438A-A60C-AED984C689B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871944" y="2267744"/>
                        <a:ext cx="693911" cy="2528888"/>
                        <a:chOff x="4667250" y="1976437"/>
                        <a:chExt cx="693911" cy="2528888"/>
                      </a:xfrm>
                    </p:grpSpPr>
                    <p:cxnSp>
                      <p:nvCxnSpPr>
                        <p:cNvPr id="83" name="Straight Connector 82">
                          <a:extLst>
                            <a:ext uri="{FF2B5EF4-FFF2-40B4-BE49-F238E27FC236}">
                              <a16:creationId xmlns:a16="http://schemas.microsoft.com/office/drawing/2014/main" id="{EFE5FFF4-1F47-475F-8A62-666E2866397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53050" y="2076450"/>
                          <a:ext cx="0" cy="2428875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84" name="Group 83">
                          <a:extLst>
                            <a:ext uri="{FF2B5EF4-FFF2-40B4-BE49-F238E27FC236}">
                              <a16:creationId xmlns:a16="http://schemas.microsoft.com/office/drawing/2014/main" id="{7AD2B9EA-6FCC-4646-BFE2-836CDFDF3EBD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872038" y="1976437"/>
                          <a:ext cx="284336" cy="238125"/>
                          <a:chOff x="4005263" y="1928812"/>
                          <a:chExt cx="284336" cy="238125"/>
                        </a:xfrm>
                      </p:grpSpPr>
                      <p:sp>
                        <p:nvSpPr>
                          <p:cNvPr id="88" name="Isosceles Triangle 87">
                            <a:extLst>
                              <a:ext uri="{FF2B5EF4-FFF2-40B4-BE49-F238E27FC236}">
                                <a16:creationId xmlns:a16="http://schemas.microsoft.com/office/drawing/2014/main" id="{F454C091-8DEF-4BBE-A23B-F2E55166934F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5400000">
                            <a:off x="3990975" y="1943100"/>
                            <a:ext cx="238125" cy="209550"/>
                          </a:xfrm>
                          <a:prstGeom prst="triangle">
                            <a:avLst/>
                          </a:prstGeom>
                          <a:noFill/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89" name="Oval 88">
                            <a:extLst>
                              <a:ext uri="{FF2B5EF4-FFF2-40B4-BE49-F238E27FC236}">
                                <a16:creationId xmlns:a16="http://schemas.microsoft.com/office/drawing/2014/main" id="{C828A773-548C-408A-914B-ECCEC1009DC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191000" y="1996901"/>
                            <a:ext cx="98599" cy="98599"/>
                          </a:xfrm>
                          <a:prstGeom prst="ellipse">
                            <a:avLst/>
                          </a:prstGeom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85" name="Group 84">
                          <a:extLst>
                            <a:ext uri="{FF2B5EF4-FFF2-40B4-BE49-F238E27FC236}">
                              <a16:creationId xmlns:a16="http://schemas.microsoft.com/office/drawing/2014/main" id="{204213A5-BF69-48AE-B9B8-D49C8B32F02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667250" y="2085975"/>
                          <a:ext cx="693911" cy="0"/>
                          <a:chOff x="4667250" y="2085975"/>
                          <a:chExt cx="693911" cy="0"/>
                        </a:xfrm>
                      </p:grpSpPr>
                      <p:cxnSp>
                        <p:nvCxnSpPr>
                          <p:cNvPr id="86" name="Straight Connector 85">
                            <a:extLst>
                              <a:ext uri="{FF2B5EF4-FFF2-40B4-BE49-F238E27FC236}">
                                <a16:creationId xmlns:a16="http://schemas.microsoft.com/office/drawing/2014/main" id="{54D413A7-F5E6-47CF-AC91-AB3A2AB6D2EF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4667250" y="2085975"/>
                            <a:ext cx="204787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7" name="Straight Connector 86">
                            <a:extLst>
                              <a:ext uri="{FF2B5EF4-FFF2-40B4-BE49-F238E27FC236}">
                                <a16:creationId xmlns:a16="http://schemas.microsoft.com/office/drawing/2014/main" id="{6DF2FE23-FA30-4611-A604-DD84B901D68C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156374" y="2085975"/>
                            <a:ext cx="204787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sp>
                    <p:nvSpPr>
                      <p:cNvPr id="70" name="TextBox 69">
                        <a:extLst>
                          <a:ext uri="{FF2B5EF4-FFF2-40B4-BE49-F238E27FC236}">
                            <a16:creationId xmlns:a16="http://schemas.microsoft.com/office/drawing/2014/main" id="{649609FE-3903-4120-BD84-E2CCD369FA8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652868" y="1583703"/>
                        <a:ext cx="332907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600" dirty="0"/>
                          <a:t>A</a:t>
                        </a:r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71" name="TextBox 70">
                            <a:extLst>
                              <a:ext uri="{FF2B5EF4-FFF2-40B4-BE49-F238E27FC236}">
                                <a16:creationId xmlns:a16="http://schemas.microsoft.com/office/drawing/2014/main" id="{00D84DEC-6814-44A7-9BCC-8771E5DA5E75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5012993" y="1945777"/>
                            <a:ext cx="332907" cy="36990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acc>
                                    <m:accPr>
                                      <m:chr m:val="̅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A</m:t>
                                      </m:r>
                                    </m:e>
                                  </m:acc>
                                </m:oMath>
                              </m:oMathPara>
                            </a14:m>
                            <a:endParaRPr lang="en-US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71" name="TextBox 70">
                            <a:extLst>
                              <a:ext uri="{FF2B5EF4-FFF2-40B4-BE49-F238E27FC236}">
                                <a16:creationId xmlns:a16="http://schemas.microsoft.com/office/drawing/2014/main" id="{00D84DEC-6814-44A7-9BCC-8771E5DA5E75}"/>
                              </a:ext>
                            </a:extLst>
                          </p:cNvPr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5012993" y="1945777"/>
                            <a:ext cx="332907" cy="369909"/>
                          </a:xfrm>
                          <a:prstGeom prst="rect">
                            <a:avLst/>
                          </a:prstGeom>
                          <a:blipFill>
                            <a:blip r:embed="rId9"/>
                            <a:stretch>
                              <a:fillRect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sp>
                  <p:nvSpPr>
                    <p:cNvPr id="72" name="TextBox 71">
                      <a:extLst>
                        <a:ext uri="{FF2B5EF4-FFF2-40B4-BE49-F238E27FC236}">
                          <a16:creationId xmlns:a16="http://schemas.microsoft.com/office/drawing/2014/main" id="{0622E47C-DD66-4708-831E-4E27BCB0BE2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557667" y="1583703"/>
                      <a:ext cx="332907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dirty="0"/>
                        <a:t>B</a:t>
                      </a: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73" name="TextBox 72">
                          <a:extLst>
                            <a:ext uri="{FF2B5EF4-FFF2-40B4-BE49-F238E27FC236}">
                              <a16:creationId xmlns:a16="http://schemas.microsoft.com/office/drawing/2014/main" id="{F099744E-CC3D-43EB-83CE-2C17DB9C2F8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917792" y="1945777"/>
                          <a:ext cx="332907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B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73" name="TextBox 72">
                          <a:extLst>
                            <a:ext uri="{FF2B5EF4-FFF2-40B4-BE49-F238E27FC236}">
                              <a16:creationId xmlns:a16="http://schemas.microsoft.com/office/drawing/2014/main" id="{F099744E-CC3D-43EB-83CE-2C17DB9C2F89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917792" y="1945777"/>
                          <a:ext cx="332907" cy="369332"/>
                        </a:xfrm>
                        <a:prstGeom prst="rect">
                          <a:avLst/>
                        </a:prstGeom>
                        <a:blipFill>
                          <a:blip r:embed="rId1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grpSp>
                  <p:nvGrpSpPr>
                    <p:cNvPr id="130" name="Group 129">
                      <a:extLst>
                        <a:ext uri="{FF2B5EF4-FFF2-40B4-BE49-F238E27FC236}">
                          <a16:creationId xmlns:a16="http://schemas.microsoft.com/office/drawing/2014/main" id="{BEF840CD-B0AC-48F4-8802-9E6E03FB1F2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524730" y="1958182"/>
                      <a:ext cx="693911" cy="2838450"/>
                      <a:chOff x="5899673" y="1666875"/>
                      <a:chExt cx="693911" cy="2838450"/>
                    </a:xfrm>
                  </p:grpSpPr>
                  <p:cxnSp>
                    <p:nvCxnSpPr>
                      <p:cNvPr id="131" name="Straight Connector 130">
                        <a:extLst>
                          <a:ext uri="{FF2B5EF4-FFF2-40B4-BE49-F238E27FC236}">
                            <a16:creationId xmlns:a16="http://schemas.microsoft.com/office/drawing/2014/main" id="{35865DF6-0964-4E36-A48C-D05285A18D6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5903371" y="1666875"/>
                        <a:ext cx="0" cy="2838450"/>
                      </a:xfrm>
                      <a:prstGeom prst="line">
                        <a:avLst/>
                      </a:prstGeom>
                      <a:ln w="1905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32" name="Group 131">
                        <a:extLst>
                          <a:ext uri="{FF2B5EF4-FFF2-40B4-BE49-F238E27FC236}">
                            <a16:creationId xmlns:a16="http://schemas.microsoft.com/office/drawing/2014/main" id="{50DF7ABD-D5EE-4DDA-A826-C7E8B0E5E24B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899673" y="1976437"/>
                        <a:ext cx="693911" cy="2528888"/>
                        <a:chOff x="4667250" y="1976437"/>
                        <a:chExt cx="693911" cy="2528888"/>
                      </a:xfrm>
                    </p:grpSpPr>
                    <p:cxnSp>
                      <p:nvCxnSpPr>
                        <p:cNvPr id="133" name="Straight Connector 132">
                          <a:extLst>
                            <a:ext uri="{FF2B5EF4-FFF2-40B4-BE49-F238E27FC236}">
                              <a16:creationId xmlns:a16="http://schemas.microsoft.com/office/drawing/2014/main" id="{44B5722F-C340-4084-B37A-34447C5FAD9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53050" y="2076450"/>
                          <a:ext cx="0" cy="2428875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34" name="Group 133">
                          <a:extLst>
                            <a:ext uri="{FF2B5EF4-FFF2-40B4-BE49-F238E27FC236}">
                              <a16:creationId xmlns:a16="http://schemas.microsoft.com/office/drawing/2014/main" id="{48253DCA-3FD7-46EB-BCF8-356B5DC2EA1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872038" y="1976437"/>
                          <a:ext cx="284336" cy="238125"/>
                          <a:chOff x="4005263" y="1928812"/>
                          <a:chExt cx="284336" cy="238125"/>
                        </a:xfrm>
                      </p:grpSpPr>
                      <p:sp>
                        <p:nvSpPr>
                          <p:cNvPr id="138" name="Isosceles Triangle 137">
                            <a:extLst>
                              <a:ext uri="{FF2B5EF4-FFF2-40B4-BE49-F238E27FC236}">
                                <a16:creationId xmlns:a16="http://schemas.microsoft.com/office/drawing/2014/main" id="{28BA4C64-3E2B-4BB7-B8EE-B5A57652F2B7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5400000">
                            <a:off x="3990975" y="1943100"/>
                            <a:ext cx="238125" cy="209550"/>
                          </a:xfrm>
                          <a:prstGeom prst="triangle">
                            <a:avLst/>
                          </a:prstGeom>
                          <a:noFill/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39" name="Oval 138">
                            <a:extLst>
                              <a:ext uri="{FF2B5EF4-FFF2-40B4-BE49-F238E27FC236}">
                                <a16:creationId xmlns:a16="http://schemas.microsoft.com/office/drawing/2014/main" id="{37197E97-0869-413A-91D5-64F530B8C8A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191000" y="1996901"/>
                            <a:ext cx="98599" cy="98599"/>
                          </a:xfrm>
                          <a:prstGeom prst="ellipse">
                            <a:avLst/>
                          </a:prstGeom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</p:grpSp>
                    <p:grpSp>
                      <p:nvGrpSpPr>
                        <p:cNvPr id="135" name="Group 134">
                          <a:extLst>
                            <a:ext uri="{FF2B5EF4-FFF2-40B4-BE49-F238E27FC236}">
                              <a16:creationId xmlns:a16="http://schemas.microsoft.com/office/drawing/2014/main" id="{B212C154-A7F7-4092-8BAC-D2AE73C296E3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667250" y="2085975"/>
                          <a:ext cx="693911" cy="0"/>
                          <a:chOff x="4667250" y="2085975"/>
                          <a:chExt cx="693911" cy="0"/>
                        </a:xfrm>
                      </p:grpSpPr>
                      <p:cxnSp>
                        <p:nvCxnSpPr>
                          <p:cNvPr id="136" name="Straight Connector 135">
                            <a:extLst>
                              <a:ext uri="{FF2B5EF4-FFF2-40B4-BE49-F238E27FC236}">
                                <a16:creationId xmlns:a16="http://schemas.microsoft.com/office/drawing/2014/main" id="{93747D16-CCFB-404A-ABFE-115D6C388973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4667250" y="2085975"/>
                            <a:ext cx="204787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37" name="Straight Connector 136">
                            <a:extLst>
                              <a:ext uri="{FF2B5EF4-FFF2-40B4-BE49-F238E27FC236}">
                                <a16:creationId xmlns:a16="http://schemas.microsoft.com/office/drawing/2014/main" id="{A456AB24-00F7-44AC-AD37-4D498E4606B5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5156374" y="2085975"/>
                            <a:ext cx="204787" cy="0"/>
                          </a:xfrm>
                          <a:prstGeom prst="line">
                            <a:avLst/>
                          </a:prstGeom>
                          <a:ln w="190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sp>
                  <p:nvSpPr>
                    <p:cNvPr id="140" name="TextBox 139">
                      <a:extLst>
                        <a:ext uri="{FF2B5EF4-FFF2-40B4-BE49-F238E27FC236}">
                          <a16:creationId xmlns:a16="http://schemas.microsoft.com/office/drawing/2014/main" id="{E747A825-8F2F-43DD-B5B8-BC5897BF431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375592" y="1583703"/>
                      <a:ext cx="332907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dirty="0"/>
                        <a:t>C</a:t>
                      </a: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41" name="TextBox 140">
                          <a:extLst>
                            <a:ext uri="{FF2B5EF4-FFF2-40B4-BE49-F238E27FC236}">
                              <a16:creationId xmlns:a16="http://schemas.microsoft.com/office/drawing/2014/main" id="{13ACB4B7-AF95-4139-8038-168AD61E67F8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6735717" y="1945777"/>
                          <a:ext cx="332907" cy="36990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/>
                        </a:p>
                      </p:txBody>
                    </p:sp>
                  </mc:Choice>
                  <mc:Fallback xmlns="">
                    <p:sp>
                      <p:nvSpPr>
                        <p:cNvPr id="141" name="TextBox 140">
                          <a:extLst>
                            <a:ext uri="{FF2B5EF4-FFF2-40B4-BE49-F238E27FC236}">
                              <a16:creationId xmlns:a16="http://schemas.microsoft.com/office/drawing/2014/main" id="{13ACB4B7-AF95-4139-8038-168AD61E67F8}"/>
                            </a:ext>
                          </a:extLst>
                        </p:cNvPr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735717" y="1945777"/>
                          <a:ext cx="332907" cy="369909"/>
                        </a:xfrm>
                        <a:prstGeom prst="rect">
                          <a:avLst/>
                        </a:prstGeom>
                        <a:blipFill>
                          <a:blip r:embed="rId1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US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161" name="Group 160">
                    <a:extLst>
                      <a:ext uri="{FF2B5EF4-FFF2-40B4-BE49-F238E27FC236}">
                        <a16:creationId xmlns:a16="http://schemas.microsoft.com/office/drawing/2014/main" id="{B5024669-17B0-4B0B-A1D3-CA6DF3086DD1}"/>
                      </a:ext>
                    </a:extLst>
                  </p:cNvPr>
                  <p:cNvGrpSpPr/>
                  <p:nvPr/>
                </p:nvGrpSpPr>
                <p:grpSpPr>
                  <a:xfrm>
                    <a:off x="4881705" y="3087394"/>
                    <a:ext cx="3233949" cy="481071"/>
                    <a:chOff x="4881705" y="2479824"/>
                    <a:chExt cx="3233949" cy="481071"/>
                  </a:xfrm>
                </p:grpSpPr>
                <p:cxnSp>
                  <p:nvCxnSpPr>
                    <p:cNvPr id="163" name="Straight Connector 162">
                      <a:extLst>
                        <a:ext uri="{FF2B5EF4-FFF2-40B4-BE49-F238E27FC236}">
                          <a16:creationId xmlns:a16="http://schemas.microsoft.com/office/drawing/2014/main" id="{3CEDB755-52DD-473A-A6BA-8D2AFA51584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881705" y="2598967"/>
                      <a:ext cx="2891052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>
                      <a:extLst>
                        <a:ext uri="{FF2B5EF4-FFF2-40B4-BE49-F238E27FC236}">
                          <a16:creationId xmlns:a16="http://schemas.microsoft.com/office/drawing/2014/main" id="{2F4FD57D-C28E-4423-A196-256FE6CB5FC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385652" y="2716168"/>
                      <a:ext cx="1393374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65" name="Flowchart: Delay 164">
                      <a:extLst>
                        <a:ext uri="{FF2B5EF4-FFF2-40B4-BE49-F238E27FC236}">
                          <a16:creationId xmlns:a16="http://schemas.microsoft.com/office/drawing/2014/main" id="{676E8865-397F-4756-872F-A1168925C9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72757" y="2479824"/>
                      <a:ext cx="342897" cy="481071"/>
                    </a:xfrm>
                    <a:prstGeom prst="flowChartDelay">
                      <a:avLst/>
                    </a:pr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166" name="Straight Connector 165">
                      <a:extLst>
                        <a:ext uri="{FF2B5EF4-FFF2-40B4-BE49-F238E27FC236}">
                          <a16:creationId xmlns:a16="http://schemas.microsoft.com/office/drawing/2014/main" id="{EE3A4717-8976-425F-89C1-2483F1DB481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530031" y="2838435"/>
                      <a:ext cx="1242725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68" name="Group 167">
                    <a:extLst>
                      <a:ext uri="{FF2B5EF4-FFF2-40B4-BE49-F238E27FC236}">
                        <a16:creationId xmlns:a16="http://schemas.microsoft.com/office/drawing/2014/main" id="{870B9862-40B5-4460-BA44-D37481A652DF}"/>
                      </a:ext>
                    </a:extLst>
                  </p:cNvPr>
                  <p:cNvGrpSpPr/>
                  <p:nvPr/>
                </p:nvGrpSpPr>
                <p:grpSpPr>
                  <a:xfrm>
                    <a:off x="4863548" y="3699775"/>
                    <a:ext cx="3252106" cy="481071"/>
                    <a:chOff x="4863548" y="2479824"/>
                    <a:chExt cx="3252106" cy="481071"/>
                  </a:xfrm>
                </p:grpSpPr>
                <p:cxnSp>
                  <p:nvCxnSpPr>
                    <p:cNvPr id="170" name="Straight Connector 169">
                      <a:extLst>
                        <a:ext uri="{FF2B5EF4-FFF2-40B4-BE49-F238E27FC236}">
                          <a16:creationId xmlns:a16="http://schemas.microsoft.com/office/drawing/2014/main" id="{CF55E03B-2641-4634-B0BD-D498592720C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863548" y="2598967"/>
                      <a:ext cx="2909209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Straight Connector 170">
                      <a:extLst>
                        <a:ext uri="{FF2B5EF4-FFF2-40B4-BE49-F238E27FC236}">
                          <a16:creationId xmlns:a16="http://schemas.microsoft.com/office/drawing/2014/main" id="{37F6A32A-FD88-43C4-A100-EEDA48B8011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723915" y="2716168"/>
                      <a:ext cx="2055111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2" name="Flowchart: Delay 171">
                      <a:extLst>
                        <a:ext uri="{FF2B5EF4-FFF2-40B4-BE49-F238E27FC236}">
                          <a16:creationId xmlns:a16="http://schemas.microsoft.com/office/drawing/2014/main" id="{654A851F-E5D0-40F8-BD80-0BAFE660E1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72757" y="2479824"/>
                      <a:ext cx="342897" cy="481071"/>
                    </a:xfrm>
                    <a:prstGeom prst="flowChartDelay">
                      <a:avLst/>
                    </a:pr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173" name="Straight Connector 172">
                      <a:extLst>
                        <a:ext uri="{FF2B5EF4-FFF2-40B4-BE49-F238E27FC236}">
                          <a16:creationId xmlns:a16="http://schemas.microsoft.com/office/drawing/2014/main" id="{239E621B-D823-4599-82BB-2BEA3B1A565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195930" y="2838435"/>
                      <a:ext cx="576826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5" name="Group 174">
                    <a:extLst>
                      <a:ext uri="{FF2B5EF4-FFF2-40B4-BE49-F238E27FC236}">
                        <a16:creationId xmlns:a16="http://schemas.microsoft.com/office/drawing/2014/main" id="{7A629635-2610-4B15-A87A-6B0756FAAA9F}"/>
                      </a:ext>
                    </a:extLst>
                  </p:cNvPr>
                  <p:cNvGrpSpPr/>
                  <p:nvPr/>
                </p:nvGrpSpPr>
                <p:grpSpPr>
                  <a:xfrm>
                    <a:off x="4863548" y="4282670"/>
                    <a:ext cx="3252106" cy="481071"/>
                    <a:chOff x="4863548" y="2479824"/>
                    <a:chExt cx="3252106" cy="481071"/>
                  </a:xfrm>
                </p:grpSpPr>
                <p:cxnSp>
                  <p:nvCxnSpPr>
                    <p:cNvPr id="177" name="Straight Connector 176">
                      <a:extLst>
                        <a:ext uri="{FF2B5EF4-FFF2-40B4-BE49-F238E27FC236}">
                          <a16:creationId xmlns:a16="http://schemas.microsoft.com/office/drawing/2014/main" id="{AF0A705C-E728-4191-84FB-873F6A6299A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863548" y="2598967"/>
                      <a:ext cx="2909209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Straight Connector 177">
                      <a:extLst>
                        <a:ext uri="{FF2B5EF4-FFF2-40B4-BE49-F238E27FC236}">
                          <a16:creationId xmlns:a16="http://schemas.microsoft.com/office/drawing/2014/main" id="{502E8B31-1630-4603-A3FB-06BF9A864E1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698435" y="2716168"/>
                      <a:ext cx="2080591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79" name="Flowchart: Delay 178">
                      <a:extLst>
                        <a:ext uri="{FF2B5EF4-FFF2-40B4-BE49-F238E27FC236}">
                          <a16:creationId xmlns:a16="http://schemas.microsoft.com/office/drawing/2014/main" id="{A3578C10-B862-428A-B630-02747D6F8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772757" y="2479824"/>
                      <a:ext cx="342897" cy="481071"/>
                    </a:xfrm>
                    <a:prstGeom prst="flowChartDelay">
                      <a:avLst/>
                    </a:pr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180" name="Straight Connector 179">
                      <a:extLst>
                        <a:ext uri="{FF2B5EF4-FFF2-40B4-BE49-F238E27FC236}">
                          <a16:creationId xmlns:a16="http://schemas.microsoft.com/office/drawing/2014/main" id="{1369E101-E5D7-4675-82D7-B590C8752DA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533322" y="2838435"/>
                      <a:ext cx="1239434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4" name="TextBox 233">
                        <a:extLst>
                          <a:ext uri="{FF2B5EF4-FFF2-40B4-BE49-F238E27FC236}">
                            <a16:creationId xmlns:a16="http://schemas.microsoft.com/office/drawing/2014/main" id="{734D2181-982E-4808-8608-D325A5DB999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984068" y="3052644"/>
                        <a:ext cx="981296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34" name="TextBox 233">
                        <a:extLst>
                          <a:ext uri="{FF2B5EF4-FFF2-40B4-BE49-F238E27FC236}">
                            <a16:creationId xmlns:a16="http://schemas.microsoft.com/office/drawing/2014/main" id="{734D2181-982E-4808-8608-D325A5DB9998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984068" y="3052644"/>
                        <a:ext cx="981296" cy="307777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5" name="TextBox 234">
                        <a:extLst>
                          <a:ext uri="{FF2B5EF4-FFF2-40B4-BE49-F238E27FC236}">
                            <a16:creationId xmlns:a16="http://schemas.microsoft.com/office/drawing/2014/main" id="{122762CC-1FEA-47EB-9077-F507B43BFE64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984068" y="3942732"/>
                        <a:ext cx="981296" cy="30822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AB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acc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35" name="TextBox 234">
                        <a:extLst>
                          <a:ext uri="{FF2B5EF4-FFF2-40B4-BE49-F238E27FC236}">
                            <a16:creationId xmlns:a16="http://schemas.microsoft.com/office/drawing/2014/main" id="{122762CC-1FEA-47EB-9077-F507B43BFE64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984068" y="3942732"/>
                        <a:ext cx="981296" cy="308226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6" name="TextBox 235">
                        <a:extLst>
                          <a:ext uri="{FF2B5EF4-FFF2-40B4-BE49-F238E27FC236}">
                            <a16:creationId xmlns:a16="http://schemas.microsoft.com/office/drawing/2014/main" id="{64B9A1F7-1E50-4553-B066-0CBDB2AC394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984068" y="4587622"/>
                        <a:ext cx="981296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1400">
                                  <a:latin typeface="Cambria Math" panose="02040503050406030204" pitchFamily="18" charset="0"/>
                                </a:rPr>
                                <m:t>ABC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36" name="TextBox 235">
                        <a:extLst>
                          <a:ext uri="{FF2B5EF4-FFF2-40B4-BE49-F238E27FC236}">
                            <a16:creationId xmlns:a16="http://schemas.microsoft.com/office/drawing/2014/main" id="{64B9A1F7-1E50-4553-B066-0CBDB2AC3946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984068" y="4587622"/>
                        <a:ext cx="981296" cy="307777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</p:grpSp>
    </p:spTree>
    <p:extLst>
      <p:ext uri="{BB962C8B-B14F-4D97-AF65-F5344CB8AC3E}">
        <p14:creationId xmlns:p14="http://schemas.microsoft.com/office/powerpoint/2010/main" val="1032873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3" grpId="0"/>
      <p:bldP spid="94" grpId="0"/>
      <p:bldP spid="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90152" y="90152"/>
            <a:ext cx="11990231" cy="6658378"/>
            <a:chOff x="90152" y="90152"/>
            <a:chExt cx="11990231" cy="6658378"/>
          </a:xfrm>
        </p:grpSpPr>
        <p:sp>
          <p:nvSpPr>
            <p:cNvPr id="18" name="Rectangle 17"/>
            <p:cNvSpPr/>
            <p:nvPr/>
          </p:nvSpPr>
          <p:spPr>
            <a:xfrm>
              <a:off x="90152" y="1107863"/>
              <a:ext cx="11990231" cy="5640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0152" y="90152"/>
              <a:ext cx="11990231" cy="6658378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0152" y="1081826"/>
              <a:ext cx="11990231" cy="0"/>
            </a:xfrm>
            <a:prstGeom prst="line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5549604" y="731177"/>
              <a:ext cx="695458" cy="6954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646196" y="830687"/>
              <a:ext cx="502278" cy="502278"/>
              <a:chOff x="5696755" y="2749642"/>
              <a:chExt cx="777024" cy="77702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5769732" y="2818104"/>
                <a:ext cx="631066" cy="63106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696755" y="2749642"/>
                <a:ext cx="777024" cy="777024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40078" y="864783"/>
              <a:ext cx="343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fld id="{B5F21B9D-D13E-456E-B179-D7CA1C1BF161}" type="slidenum">
                <a:rPr lang="en-US" sz="2000" b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8</a:t>
              </a:fld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35448" y="149902"/>
              <a:ext cx="874886" cy="874886"/>
            </a:xfrm>
            <a:prstGeom prst="rect">
              <a:avLst/>
            </a:prstGeom>
          </p:spPr>
        </p:pic>
      </p:grpSp>
      <p:sp>
        <p:nvSpPr>
          <p:cNvPr id="25" name="Isosceles Triangle 24">
            <a:hlinkClick r:id="" action="ppaction://hlinkshowjump?jump=nextslide">
              <a:snd r:embed="rId4" name="click.wav"/>
            </a:hlinkClick>
          </p:cNvPr>
          <p:cNvSpPr/>
          <p:nvPr/>
        </p:nvSpPr>
        <p:spPr>
          <a:xfrm rot="5400000">
            <a:off x="6238225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hlinkClick r:id="" action="ppaction://hlinkshowjump?jump=previousslide">
              <a:snd r:embed="rId4" name="click.wav"/>
            </a:hlinkClick>
          </p:cNvPr>
          <p:cNvSpPr/>
          <p:nvPr/>
        </p:nvSpPr>
        <p:spPr>
          <a:xfrm rot="16200000">
            <a:off x="5469599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51E7-1C98-4A84-889F-07BE59F9DE88}" type="datetime1">
              <a:rPr lang="en-US" smtClean="0"/>
              <a:t>1/19/2020</a:t>
            </a:fld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178093" y="6246914"/>
            <a:ext cx="3357009" cy="2769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none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Uttar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Badda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Islamia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Kamil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Madrasha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B5EBB6-7040-48C8-9EE1-BFC4A9063C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714" y="5538189"/>
            <a:ext cx="1150000" cy="1150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AC8EE46-F82F-4F79-9ADD-6D1F383E144C}"/>
              </a:ext>
            </a:extLst>
          </p:cNvPr>
          <p:cNvSpPr/>
          <p:nvPr/>
        </p:nvSpPr>
        <p:spPr>
          <a:xfrm>
            <a:off x="5096154" y="206690"/>
            <a:ext cx="16546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endParaRPr lang="en-US" sz="3600" b="1" dirty="0">
              <a:solidFill>
                <a:schemeClr val="accent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EBF8C17A-D194-477A-8659-E975A71CA322}"/>
                  </a:ext>
                </a:extLst>
              </p:cNvPr>
              <p:cNvSpPr txBox="1"/>
              <p:nvPr/>
            </p:nvSpPr>
            <p:spPr>
              <a:xfrm>
                <a:off x="304346" y="1745579"/>
                <a:ext cx="4350380" cy="1903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1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 = 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i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 + 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B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A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ABC</m:t>
                      </m:r>
                    </m:oMath>
                  </m:oMathPara>
                </a14:m>
                <a:endParaRPr lang="en-US" sz="2000" dirty="0"/>
              </a:p>
              <a:p>
                <a:pPr>
                  <a:lnSpc>
                    <a:spcPct val="150000"/>
                  </a:lnSpc>
                </a:pPr>
                <a:r>
                  <a:rPr lang="en-US" sz="2000" dirty="0"/>
                  <a:t> 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B</m:t>
                        </m:r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</m:acc>
                      </m:e>
                    </m:d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acc>
                        <m:acc>
                          <m:accPr>
                            <m:chr m:val="̅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BC</m:t>
                        </m:r>
                      </m:e>
                    </m:d>
                  </m:oMath>
                </a14:m>
                <a:endParaRPr lang="en-US" sz="2000" b="0" dirty="0"/>
              </a:p>
              <a:p>
                <a:pPr>
                  <a:lnSpc>
                    <a:spcPct val="150000"/>
                  </a:lnSpc>
                </a:pPr>
                <a:r>
                  <a:rPr lang="en-US" sz="2000" dirty="0"/>
                  <a:t>  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m:rPr>
                        <m:nor/>
                      </m:rPr>
                      <a:rPr lang="en-US" sz="2000" i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⨁"/>
                            <m:subHide m:val="on"/>
                            <m:sup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nor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</m:t>
                            </m:r>
                          </m:e>
                        </m:nary>
                      </m:e>
                    </m:d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A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nary>
                              <m:naryPr>
                                <m:chr m:val="⨁"/>
                                <m:subHide m:val="on"/>
                                <m:sup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m:rPr>
                                    <m:nor/>
                                  </m:rPr>
                                  <a:rPr lang="en-US" sz="2000" i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e>
                            </m:nary>
                          </m:e>
                        </m:acc>
                      </m:e>
                    </m:d>
                  </m:oMath>
                </a14:m>
                <a:endParaRPr lang="en-US" sz="2000" dirty="0"/>
              </a:p>
              <a:p>
                <a:pPr>
                  <a:lnSpc>
                    <a:spcPct val="150000"/>
                  </a:lnSpc>
                </a:pPr>
                <a:r>
                  <a:rPr lang="en-US" sz="2000" dirty="0"/>
                  <a:t>  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en-US" sz="2000" i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i="0"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⨁"/>
                            <m:subHide m:val="on"/>
                            <m:sup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nor/>
                              </m:rPr>
                              <a:rPr lang="en-US" sz="200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</m:t>
                            </m:r>
                          </m:e>
                        </m:nary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EBF8C17A-D194-477A-8659-E975A71CA3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46" y="1745579"/>
                <a:ext cx="4350380" cy="1903726"/>
              </a:xfrm>
              <a:prstGeom prst="rect">
                <a:avLst/>
              </a:prstGeom>
              <a:blipFill>
                <a:blip r:embed="rId6"/>
                <a:stretch>
                  <a:fillRect b="-29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EAA1747-4ECC-4458-B470-10DB2141AE95}"/>
                  </a:ext>
                </a:extLst>
              </p:cNvPr>
              <p:cNvSpPr txBox="1"/>
              <p:nvPr/>
            </p:nvSpPr>
            <p:spPr>
              <a:xfrm>
                <a:off x="-210661" y="3899207"/>
                <a:ext cx="3965466" cy="156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BC</m:t>
                      </m:r>
                      <m:r>
                        <m:rPr>
                          <m:nor/>
                        </m:rPr>
                        <a:rPr lang="en-US" sz="20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0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acc>
                        <m:accPr>
                          <m:chr m:val="̅"/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sz="200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r>
                        <m:rPr>
                          <m:nor/>
                        </m:rPr>
                        <a:rPr lang="en-US" sz="20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ABC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tx1"/>
                    </a:solidFill>
                  </a:rPr>
                  <a:t>           = C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acc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acc>
                          <m:accPr>
                            <m:chr m:val="̅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nor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acc>
                      </m:e>
                    </m:d>
                    <m:r>
                      <m:rPr>
                        <m:nor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endParaRPr lang="en-US" sz="2000" b="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000" dirty="0">
                    <a:solidFill>
                      <a:schemeClr val="tx1"/>
                    </a:solidFill>
                  </a:rPr>
                  <a:t>           = C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⨁"/>
                            <m:subHide m:val="on"/>
                            <m:supHide m:val="on"/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nor/>
                              </m:rPr>
                              <a:rPr lang="en-US" sz="20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e>
                        </m:nary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sz="200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AB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EAA1747-4ECC-4458-B470-10DB2141A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0661" y="3899207"/>
                <a:ext cx="3965466" cy="1566967"/>
              </a:xfrm>
              <a:prstGeom prst="rect">
                <a:avLst/>
              </a:prstGeom>
              <a:blipFill>
                <a:blip r:embed="rId7"/>
                <a:stretch>
                  <a:fillRect b="-28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>
            <a:extLst>
              <a:ext uri="{FF2B5EF4-FFF2-40B4-BE49-F238E27FC236}">
                <a16:creationId xmlns:a16="http://schemas.microsoft.com/office/drawing/2014/main" id="{AA270922-93A0-41FB-A1E3-2CD6B36D153A}"/>
              </a:ext>
            </a:extLst>
          </p:cNvPr>
          <p:cNvSpPr txBox="1"/>
          <p:nvPr/>
        </p:nvSpPr>
        <p:spPr>
          <a:xfrm>
            <a:off x="301106" y="1309456"/>
            <a:ext cx="1503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সমীকরণ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: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B5B5E24-F063-419D-A543-570D9A5A8E81}"/>
              </a:ext>
            </a:extLst>
          </p:cNvPr>
          <p:cNvSpPr txBox="1"/>
          <p:nvPr/>
        </p:nvSpPr>
        <p:spPr>
          <a:xfrm>
            <a:off x="6756525" y="1192933"/>
            <a:ext cx="550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যৌগিক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গেইট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বাস্তবায়ন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লজিক</a:t>
            </a:r>
            <a:r>
              <a:rPr lang="en-US" sz="2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সার্কিট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619BECF-182E-4E53-89CC-E47618537813}"/>
              </a:ext>
            </a:extLst>
          </p:cNvPr>
          <p:cNvSpPr/>
          <p:nvPr/>
        </p:nvSpPr>
        <p:spPr>
          <a:xfrm>
            <a:off x="9312478" y="149902"/>
            <a:ext cx="28055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8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endParaRPr lang="en-US" sz="2800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তৃতীয়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ডিজিটাল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3B165622-1A60-463C-A13B-B29FC50E5B17}"/>
              </a:ext>
            </a:extLst>
          </p:cNvPr>
          <p:cNvSpPr txBox="1"/>
          <p:nvPr/>
        </p:nvSpPr>
        <p:spPr>
          <a:xfrm>
            <a:off x="8677108" y="3377261"/>
            <a:ext cx="981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93B94229-72E1-4028-97BC-2E7B4F3513D0}"/>
              </a:ext>
            </a:extLst>
          </p:cNvPr>
          <p:cNvGrpSpPr/>
          <p:nvPr/>
        </p:nvGrpSpPr>
        <p:grpSpPr>
          <a:xfrm>
            <a:off x="3642425" y="1902361"/>
            <a:ext cx="8245229" cy="3811583"/>
            <a:chOff x="3964065" y="1947772"/>
            <a:chExt cx="8245229" cy="3811583"/>
          </a:xfrm>
        </p:grpSpPr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5D616ABA-C6B8-4419-B595-CECC3C7C0993}"/>
                </a:ext>
              </a:extLst>
            </p:cNvPr>
            <p:cNvCxnSpPr>
              <a:cxnSpLocks/>
            </p:cNvCxnSpPr>
            <p:nvPr/>
          </p:nvCxnSpPr>
          <p:spPr>
            <a:xfrm>
              <a:off x="5336275" y="4737060"/>
              <a:ext cx="2847061" cy="0"/>
            </a:xfrm>
            <a:prstGeom prst="line">
              <a:avLst/>
            </a:prstGeom>
            <a:ln w="19050">
              <a:headEnd type="oval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CAC99A63-50F1-4726-B73E-5387D947AB90}"/>
                </a:ext>
              </a:extLst>
            </p:cNvPr>
            <p:cNvGrpSpPr/>
            <p:nvPr/>
          </p:nvGrpSpPr>
          <p:grpSpPr>
            <a:xfrm>
              <a:off x="3964065" y="1947772"/>
              <a:ext cx="8245229" cy="3811583"/>
              <a:chOff x="3964065" y="1947772"/>
              <a:chExt cx="8245229" cy="3811583"/>
            </a:xfrm>
          </p:grpSpPr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CA9E2B07-95ED-403F-9903-F78B1DE17B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50832" y="4995106"/>
                <a:ext cx="970360" cy="0"/>
              </a:xfrm>
              <a:prstGeom prst="line">
                <a:avLst/>
              </a:prstGeom>
              <a:ln w="19050"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130777F1-0FAD-4778-B3B4-48E1DC036711}"/>
                  </a:ext>
                </a:extLst>
              </p:cNvPr>
              <p:cNvGrpSpPr/>
              <p:nvPr/>
            </p:nvGrpSpPr>
            <p:grpSpPr>
              <a:xfrm>
                <a:off x="3964065" y="1947772"/>
                <a:ext cx="8245229" cy="3811583"/>
                <a:chOff x="3964065" y="1947772"/>
                <a:chExt cx="8245229" cy="3811583"/>
              </a:xfrm>
            </p:grpSpPr>
            <p:cxnSp>
              <p:nvCxnSpPr>
                <p:cNvPr id="146" name="Connector: Elbow 145">
                  <a:extLst>
                    <a:ext uri="{FF2B5EF4-FFF2-40B4-BE49-F238E27FC236}">
                      <a16:creationId xmlns:a16="http://schemas.microsoft.com/office/drawing/2014/main" id="{E34CAA6C-3EE6-4DF8-97A2-F15C9AF17C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8675445" y="2775344"/>
                  <a:ext cx="1048369" cy="496004"/>
                </a:xfrm>
                <a:prstGeom prst="bentConnector3">
                  <a:avLst>
                    <a:gd name="adj1" fmla="val 50000"/>
                  </a:avLst>
                </a:prstGeom>
                <a:ln w="19050"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5" name="Group 154">
                  <a:extLst>
                    <a:ext uri="{FF2B5EF4-FFF2-40B4-BE49-F238E27FC236}">
                      <a16:creationId xmlns:a16="http://schemas.microsoft.com/office/drawing/2014/main" id="{5625418E-BFE1-4DD6-AFC3-704C5CB3FA47}"/>
                    </a:ext>
                  </a:extLst>
                </p:cNvPr>
                <p:cNvGrpSpPr/>
                <p:nvPr/>
              </p:nvGrpSpPr>
              <p:grpSpPr>
                <a:xfrm>
                  <a:off x="3964065" y="1947772"/>
                  <a:ext cx="8245229" cy="3811583"/>
                  <a:chOff x="3964065" y="1947772"/>
                  <a:chExt cx="8245229" cy="3811583"/>
                </a:xfrm>
              </p:grpSpPr>
              <p:sp>
                <p:nvSpPr>
                  <p:cNvPr id="187" name="Flowchart: Delay 146">
                    <a:extLst>
                      <a:ext uri="{FF2B5EF4-FFF2-40B4-BE49-F238E27FC236}">
                        <a16:creationId xmlns:a16="http://schemas.microsoft.com/office/drawing/2014/main" id="{3FE3486D-EAFC-4E5D-976E-516D419A6013}"/>
                      </a:ext>
                    </a:extLst>
                  </p:cNvPr>
                  <p:cNvSpPr/>
                  <p:nvPr/>
                </p:nvSpPr>
                <p:spPr>
                  <a:xfrm>
                    <a:off x="9336671" y="4578584"/>
                    <a:ext cx="814161" cy="862855"/>
                  </a:xfrm>
                  <a:custGeom>
                    <a:avLst/>
                    <a:gdLst>
                      <a:gd name="connsiteX0" fmla="*/ 0 w 527576"/>
                      <a:gd name="connsiteY0" fmla="*/ 0 h 495052"/>
                      <a:gd name="connsiteX1" fmla="*/ 263788 w 527576"/>
                      <a:gd name="connsiteY1" fmla="*/ 0 h 495052"/>
                      <a:gd name="connsiteX2" fmla="*/ 527576 w 527576"/>
                      <a:gd name="connsiteY2" fmla="*/ 247526 h 495052"/>
                      <a:gd name="connsiteX3" fmla="*/ 263788 w 527576"/>
                      <a:gd name="connsiteY3" fmla="*/ 495052 h 495052"/>
                      <a:gd name="connsiteX4" fmla="*/ 0 w 527576"/>
                      <a:gd name="connsiteY4" fmla="*/ 495052 h 495052"/>
                      <a:gd name="connsiteX5" fmla="*/ 0 w 527576"/>
                      <a:gd name="connsiteY5" fmla="*/ 0 h 495052"/>
                      <a:gd name="connsiteX0" fmla="*/ 0 w 641876"/>
                      <a:gd name="connsiteY0" fmla="*/ 0 h 495052"/>
                      <a:gd name="connsiteX1" fmla="*/ 263788 w 641876"/>
                      <a:gd name="connsiteY1" fmla="*/ 0 h 495052"/>
                      <a:gd name="connsiteX2" fmla="*/ 641876 w 641876"/>
                      <a:gd name="connsiteY2" fmla="*/ 247526 h 495052"/>
                      <a:gd name="connsiteX3" fmla="*/ 263788 w 641876"/>
                      <a:gd name="connsiteY3" fmla="*/ 495052 h 495052"/>
                      <a:gd name="connsiteX4" fmla="*/ 0 w 641876"/>
                      <a:gd name="connsiteY4" fmla="*/ 495052 h 495052"/>
                      <a:gd name="connsiteX5" fmla="*/ 0 w 641876"/>
                      <a:gd name="connsiteY5" fmla="*/ 0 h 495052"/>
                      <a:gd name="connsiteX0" fmla="*/ 0 w 594251"/>
                      <a:gd name="connsiteY0" fmla="*/ 0 h 495052"/>
                      <a:gd name="connsiteX1" fmla="*/ 263788 w 594251"/>
                      <a:gd name="connsiteY1" fmla="*/ 0 h 495052"/>
                      <a:gd name="connsiteX2" fmla="*/ 594251 w 594251"/>
                      <a:gd name="connsiteY2" fmla="*/ 247526 h 495052"/>
                      <a:gd name="connsiteX3" fmla="*/ 263788 w 594251"/>
                      <a:gd name="connsiteY3" fmla="*/ 495052 h 495052"/>
                      <a:gd name="connsiteX4" fmla="*/ 0 w 594251"/>
                      <a:gd name="connsiteY4" fmla="*/ 495052 h 495052"/>
                      <a:gd name="connsiteX5" fmla="*/ 0 w 594251"/>
                      <a:gd name="connsiteY5" fmla="*/ 0 h 495052"/>
                      <a:gd name="connsiteX0" fmla="*/ 0 w 594251"/>
                      <a:gd name="connsiteY0" fmla="*/ 0 h 495052"/>
                      <a:gd name="connsiteX1" fmla="*/ 263788 w 594251"/>
                      <a:gd name="connsiteY1" fmla="*/ 0 h 495052"/>
                      <a:gd name="connsiteX2" fmla="*/ 594251 w 594251"/>
                      <a:gd name="connsiteY2" fmla="*/ 247526 h 495052"/>
                      <a:gd name="connsiteX3" fmla="*/ 263788 w 594251"/>
                      <a:gd name="connsiteY3" fmla="*/ 495052 h 495052"/>
                      <a:gd name="connsiteX4" fmla="*/ 0 w 594251"/>
                      <a:gd name="connsiteY4" fmla="*/ 495052 h 495052"/>
                      <a:gd name="connsiteX5" fmla="*/ 0 w 594251"/>
                      <a:gd name="connsiteY5" fmla="*/ 0 h 495052"/>
                      <a:gd name="connsiteX0" fmla="*/ 0 w 594251"/>
                      <a:gd name="connsiteY0" fmla="*/ 0 h 495052"/>
                      <a:gd name="connsiteX1" fmla="*/ 263788 w 594251"/>
                      <a:gd name="connsiteY1" fmla="*/ 0 h 495052"/>
                      <a:gd name="connsiteX2" fmla="*/ 594251 w 594251"/>
                      <a:gd name="connsiteY2" fmla="*/ 247526 h 495052"/>
                      <a:gd name="connsiteX3" fmla="*/ 263788 w 594251"/>
                      <a:gd name="connsiteY3" fmla="*/ 495052 h 495052"/>
                      <a:gd name="connsiteX4" fmla="*/ 0 w 594251"/>
                      <a:gd name="connsiteY4" fmla="*/ 495052 h 495052"/>
                      <a:gd name="connsiteX5" fmla="*/ 0 w 594251"/>
                      <a:gd name="connsiteY5" fmla="*/ 0 h 4950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594251" h="495052">
                        <a:moveTo>
                          <a:pt x="0" y="0"/>
                        </a:moveTo>
                        <a:lnTo>
                          <a:pt x="263788" y="0"/>
                        </a:lnTo>
                        <a:cubicBezTo>
                          <a:pt x="409474" y="0"/>
                          <a:pt x="594251" y="110821"/>
                          <a:pt x="594251" y="247526"/>
                        </a:cubicBezTo>
                        <a:cubicBezTo>
                          <a:pt x="594251" y="384231"/>
                          <a:pt x="409474" y="495052"/>
                          <a:pt x="263788" y="495052"/>
                        </a:cubicBezTo>
                        <a:lnTo>
                          <a:pt x="0" y="495052"/>
                        </a:lnTo>
                        <a:cubicBezTo>
                          <a:pt x="161925" y="301460"/>
                          <a:pt x="114300" y="193592"/>
                          <a:pt x="0" y="0"/>
                        </a:cubicBezTo>
                        <a:close/>
                      </a:path>
                    </a:pathLst>
                  </a:custGeom>
                  <a:noFill/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6" name="TextBox 195">
                        <a:extLst>
                          <a:ext uri="{FF2B5EF4-FFF2-40B4-BE49-F238E27FC236}">
                            <a16:creationId xmlns:a16="http://schemas.microsoft.com/office/drawing/2014/main" id="{97DFBE09-9D97-4166-AF5A-2DA2C814070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490996" y="4194701"/>
                        <a:ext cx="1270485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600" dirty="0"/>
                          <a:t>C</a:t>
                        </a:r>
                        <a:r>
                          <a:rPr lang="en-US" dirty="0"/>
                          <a:t> (A</a:t>
                        </a:r>
                        <a14:m>
                          <m:oMath xmlns:m="http://schemas.openxmlformats.org/officeDocument/2006/math">
                            <m: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⨁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oMath>
                        </a14:m>
                        <a:r>
                          <a:rPr lang="en-US" sz="2400" dirty="0"/>
                          <a:t>)</a:t>
                        </a:r>
                      </a:p>
                    </p:txBody>
                  </p:sp>
                </mc:Choice>
                <mc:Fallback xmlns="">
                  <p:sp>
                    <p:nvSpPr>
                      <p:cNvPr id="196" name="TextBox 195">
                        <a:extLst>
                          <a:ext uri="{FF2B5EF4-FFF2-40B4-BE49-F238E27FC236}">
                            <a16:creationId xmlns:a16="http://schemas.microsoft.com/office/drawing/2014/main" id="{97DFBE09-9D97-4166-AF5A-2DA2C814070F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490996" y="4194701"/>
                        <a:ext cx="1270485" cy="461665"/>
                      </a:xfrm>
                      <a:prstGeom prst="rect">
                        <a:avLst/>
                      </a:prstGeom>
                      <a:blipFill>
                        <a:blip r:embed="rId8"/>
                        <a:stretch>
                          <a:fillRect l="-2392" t="-10667" b="-3066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54" name="Group 153">
                    <a:extLst>
                      <a:ext uri="{FF2B5EF4-FFF2-40B4-BE49-F238E27FC236}">
                        <a16:creationId xmlns:a16="http://schemas.microsoft.com/office/drawing/2014/main" id="{BC69973D-0156-4A7E-BE22-71A85C478683}"/>
                      </a:ext>
                    </a:extLst>
                  </p:cNvPr>
                  <p:cNvGrpSpPr/>
                  <p:nvPr/>
                </p:nvGrpSpPr>
                <p:grpSpPr>
                  <a:xfrm>
                    <a:off x="3964065" y="1947772"/>
                    <a:ext cx="8168989" cy="3811583"/>
                    <a:chOff x="3964065" y="1947772"/>
                    <a:chExt cx="8168989" cy="3811583"/>
                  </a:xfrm>
                </p:grpSpPr>
                <p:cxnSp>
                  <p:nvCxnSpPr>
                    <p:cNvPr id="181" name="Straight Connector 180">
                      <a:extLst>
                        <a:ext uri="{FF2B5EF4-FFF2-40B4-BE49-F238E27FC236}">
                          <a16:creationId xmlns:a16="http://schemas.microsoft.com/office/drawing/2014/main" id="{2339C1A3-3785-487E-A69F-DFDFDF9801D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121624" y="5010012"/>
                      <a:ext cx="2847061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2" name="Straight Connector 181">
                      <a:extLst>
                        <a:ext uri="{FF2B5EF4-FFF2-40B4-BE49-F238E27FC236}">
                          <a16:creationId xmlns:a16="http://schemas.microsoft.com/office/drawing/2014/main" id="{2F4C88EB-2B00-4864-8AE1-69CFCF3740E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722125" y="5230995"/>
                      <a:ext cx="2246560" cy="0"/>
                    </a:xfrm>
                    <a:prstGeom prst="line">
                      <a:avLst/>
                    </a:prstGeom>
                    <a:ln w="19050">
                      <a:headEnd type="oval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83" name="Flowchart: Delay 182">
                      <a:extLst>
                        <a:ext uri="{FF2B5EF4-FFF2-40B4-BE49-F238E27FC236}">
                          <a16:creationId xmlns:a16="http://schemas.microsoft.com/office/drawing/2014/main" id="{D8EFC6BB-6133-48D8-965F-999FE18E0B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974478" y="4914149"/>
                      <a:ext cx="342897" cy="481071"/>
                    </a:xfrm>
                    <a:prstGeom prst="flowChartDelay">
                      <a:avLst/>
                    </a:prstGeom>
                    <a:noFill/>
                    <a:ln w="19050"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cxnSp>
                  <p:nvCxnSpPr>
                    <p:cNvPr id="184" name="Straight Connector 183">
                      <a:extLst>
                        <a:ext uri="{FF2B5EF4-FFF2-40B4-BE49-F238E27FC236}">
                          <a16:creationId xmlns:a16="http://schemas.microsoft.com/office/drawing/2014/main" id="{4DA485C6-DBAB-4E6E-B881-EE070693C76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321504" y="5142323"/>
                      <a:ext cx="2122747" cy="2883"/>
                    </a:xfrm>
                    <a:prstGeom prst="line">
                      <a:avLst/>
                    </a:prstGeom>
                    <a:ln w="19050">
                      <a:headEnd type="none"/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29" name="Group 128">
                      <a:extLst>
                        <a:ext uri="{FF2B5EF4-FFF2-40B4-BE49-F238E27FC236}">
                          <a16:creationId xmlns:a16="http://schemas.microsoft.com/office/drawing/2014/main" id="{3714748F-356A-4837-93FC-8C6B808E23D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964065" y="1947772"/>
                      <a:ext cx="8168989" cy="3811583"/>
                      <a:chOff x="3964065" y="1947772"/>
                      <a:chExt cx="8168989" cy="3811583"/>
                    </a:xfrm>
                  </p:grpSpPr>
                  <p:cxnSp>
                    <p:nvCxnSpPr>
                      <p:cNvPr id="106" name="Straight Connector 105">
                        <a:extLst>
                          <a:ext uri="{FF2B5EF4-FFF2-40B4-BE49-F238E27FC236}">
                            <a16:creationId xmlns:a16="http://schemas.microsoft.com/office/drawing/2014/main" id="{AF4E6197-1E17-4DB8-B657-181F34149A4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10575646" y="2697442"/>
                        <a:ext cx="970360" cy="0"/>
                      </a:xfrm>
                      <a:prstGeom prst="line">
                        <a:avLst/>
                      </a:prstGeom>
                      <a:ln w="19050">
                        <a:tailEnd type="oval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" name="Group 1">
                        <a:extLst>
                          <a:ext uri="{FF2B5EF4-FFF2-40B4-BE49-F238E27FC236}">
                            <a16:creationId xmlns:a16="http://schemas.microsoft.com/office/drawing/2014/main" id="{4A7ECCB8-1D83-486C-9E7E-07A7FCBE33BF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964065" y="1947772"/>
                        <a:ext cx="1550664" cy="3811583"/>
                        <a:chOff x="4428092" y="1947772"/>
                        <a:chExt cx="1550664" cy="3811583"/>
                      </a:xfrm>
                    </p:grpSpPr>
                    <p:cxnSp>
                      <p:nvCxnSpPr>
                        <p:cNvPr id="107" name="Straight Connector 106">
                          <a:extLst>
                            <a:ext uri="{FF2B5EF4-FFF2-40B4-BE49-F238E27FC236}">
                              <a16:creationId xmlns:a16="http://schemas.microsoft.com/office/drawing/2014/main" id="{FEB7A512-747D-4D1A-B548-6F1E7EA8E96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588984" y="2322251"/>
                          <a:ext cx="0" cy="3341570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08" name="TextBox 107">
                          <a:extLst>
                            <a:ext uri="{FF2B5EF4-FFF2-40B4-BE49-F238E27FC236}">
                              <a16:creationId xmlns:a16="http://schemas.microsoft.com/office/drawing/2014/main" id="{38F23A87-1EDB-4CD3-B162-F48C6699A755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428092" y="1947772"/>
                          <a:ext cx="332907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1600" dirty="0"/>
                            <a:t>A</a:t>
                          </a:r>
                        </a:p>
                      </p:txBody>
                    </p:sp>
                    <p:sp>
                      <p:nvSpPr>
                        <p:cNvPr id="109" name="TextBox 108">
                          <a:extLst>
                            <a:ext uri="{FF2B5EF4-FFF2-40B4-BE49-F238E27FC236}">
                              <a16:creationId xmlns:a16="http://schemas.microsoft.com/office/drawing/2014/main" id="{F9FE957B-DD33-453A-92C3-F844EC54DFF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018989" y="1947772"/>
                          <a:ext cx="332907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1600" dirty="0"/>
                            <a:t>B</a:t>
                          </a:r>
                        </a:p>
                      </p:txBody>
                    </p:sp>
                    <p:cxnSp>
                      <p:nvCxnSpPr>
                        <p:cNvPr id="110" name="Straight Connector 109">
                          <a:extLst>
                            <a:ext uri="{FF2B5EF4-FFF2-40B4-BE49-F238E27FC236}">
                              <a16:creationId xmlns:a16="http://schemas.microsoft.com/office/drawing/2014/main" id="{582CABE6-123F-45E6-97CD-27FF84BFF4AF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798685" y="2322251"/>
                          <a:ext cx="0" cy="3437104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11" name="TextBox 110">
                          <a:extLst>
                            <a:ext uri="{FF2B5EF4-FFF2-40B4-BE49-F238E27FC236}">
                              <a16:creationId xmlns:a16="http://schemas.microsoft.com/office/drawing/2014/main" id="{85C225F7-3B34-4F7F-A6D8-0A17AE1D038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645849" y="1947772"/>
                          <a:ext cx="332907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1600" dirty="0"/>
                            <a:t>C</a:t>
                          </a:r>
                        </a:p>
                      </p:txBody>
                    </p:sp>
                    <p:cxnSp>
                      <p:nvCxnSpPr>
                        <p:cNvPr id="112" name="Straight Connector 111">
                          <a:extLst>
                            <a:ext uri="{FF2B5EF4-FFF2-40B4-BE49-F238E27FC236}">
                              <a16:creationId xmlns:a16="http://schemas.microsoft.com/office/drawing/2014/main" id="{455C21DC-FBB2-413E-93E6-4B283A2DCD4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184526" y="2322251"/>
                          <a:ext cx="0" cy="3355218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114" name="Straight Connector 113">
                        <a:extLst>
                          <a:ext uri="{FF2B5EF4-FFF2-40B4-BE49-F238E27FC236}">
                            <a16:creationId xmlns:a16="http://schemas.microsoft.com/office/drawing/2014/main" id="{CDA71DBC-C3E3-4B9E-9B33-4E79205E0E5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4124957" y="2532663"/>
                        <a:ext cx="5598857" cy="0"/>
                      </a:xfrm>
                      <a:prstGeom prst="line">
                        <a:avLst/>
                      </a:prstGeom>
                      <a:ln w="19050">
                        <a:headEnd type="oval"/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35" name="Group 34">
                        <a:extLst>
                          <a:ext uri="{FF2B5EF4-FFF2-40B4-BE49-F238E27FC236}">
                            <a16:creationId xmlns:a16="http://schemas.microsoft.com/office/drawing/2014/main" id="{188B1E62-880E-4760-9006-E8F312B0D1E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735773" y="2888274"/>
                        <a:ext cx="3955575" cy="968612"/>
                        <a:chOff x="4735773" y="2697202"/>
                        <a:chExt cx="3955575" cy="968612"/>
                      </a:xfrm>
                    </p:grpSpPr>
                    <p:cxnSp>
                      <p:nvCxnSpPr>
                        <p:cNvPr id="116" name="Straight Connector 115">
                          <a:extLst>
                            <a:ext uri="{FF2B5EF4-FFF2-40B4-BE49-F238E27FC236}">
                              <a16:creationId xmlns:a16="http://schemas.microsoft.com/office/drawing/2014/main" id="{DD10642E-5A49-4533-921B-C6001D7B398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735773" y="2955744"/>
                          <a:ext cx="3098042" cy="0"/>
                        </a:xfrm>
                        <a:prstGeom prst="line">
                          <a:avLst/>
                        </a:prstGeom>
                        <a:ln w="19050">
                          <a:headEnd type="oval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18" name="Straight Connector 117">
                          <a:extLst>
                            <a:ext uri="{FF2B5EF4-FFF2-40B4-BE49-F238E27FC236}">
                              <a16:creationId xmlns:a16="http://schemas.microsoft.com/office/drawing/2014/main" id="{B98F7CD5-537F-44EB-A1CD-670E72FD83B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5322627" y="3269644"/>
                          <a:ext cx="2483892" cy="0"/>
                        </a:xfrm>
                        <a:prstGeom prst="line">
                          <a:avLst/>
                        </a:prstGeom>
                        <a:ln w="19050">
                          <a:headEnd type="oval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31" name="Group 30">
                          <a:extLst>
                            <a:ext uri="{FF2B5EF4-FFF2-40B4-BE49-F238E27FC236}">
                              <a16:creationId xmlns:a16="http://schemas.microsoft.com/office/drawing/2014/main" id="{C459051B-DCC6-4847-928F-1A34BE820A7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7095937" y="2697202"/>
                          <a:ext cx="1595411" cy="968612"/>
                          <a:chOff x="7095937" y="2697202"/>
                          <a:chExt cx="1595411" cy="968612"/>
                        </a:xfrm>
                      </p:grpSpPr>
                      <p:sp>
                        <p:nvSpPr>
                          <p:cNvPr id="105" name="Flowchart: Delay 146">
                            <a:extLst>
                              <a:ext uri="{FF2B5EF4-FFF2-40B4-BE49-F238E27FC236}">
                                <a16:creationId xmlns:a16="http://schemas.microsoft.com/office/drawing/2014/main" id="{E94CFC36-31FA-407C-8C08-4A687094310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7877187" y="2717020"/>
                            <a:ext cx="814161" cy="862855"/>
                          </a:xfrm>
                          <a:custGeom>
                            <a:avLst/>
                            <a:gdLst>
                              <a:gd name="connsiteX0" fmla="*/ 0 w 527576"/>
                              <a:gd name="connsiteY0" fmla="*/ 0 h 495052"/>
                              <a:gd name="connsiteX1" fmla="*/ 263788 w 527576"/>
                              <a:gd name="connsiteY1" fmla="*/ 0 h 495052"/>
                              <a:gd name="connsiteX2" fmla="*/ 527576 w 527576"/>
                              <a:gd name="connsiteY2" fmla="*/ 247526 h 495052"/>
                              <a:gd name="connsiteX3" fmla="*/ 263788 w 527576"/>
                              <a:gd name="connsiteY3" fmla="*/ 495052 h 495052"/>
                              <a:gd name="connsiteX4" fmla="*/ 0 w 527576"/>
                              <a:gd name="connsiteY4" fmla="*/ 495052 h 495052"/>
                              <a:gd name="connsiteX5" fmla="*/ 0 w 527576"/>
                              <a:gd name="connsiteY5" fmla="*/ 0 h 495052"/>
                              <a:gd name="connsiteX0" fmla="*/ 0 w 641876"/>
                              <a:gd name="connsiteY0" fmla="*/ 0 h 495052"/>
                              <a:gd name="connsiteX1" fmla="*/ 263788 w 641876"/>
                              <a:gd name="connsiteY1" fmla="*/ 0 h 495052"/>
                              <a:gd name="connsiteX2" fmla="*/ 641876 w 641876"/>
                              <a:gd name="connsiteY2" fmla="*/ 247526 h 495052"/>
                              <a:gd name="connsiteX3" fmla="*/ 263788 w 641876"/>
                              <a:gd name="connsiteY3" fmla="*/ 495052 h 495052"/>
                              <a:gd name="connsiteX4" fmla="*/ 0 w 641876"/>
                              <a:gd name="connsiteY4" fmla="*/ 495052 h 495052"/>
                              <a:gd name="connsiteX5" fmla="*/ 0 w 641876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</a:cxnLst>
                            <a:rect l="l" t="t" r="r" b="b"/>
                            <a:pathLst>
                              <a:path w="594251" h="495052">
                                <a:moveTo>
                                  <a:pt x="0" y="0"/>
                                </a:moveTo>
                                <a:lnTo>
                                  <a:pt x="263788" y="0"/>
                                </a:lnTo>
                                <a:cubicBezTo>
                                  <a:pt x="409474" y="0"/>
                                  <a:pt x="594251" y="110821"/>
                                  <a:pt x="594251" y="247526"/>
                                </a:cubicBezTo>
                                <a:cubicBezTo>
                                  <a:pt x="594251" y="384231"/>
                                  <a:pt x="409474" y="495052"/>
                                  <a:pt x="263788" y="495052"/>
                                </a:cubicBezTo>
                                <a:lnTo>
                                  <a:pt x="0" y="495052"/>
                                </a:lnTo>
                                <a:cubicBezTo>
                                  <a:pt x="161925" y="301460"/>
                                  <a:pt x="114300" y="193592"/>
                                  <a:pt x="0" y="0"/>
                                </a:cubicBezTo>
                                <a:close/>
                              </a:path>
                            </a:pathLst>
                          </a:custGeom>
                          <a:noFill/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30" name="Block Arc 29">
                            <a:extLst>
                              <a:ext uri="{FF2B5EF4-FFF2-40B4-BE49-F238E27FC236}">
                                <a16:creationId xmlns:a16="http://schemas.microsoft.com/office/drawing/2014/main" id="{FB3EC5EA-CA7A-44E7-B80D-6623F151BEC2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6010933">
                            <a:off x="6993011" y="2800128"/>
                            <a:ext cx="968612" cy="762759"/>
                          </a:xfrm>
                          <a:prstGeom prst="blockArc">
                            <a:avLst>
                              <a:gd name="adj1" fmla="val 11355922"/>
                              <a:gd name="adj2" fmla="val 19867265"/>
                              <a:gd name="adj3" fmla="val 0"/>
                            </a:avLst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p:grpSp>
                  </p:grpSp>
                  <p:grpSp>
                    <p:nvGrpSpPr>
                      <p:cNvPr id="143" name="Group 142">
                        <a:extLst>
                          <a:ext uri="{FF2B5EF4-FFF2-40B4-BE49-F238E27FC236}">
                            <a16:creationId xmlns:a16="http://schemas.microsoft.com/office/drawing/2014/main" id="{21AFFE2C-2FA2-4A9F-A955-3B044B3057E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980235" y="2291039"/>
                        <a:ext cx="1595411" cy="968612"/>
                        <a:chOff x="7095937" y="2697202"/>
                        <a:chExt cx="1595411" cy="968612"/>
                      </a:xfrm>
                    </p:grpSpPr>
                    <p:sp>
                      <p:nvSpPr>
                        <p:cNvPr id="144" name="Flowchart: Delay 146">
                          <a:extLst>
                            <a:ext uri="{FF2B5EF4-FFF2-40B4-BE49-F238E27FC236}">
                              <a16:creationId xmlns:a16="http://schemas.microsoft.com/office/drawing/2014/main" id="{0D7EB1E6-D47B-4F00-993E-2BEAC90B20E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877187" y="2717020"/>
                          <a:ext cx="814161" cy="862855"/>
                        </a:xfrm>
                        <a:custGeom>
                          <a:avLst/>
                          <a:gdLst>
                            <a:gd name="connsiteX0" fmla="*/ 0 w 527576"/>
                            <a:gd name="connsiteY0" fmla="*/ 0 h 495052"/>
                            <a:gd name="connsiteX1" fmla="*/ 263788 w 527576"/>
                            <a:gd name="connsiteY1" fmla="*/ 0 h 495052"/>
                            <a:gd name="connsiteX2" fmla="*/ 527576 w 527576"/>
                            <a:gd name="connsiteY2" fmla="*/ 247526 h 495052"/>
                            <a:gd name="connsiteX3" fmla="*/ 263788 w 527576"/>
                            <a:gd name="connsiteY3" fmla="*/ 495052 h 495052"/>
                            <a:gd name="connsiteX4" fmla="*/ 0 w 527576"/>
                            <a:gd name="connsiteY4" fmla="*/ 495052 h 495052"/>
                            <a:gd name="connsiteX5" fmla="*/ 0 w 527576"/>
                            <a:gd name="connsiteY5" fmla="*/ 0 h 495052"/>
                            <a:gd name="connsiteX0" fmla="*/ 0 w 641876"/>
                            <a:gd name="connsiteY0" fmla="*/ 0 h 495052"/>
                            <a:gd name="connsiteX1" fmla="*/ 263788 w 641876"/>
                            <a:gd name="connsiteY1" fmla="*/ 0 h 495052"/>
                            <a:gd name="connsiteX2" fmla="*/ 641876 w 641876"/>
                            <a:gd name="connsiteY2" fmla="*/ 247526 h 495052"/>
                            <a:gd name="connsiteX3" fmla="*/ 263788 w 641876"/>
                            <a:gd name="connsiteY3" fmla="*/ 495052 h 495052"/>
                            <a:gd name="connsiteX4" fmla="*/ 0 w 641876"/>
                            <a:gd name="connsiteY4" fmla="*/ 495052 h 495052"/>
                            <a:gd name="connsiteX5" fmla="*/ 0 w 641876"/>
                            <a:gd name="connsiteY5" fmla="*/ 0 h 495052"/>
                            <a:gd name="connsiteX0" fmla="*/ 0 w 594251"/>
                            <a:gd name="connsiteY0" fmla="*/ 0 h 495052"/>
                            <a:gd name="connsiteX1" fmla="*/ 263788 w 594251"/>
                            <a:gd name="connsiteY1" fmla="*/ 0 h 495052"/>
                            <a:gd name="connsiteX2" fmla="*/ 594251 w 594251"/>
                            <a:gd name="connsiteY2" fmla="*/ 247526 h 495052"/>
                            <a:gd name="connsiteX3" fmla="*/ 263788 w 594251"/>
                            <a:gd name="connsiteY3" fmla="*/ 495052 h 495052"/>
                            <a:gd name="connsiteX4" fmla="*/ 0 w 594251"/>
                            <a:gd name="connsiteY4" fmla="*/ 495052 h 495052"/>
                            <a:gd name="connsiteX5" fmla="*/ 0 w 594251"/>
                            <a:gd name="connsiteY5" fmla="*/ 0 h 495052"/>
                            <a:gd name="connsiteX0" fmla="*/ 0 w 594251"/>
                            <a:gd name="connsiteY0" fmla="*/ 0 h 495052"/>
                            <a:gd name="connsiteX1" fmla="*/ 263788 w 594251"/>
                            <a:gd name="connsiteY1" fmla="*/ 0 h 495052"/>
                            <a:gd name="connsiteX2" fmla="*/ 594251 w 594251"/>
                            <a:gd name="connsiteY2" fmla="*/ 247526 h 495052"/>
                            <a:gd name="connsiteX3" fmla="*/ 263788 w 594251"/>
                            <a:gd name="connsiteY3" fmla="*/ 495052 h 495052"/>
                            <a:gd name="connsiteX4" fmla="*/ 0 w 594251"/>
                            <a:gd name="connsiteY4" fmla="*/ 495052 h 495052"/>
                            <a:gd name="connsiteX5" fmla="*/ 0 w 594251"/>
                            <a:gd name="connsiteY5" fmla="*/ 0 h 495052"/>
                            <a:gd name="connsiteX0" fmla="*/ 0 w 594251"/>
                            <a:gd name="connsiteY0" fmla="*/ 0 h 495052"/>
                            <a:gd name="connsiteX1" fmla="*/ 263788 w 594251"/>
                            <a:gd name="connsiteY1" fmla="*/ 0 h 495052"/>
                            <a:gd name="connsiteX2" fmla="*/ 594251 w 594251"/>
                            <a:gd name="connsiteY2" fmla="*/ 247526 h 495052"/>
                            <a:gd name="connsiteX3" fmla="*/ 263788 w 594251"/>
                            <a:gd name="connsiteY3" fmla="*/ 495052 h 495052"/>
                            <a:gd name="connsiteX4" fmla="*/ 0 w 594251"/>
                            <a:gd name="connsiteY4" fmla="*/ 495052 h 495052"/>
                            <a:gd name="connsiteX5" fmla="*/ 0 w 594251"/>
                            <a:gd name="connsiteY5" fmla="*/ 0 h 49505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594251" h="495052">
                              <a:moveTo>
                                <a:pt x="0" y="0"/>
                              </a:moveTo>
                              <a:lnTo>
                                <a:pt x="263788" y="0"/>
                              </a:lnTo>
                              <a:cubicBezTo>
                                <a:pt x="409474" y="0"/>
                                <a:pt x="594251" y="110821"/>
                                <a:pt x="594251" y="247526"/>
                              </a:cubicBezTo>
                              <a:cubicBezTo>
                                <a:pt x="594251" y="384231"/>
                                <a:pt x="409474" y="495052"/>
                                <a:pt x="263788" y="495052"/>
                              </a:cubicBezTo>
                              <a:lnTo>
                                <a:pt x="0" y="495052"/>
                              </a:lnTo>
                              <a:cubicBezTo>
                                <a:pt x="161925" y="301460"/>
                                <a:pt x="114300" y="193592"/>
                                <a:pt x="0" y="0"/>
                              </a:cubicBezTo>
                              <a:close/>
                            </a:path>
                          </a:pathLst>
                        </a:custGeom>
                        <a:noFill/>
                        <a:ln w="190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5" name="Block Arc 144">
                          <a:extLst>
                            <a:ext uri="{FF2B5EF4-FFF2-40B4-BE49-F238E27FC236}">
                              <a16:creationId xmlns:a16="http://schemas.microsoft.com/office/drawing/2014/main" id="{443A88D3-8AE2-4AEC-B3CC-0EEB89680A8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6010933">
                          <a:off x="6993011" y="2800128"/>
                          <a:ext cx="968612" cy="762759"/>
                        </a:xfrm>
                        <a:prstGeom prst="blockArc">
                          <a:avLst>
                            <a:gd name="adj1" fmla="val 11355922"/>
                            <a:gd name="adj2" fmla="val 19867265"/>
                            <a:gd name="adj3" fmla="val 0"/>
                          </a:avLst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147" name="Group 146">
                        <a:extLst>
                          <a:ext uri="{FF2B5EF4-FFF2-40B4-BE49-F238E27FC236}">
                            <a16:creationId xmlns:a16="http://schemas.microsoft.com/office/drawing/2014/main" id="{D964E8DB-7043-4DD9-A821-5DB11254B87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121624" y="3708656"/>
                        <a:ext cx="2986578" cy="968612"/>
                        <a:chOff x="4121624" y="2697202"/>
                        <a:chExt cx="2986578" cy="968612"/>
                      </a:xfrm>
                    </p:grpSpPr>
                    <p:cxnSp>
                      <p:nvCxnSpPr>
                        <p:cNvPr id="148" name="Straight Connector 147">
                          <a:extLst>
                            <a:ext uri="{FF2B5EF4-FFF2-40B4-BE49-F238E27FC236}">
                              <a16:creationId xmlns:a16="http://schemas.microsoft.com/office/drawing/2014/main" id="{916D2276-5C17-46ED-BBF0-F1BEA1FD917A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121624" y="2955744"/>
                          <a:ext cx="2088107" cy="0"/>
                        </a:xfrm>
                        <a:prstGeom prst="line">
                          <a:avLst/>
                        </a:prstGeom>
                        <a:ln w="19050">
                          <a:headEnd type="oval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9" name="Straight Connector 148">
                          <a:extLst>
                            <a:ext uri="{FF2B5EF4-FFF2-40B4-BE49-F238E27FC236}">
                              <a16:creationId xmlns:a16="http://schemas.microsoft.com/office/drawing/2014/main" id="{15D3BA68-8472-4A9D-B345-01FED562174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4722125" y="3269644"/>
                          <a:ext cx="1473959" cy="0"/>
                        </a:xfrm>
                        <a:prstGeom prst="line">
                          <a:avLst/>
                        </a:prstGeom>
                        <a:ln w="19050">
                          <a:headEnd type="oval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50" name="Group 149">
                          <a:extLst>
                            <a:ext uri="{FF2B5EF4-FFF2-40B4-BE49-F238E27FC236}">
                              <a16:creationId xmlns:a16="http://schemas.microsoft.com/office/drawing/2014/main" id="{8C83D864-137F-4013-A1FD-014DFF96179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5512791" y="2697202"/>
                          <a:ext cx="1595411" cy="968612"/>
                          <a:chOff x="5512791" y="2697202"/>
                          <a:chExt cx="1595411" cy="968612"/>
                        </a:xfrm>
                      </p:grpSpPr>
                      <p:sp>
                        <p:nvSpPr>
                          <p:cNvPr id="151" name="Flowchart: Delay 146">
                            <a:extLst>
                              <a:ext uri="{FF2B5EF4-FFF2-40B4-BE49-F238E27FC236}">
                                <a16:creationId xmlns:a16="http://schemas.microsoft.com/office/drawing/2014/main" id="{0C36675D-7699-4DBE-AD62-E8D6C7ADBB7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6294041" y="2717020"/>
                            <a:ext cx="814161" cy="862855"/>
                          </a:xfrm>
                          <a:custGeom>
                            <a:avLst/>
                            <a:gdLst>
                              <a:gd name="connsiteX0" fmla="*/ 0 w 527576"/>
                              <a:gd name="connsiteY0" fmla="*/ 0 h 495052"/>
                              <a:gd name="connsiteX1" fmla="*/ 263788 w 527576"/>
                              <a:gd name="connsiteY1" fmla="*/ 0 h 495052"/>
                              <a:gd name="connsiteX2" fmla="*/ 527576 w 527576"/>
                              <a:gd name="connsiteY2" fmla="*/ 247526 h 495052"/>
                              <a:gd name="connsiteX3" fmla="*/ 263788 w 527576"/>
                              <a:gd name="connsiteY3" fmla="*/ 495052 h 495052"/>
                              <a:gd name="connsiteX4" fmla="*/ 0 w 527576"/>
                              <a:gd name="connsiteY4" fmla="*/ 495052 h 495052"/>
                              <a:gd name="connsiteX5" fmla="*/ 0 w 527576"/>
                              <a:gd name="connsiteY5" fmla="*/ 0 h 495052"/>
                              <a:gd name="connsiteX0" fmla="*/ 0 w 641876"/>
                              <a:gd name="connsiteY0" fmla="*/ 0 h 495052"/>
                              <a:gd name="connsiteX1" fmla="*/ 263788 w 641876"/>
                              <a:gd name="connsiteY1" fmla="*/ 0 h 495052"/>
                              <a:gd name="connsiteX2" fmla="*/ 641876 w 641876"/>
                              <a:gd name="connsiteY2" fmla="*/ 247526 h 495052"/>
                              <a:gd name="connsiteX3" fmla="*/ 263788 w 641876"/>
                              <a:gd name="connsiteY3" fmla="*/ 495052 h 495052"/>
                              <a:gd name="connsiteX4" fmla="*/ 0 w 641876"/>
                              <a:gd name="connsiteY4" fmla="*/ 495052 h 495052"/>
                              <a:gd name="connsiteX5" fmla="*/ 0 w 641876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  <a:gd name="connsiteX0" fmla="*/ 0 w 594251"/>
                              <a:gd name="connsiteY0" fmla="*/ 0 h 495052"/>
                              <a:gd name="connsiteX1" fmla="*/ 263788 w 594251"/>
                              <a:gd name="connsiteY1" fmla="*/ 0 h 495052"/>
                              <a:gd name="connsiteX2" fmla="*/ 594251 w 594251"/>
                              <a:gd name="connsiteY2" fmla="*/ 247526 h 495052"/>
                              <a:gd name="connsiteX3" fmla="*/ 263788 w 594251"/>
                              <a:gd name="connsiteY3" fmla="*/ 495052 h 495052"/>
                              <a:gd name="connsiteX4" fmla="*/ 0 w 594251"/>
                              <a:gd name="connsiteY4" fmla="*/ 495052 h 495052"/>
                              <a:gd name="connsiteX5" fmla="*/ 0 w 594251"/>
                              <a:gd name="connsiteY5" fmla="*/ 0 h 495052"/>
                            </a:gdLst>
                            <a:ahLst/>
                            <a:cxnLst>
                              <a:cxn ang="0">
                                <a:pos x="connsiteX0" y="connsiteY0"/>
                              </a:cxn>
                              <a:cxn ang="0">
                                <a:pos x="connsiteX1" y="connsiteY1"/>
                              </a:cxn>
                              <a:cxn ang="0">
                                <a:pos x="connsiteX2" y="connsiteY2"/>
                              </a:cxn>
                              <a:cxn ang="0">
                                <a:pos x="connsiteX3" y="connsiteY3"/>
                              </a:cxn>
                              <a:cxn ang="0">
                                <a:pos x="connsiteX4" y="connsiteY4"/>
                              </a:cxn>
                              <a:cxn ang="0">
                                <a:pos x="connsiteX5" y="connsiteY5"/>
                              </a:cxn>
                            </a:cxnLst>
                            <a:rect l="l" t="t" r="r" b="b"/>
                            <a:pathLst>
                              <a:path w="594251" h="495052">
                                <a:moveTo>
                                  <a:pt x="0" y="0"/>
                                </a:moveTo>
                                <a:lnTo>
                                  <a:pt x="263788" y="0"/>
                                </a:lnTo>
                                <a:cubicBezTo>
                                  <a:pt x="409474" y="0"/>
                                  <a:pt x="594251" y="110821"/>
                                  <a:pt x="594251" y="247526"/>
                                </a:cubicBezTo>
                                <a:cubicBezTo>
                                  <a:pt x="594251" y="384231"/>
                                  <a:pt x="409474" y="495052"/>
                                  <a:pt x="263788" y="495052"/>
                                </a:cubicBezTo>
                                <a:lnTo>
                                  <a:pt x="0" y="495052"/>
                                </a:lnTo>
                                <a:cubicBezTo>
                                  <a:pt x="161925" y="301460"/>
                                  <a:pt x="114300" y="193592"/>
                                  <a:pt x="0" y="0"/>
                                </a:cubicBezTo>
                                <a:close/>
                              </a:path>
                            </a:pathLst>
                          </a:custGeom>
                          <a:noFill/>
                          <a:ln w="19050"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/>
                          </a:p>
                        </p:txBody>
                      </p:sp>
                      <p:sp>
                        <p:nvSpPr>
                          <p:cNvPr id="152" name="Block Arc 151">
                            <a:extLst>
                              <a:ext uri="{FF2B5EF4-FFF2-40B4-BE49-F238E27FC236}">
                                <a16:creationId xmlns:a16="http://schemas.microsoft.com/office/drawing/2014/main" id="{B77C00B6-0CDA-4DAA-AE81-04D30C04CD7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6010933">
                            <a:off x="5409865" y="2800128"/>
                            <a:ext cx="968612" cy="762759"/>
                          </a:xfrm>
                          <a:prstGeom prst="blockArc">
                            <a:avLst>
                              <a:gd name="adj1" fmla="val 11355922"/>
                              <a:gd name="adj2" fmla="val 19867265"/>
                              <a:gd name="adj3" fmla="val 0"/>
                            </a:avLst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US">
                              <a:solidFill>
                                <a:schemeClr val="tx1"/>
                              </a:solidFill>
                            </a:endParaRPr>
                          </a:p>
                        </p:txBody>
                      </p:sp>
                    </p:grpSp>
                  </p:grpSp>
                  <p:cxnSp>
                    <p:nvCxnSpPr>
                      <p:cNvPr id="169" name="Connector: Elbow 168">
                        <a:extLst>
                          <a:ext uri="{FF2B5EF4-FFF2-40B4-BE49-F238E27FC236}">
                            <a16:creationId xmlns:a16="http://schemas.microsoft.com/office/drawing/2014/main" id="{08C1EE67-4387-4C89-933B-6330D46556D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7116213" y="4212495"/>
                        <a:ext cx="1067123" cy="287402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ln w="19050"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74" name="Flowchart: Delay 173">
                        <a:extLst>
                          <a:ext uri="{FF2B5EF4-FFF2-40B4-BE49-F238E27FC236}">
                            <a16:creationId xmlns:a16="http://schemas.microsoft.com/office/drawing/2014/main" id="{1913EA08-733F-416F-AFB0-526A08177E1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165930" y="4382883"/>
                        <a:ext cx="342897" cy="481071"/>
                      </a:xfrm>
                      <a:prstGeom prst="flowChartDelay">
                        <a:avLst/>
                      </a:prstGeom>
                      <a:noFill/>
                      <a:ln w="19050"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 dirty="0"/>
                      </a:p>
                    </p:txBody>
                  </p:sp>
                  <p:cxnSp>
                    <p:nvCxnSpPr>
                      <p:cNvPr id="185" name="Connector: Elbow 184">
                        <a:extLst>
                          <a:ext uri="{FF2B5EF4-FFF2-40B4-BE49-F238E27FC236}">
                            <a16:creationId xmlns:a16="http://schemas.microsoft.com/office/drawing/2014/main" id="{F8EE1FAE-501E-44F8-B511-D11BC74309C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8518362" y="4626265"/>
                        <a:ext cx="926567" cy="263162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ln w="19050"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193" name="TextBox 192">
                            <a:extLst>
                              <a:ext uri="{FF2B5EF4-FFF2-40B4-BE49-F238E27FC236}">
                                <a16:creationId xmlns:a16="http://schemas.microsoft.com/office/drawing/2014/main" id="{0D52C9CB-8C5D-4CA0-B0B4-2EF88B55D165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8722357" y="3374558"/>
                            <a:ext cx="981296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/>
                              <a:t>B</a:t>
                            </a:r>
                            <a14:m>
                              <m:oMath xmlns:m="http://schemas.openxmlformats.org/officeDocument/2006/math"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oMath>
                            </a14:m>
                            <a:endParaRPr lang="en-US" sz="2400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93" name="TextBox 192">
                            <a:extLst>
                              <a:ext uri="{FF2B5EF4-FFF2-40B4-BE49-F238E27FC236}">
                                <a16:creationId xmlns:a16="http://schemas.microsoft.com/office/drawing/2014/main" id="{0D52C9CB-8C5D-4CA0-B0B4-2EF88B55D165}"/>
                              </a:ext>
                            </a:extLst>
                          </p:cNvPr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8722357" y="3374558"/>
                            <a:ext cx="981296" cy="369332"/>
                          </a:xfrm>
                          <a:prstGeom prst="rect">
                            <a:avLst/>
                          </a:prstGeom>
                          <a:blipFill>
                            <a:blip r:embed="rId9"/>
                            <a:stretch>
                              <a:fillRect l="-4969" t="-6557" b="-26230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194" name="TextBox 193">
                            <a:extLst>
                              <a:ext uri="{FF2B5EF4-FFF2-40B4-BE49-F238E27FC236}">
                                <a16:creationId xmlns:a16="http://schemas.microsoft.com/office/drawing/2014/main" id="{C54CAA34-418B-4547-A3CE-340C0E33E5BE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10522975" y="2839330"/>
                            <a:ext cx="1610079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/>
                              <a:t>S=A </a:t>
                            </a:r>
                            <a14:m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</m:oMath>
                            </a14:m>
                            <a:r>
                              <a:rPr lang="en-US" dirty="0"/>
                              <a:t>B</a:t>
                            </a:r>
                            <a14:m>
                              <m:oMath xmlns:m="http://schemas.openxmlformats.org/officeDocument/2006/math"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</m:t>
                                </m:r>
                              </m:oMath>
                            </a14:m>
                            <a:endParaRPr lang="en-US" sz="2400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94" name="TextBox 193">
                            <a:extLst>
                              <a:ext uri="{FF2B5EF4-FFF2-40B4-BE49-F238E27FC236}">
                                <a16:creationId xmlns:a16="http://schemas.microsoft.com/office/drawing/2014/main" id="{C54CAA34-418B-4547-A3CE-340C0E33E5BE}"/>
                              </a:ext>
                            </a:extLst>
                          </p:cNvPr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10522975" y="2839330"/>
                            <a:ext cx="1610079" cy="369332"/>
                          </a:xfrm>
                          <a:prstGeom prst="rect">
                            <a:avLst/>
                          </a:prstGeom>
                          <a:blipFill>
                            <a:blip r:embed="rId10"/>
                            <a:stretch>
                              <a:fillRect l="-3019" t="-6557" b="-26230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195" name="TextBox 194">
                            <a:extLst>
                              <a:ext uri="{FF2B5EF4-FFF2-40B4-BE49-F238E27FC236}">
                                <a16:creationId xmlns:a16="http://schemas.microsoft.com/office/drawing/2014/main" id="{3674D0B8-10AA-43A3-8468-216B8F0D5BA9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7070590" y="3853314"/>
                            <a:ext cx="981296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r>
                              <a:rPr lang="en-US" dirty="0"/>
                              <a:t>A</a:t>
                            </a:r>
                            <a14:m>
                              <m:oMath xmlns:m="http://schemas.openxmlformats.org/officeDocument/2006/math"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B</m:t>
                                </m:r>
                              </m:oMath>
                            </a14:m>
                            <a:endParaRPr lang="en-US" sz="2400" dirty="0"/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195" name="TextBox 194">
                            <a:extLst>
                              <a:ext uri="{FF2B5EF4-FFF2-40B4-BE49-F238E27FC236}">
                                <a16:creationId xmlns:a16="http://schemas.microsoft.com/office/drawing/2014/main" id="{3674D0B8-10AA-43A3-8468-216B8F0D5BA9}"/>
                              </a:ext>
                            </a:extLst>
                          </p:cNvPr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7070590" y="3853314"/>
                            <a:ext cx="981296" cy="369332"/>
                          </a:xfrm>
                          <a:prstGeom prst="rect">
                            <a:avLst/>
                          </a:prstGeom>
                          <a:blipFill>
                            <a:blip r:embed="rId11"/>
                            <a:stretch>
                              <a:fillRect l="-4969" t="-8333" b="-28333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US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  <p:sp>
                    <p:nvSpPr>
                      <p:cNvPr id="197" name="TextBox 196">
                        <a:extLst>
                          <a:ext uri="{FF2B5EF4-FFF2-40B4-BE49-F238E27FC236}">
                            <a16:creationId xmlns:a16="http://schemas.microsoft.com/office/drawing/2014/main" id="{EF58BC62-D0CA-47BC-83DD-1061C359A55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980085" y="4406895"/>
                        <a:ext cx="622623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ar-SA" sz="2000" dirty="0"/>
                          <a:t> </a:t>
                        </a:r>
                        <a:r>
                          <a:rPr lang="en-US" sz="1600" dirty="0"/>
                          <a:t>C</a:t>
                        </a:r>
                        <a:endParaRPr lang="en-US" sz="2000" dirty="0"/>
                      </a:p>
                    </p:txBody>
                  </p:sp>
                </p:grpSp>
                <p:sp>
                  <p:nvSpPr>
                    <p:cNvPr id="198" name="TextBox 197">
                      <a:extLst>
                        <a:ext uri="{FF2B5EF4-FFF2-40B4-BE49-F238E27FC236}">
                          <a16:creationId xmlns:a16="http://schemas.microsoft.com/office/drawing/2014/main" id="{72828E21-8450-4DFE-A557-9284ADA9AAD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868373" y="5144767"/>
                      <a:ext cx="622623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ar-SA" sz="2000" dirty="0"/>
                        <a:t> </a:t>
                      </a:r>
                      <a:r>
                        <a:rPr lang="en-US" sz="1600" dirty="0"/>
                        <a:t>AB</a:t>
                      </a:r>
                      <a:endParaRPr lang="en-US" sz="2000" dirty="0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99" name="TextBox 198">
                        <a:extLst>
                          <a:ext uri="{FF2B5EF4-FFF2-40B4-BE49-F238E27FC236}">
                            <a16:creationId xmlns:a16="http://schemas.microsoft.com/office/drawing/2014/main" id="{1EBD15B8-59F6-4CC8-8D29-7977FBE2E7F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10086547" y="4361536"/>
                        <a:ext cx="2122747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1600" dirty="0"/>
                          <a:t>C=C</a:t>
                        </a:r>
                        <a:r>
                          <a:rPr lang="en-US" dirty="0"/>
                          <a:t> (A</a:t>
                        </a:r>
                        <a14:m>
                          <m:oMath xmlns:m="http://schemas.openxmlformats.org/officeDocument/2006/math">
                            <m: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⨁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B</m:t>
                            </m:r>
                          </m:oMath>
                        </a14:m>
                        <a:r>
                          <a:rPr lang="en-US" sz="2400" dirty="0"/>
                          <a:t>) </a:t>
                        </a:r>
                        <a:r>
                          <a:rPr lang="en-US" dirty="0"/>
                          <a:t>+ AB</a:t>
                        </a:r>
                        <a:endParaRPr lang="en-US" sz="2400" dirty="0"/>
                      </a:p>
                    </p:txBody>
                  </p:sp>
                </mc:Choice>
                <mc:Fallback xmlns="">
                  <p:sp>
                    <p:nvSpPr>
                      <p:cNvPr id="199" name="TextBox 198">
                        <a:extLst>
                          <a:ext uri="{FF2B5EF4-FFF2-40B4-BE49-F238E27FC236}">
                            <a16:creationId xmlns:a16="http://schemas.microsoft.com/office/drawing/2014/main" id="{1EBD15B8-59F6-4CC8-8D29-7977FBE2E7FF}"/>
                          </a:ext>
                        </a:extLst>
                      </p:cNvPr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0086547" y="4361536"/>
                        <a:ext cx="2122747" cy="461665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 l="-1724" t="-10526" b="-2894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</p:grpSp>
    </p:spTree>
    <p:extLst>
      <p:ext uri="{BB962C8B-B14F-4D97-AF65-F5344CB8AC3E}">
        <p14:creationId xmlns:p14="http://schemas.microsoft.com/office/powerpoint/2010/main" val="3355439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93" grpId="0"/>
      <p:bldP spid="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90152" y="90152"/>
            <a:ext cx="11990231" cy="6658378"/>
            <a:chOff x="90152" y="90152"/>
            <a:chExt cx="11990231" cy="6658378"/>
          </a:xfrm>
        </p:grpSpPr>
        <p:sp>
          <p:nvSpPr>
            <p:cNvPr id="18" name="Rectangle 17"/>
            <p:cNvSpPr/>
            <p:nvPr/>
          </p:nvSpPr>
          <p:spPr>
            <a:xfrm>
              <a:off x="90152" y="1107863"/>
              <a:ext cx="11990231" cy="56406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0152" y="90152"/>
              <a:ext cx="11990231" cy="6658378"/>
            </a:xfrm>
            <a:prstGeom prst="rect">
              <a:avLst/>
            </a:prstGeom>
            <a:noFill/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0152" y="1081826"/>
              <a:ext cx="11990231" cy="0"/>
            </a:xfrm>
            <a:prstGeom prst="line">
              <a:avLst/>
            </a:prstGeom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5549604" y="731177"/>
              <a:ext cx="695458" cy="6954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646196" y="830687"/>
              <a:ext cx="502278" cy="502278"/>
              <a:chOff x="5696755" y="2749642"/>
              <a:chExt cx="777024" cy="77702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5769732" y="2818104"/>
                <a:ext cx="631066" cy="631066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696755" y="2749642"/>
                <a:ext cx="777024" cy="777024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40078" y="864783"/>
              <a:ext cx="3433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fld id="{B5F21B9D-D13E-456E-B179-D7CA1C1BF161}" type="slidenum">
                <a:rPr lang="en-US" sz="2000" b="1" smtClean="0">
                  <a:solidFill>
                    <a:schemeClr val="accent2">
                      <a:lumMod val="75000"/>
                    </a:schemeClr>
                  </a:solidFill>
                  <a:latin typeface="+mj-lt"/>
                </a:rPr>
                <a:t>9</a:t>
              </a:fld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+mj-lt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35448" y="149902"/>
              <a:ext cx="874886" cy="874886"/>
            </a:xfrm>
            <a:prstGeom prst="rect">
              <a:avLst/>
            </a:prstGeom>
          </p:spPr>
        </p:pic>
      </p:grpSp>
      <p:sp>
        <p:nvSpPr>
          <p:cNvPr id="25" name="Isosceles Triangle 24">
            <a:hlinkClick r:id="" action="ppaction://hlinkshowjump?jump=nextslide">
              <a:snd r:embed="rId4" name="click.wav"/>
            </a:hlinkClick>
          </p:cNvPr>
          <p:cNvSpPr/>
          <p:nvPr/>
        </p:nvSpPr>
        <p:spPr>
          <a:xfrm rot="5400000">
            <a:off x="6238225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hlinkClick r:id="" action="ppaction://hlinkshowjump?jump=previousslide">
              <a:snd r:embed="rId4" name="click.wav"/>
            </a:hlinkClick>
          </p:cNvPr>
          <p:cNvSpPr/>
          <p:nvPr/>
        </p:nvSpPr>
        <p:spPr>
          <a:xfrm rot="16200000">
            <a:off x="5469599" y="6135138"/>
            <a:ext cx="353194" cy="2749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51E7-1C98-4A84-889F-07BE59F9DE88}" type="datetime1">
              <a:rPr lang="en-US" smtClean="0"/>
              <a:t>1/19/2020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178093" y="6246914"/>
            <a:ext cx="3357009" cy="2769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none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Uttar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Badda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Islamia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Kamil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Madrasha</a:t>
            </a:r>
            <a:endParaRPr lang="en-US" sz="1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B5EBB6-7040-48C8-9EE1-BFC4A9063C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714" y="5538189"/>
            <a:ext cx="1150000" cy="1150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AC8EE46-F82F-4F79-9ADD-6D1F383E144C}"/>
              </a:ext>
            </a:extLst>
          </p:cNvPr>
          <p:cNvSpPr/>
          <p:nvPr/>
        </p:nvSpPr>
        <p:spPr>
          <a:xfrm>
            <a:off x="4442130" y="206690"/>
            <a:ext cx="29626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3200" b="1" dirty="0" err="1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sz="3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endParaRPr lang="en-US" sz="3600" b="1" dirty="0">
              <a:solidFill>
                <a:schemeClr val="accent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2C69430-306C-4275-B9A6-B899D0C3A9B0}"/>
              </a:ext>
            </a:extLst>
          </p:cNvPr>
          <p:cNvSpPr txBox="1"/>
          <p:nvPr/>
        </p:nvSpPr>
        <p:spPr>
          <a:xfrm>
            <a:off x="1421964" y="2244560"/>
            <a:ext cx="5709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১.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অ্যাডারের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কয়টি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ইনপুট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97F1E11-7A24-42E5-B1AB-62C6D7DB2554}"/>
              </a:ext>
            </a:extLst>
          </p:cNvPr>
          <p:cNvSpPr txBox="1"/>
          <p:nvPr/>
        </p:nvSpPr>
        <p:spPr>
          <a:xfrm>
            <a:off x="8257447" y="2271389"/>
            <a:ext cx="1825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উত্তর</a:t>
            </a:r>
            <a:r>
              <a:rPr lang="en-US" sz="32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: ৩টি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6E46309-46F7-4B64-A4D7-E24D0154989B}"/>
              </a:ext>
            </a:extLst>
          </p:cNvPr>
          <p:cNvSpPr txBox="1"/>
          <p:nvPr/>
        </p:nvSpPr>
        <p:spPr>
          <a:xfrm>
            <a:off x="1421964" y="2960794"/>
            <a:ext cx="5709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২.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অ্যাডারের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কয়টি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আউটপুট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D3FC6FE-4389-48CA-95A4-4BDD708F56DB}"/>
              </a:ext>
            </a:extLst>
          </p:cNvPr>
          <p:cNvSpPr txBox="1"/>
          <p:nvPr/>
        </p:nvSpPr>
        <p:spPr>
          <a:xfrm>
            <a:off x="8257447" y="2987623"/>
            <a:ext cx="1825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উত্তর</a:t>
            </a:r>
            <a:r>
              <a:rPr lang="en-US" sz="32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: ২টি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D903554-C037-4128-9CB9-0B4C391AB1F5}"/>
              </a:ext>
            </a:extLst>
          </p:cNvPr>
          <p:cNvSpPr txBox="1"/>
          <p:nvPr/>
        </p:nvSpPr>
        <p:spPr>
          <a:xfrm>
            <a:off x="1421964" y="3703857"/>
            <a:ext cx="7047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৩.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অ্যাডারের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সাহায্যে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৩টি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বিট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যোগ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A66A37C-F223-402C-B0D3-7BCF4DC8BAD2}"/>
              </a:ext>
            </a:extLst>
          </p:cNvPr>
          <p:cNvSpPr txBox="1"/>
          <p:nvPr/>
        </p:nvSpPr>
        <p:spPr>
          <a:xfrm>
            <a:off x="8257447" y="3730686"/>
            <a:ext cx="2559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উত্তর</a:t>
            </a:r>
            <a:r>
              <a:rPr lang="en-US" sz="32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32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3200" dirty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endParaRPr lang="en-US" sz="3200" dirty="0">
              <a:solidFill>
                <a:srgbClr val="00B05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737AB5F-90F5-4EE5-8F5A-BD6395349199}"/>
              </a:ext>
            </a:extLst>
          </p:cNvPr>
          <p:cNvSpPr/>
          <p:nvPr/>
        </p:nvSpPr>
        <p:spPr>
          <a:xfrm>
            <a:off x="9312478" y="149902"/>
            <a:ext cx="28055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sz="2800" b="1" dirty="0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অ্যাডার</a:t>
            </a:r>
            <a:endParaRPr lang="en-US" sz="2800" b="1" dirty="0">
              <a:solidFill>
                <a:srgbClr val="00B0F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তৃতীয়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ডিজিটাল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ডিভাইস</a:t>
            </a:r>
            <a:r>
              <a:rPr lang="en-US" sz="2000" b="1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055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2" grpId="0"/>
      <p:bldP spid="96" grpId="0"/>
      <p:bldP spid="97" grpId="0"/>
      <p:bldP spid="98" grpId="0"/>
      <p:bldP spid="9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Nikosh"/>
        <a:ea typeface=""/>
        <a:cs typeface=""/>
      </a:majorFont>
      <a:minorFont>
        <a:latin typeface="Nikosh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1755</TotalTime>
  <Words>956</Words>
  <Application>Microsoft Office PowerPoint</Application>
  <PresentationFormat>Widescreen</PresentationFormat>
  <Paragraphs>250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Nikosh</vt:lpstr>
      <vt:lpstr>Verdana</vt:lpstr>
      <vt:lpstr>Wingdings</vt:lpstr>
      <vt:lpstr>Office Theme</vt:lpstr>
      <vt:lpstr>আপনাদের সবাইকে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Md.Abdul Aziz Khan</dc:creator>
  <cp:lastModifiedBy>Abdul Aziz</cp:lastModifiedBy>
  <cp:revision>204</cp:revision>
  <dcterms:created xsi:type="dcterms:W3CDTF">2017-05-15T13:59:50Z</dcterms:created>
  <dcterms:modified xsi:type="dcterms:W3CDTF">2020-01-19T16:42:02Z</dcterms:modified>
</cp:coreProperties>
</file>