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298" r:id="rId10"/>
    <p:sldId id="301" r:id="rId11"/>
    <p:sldId id="299" r:id="rId12"/>
    <p:sldId id="295" r:id="rId13"/>
    <p:sldId id="304" r:id="rId14"/>
    <p:sldId id="305" r:id="rId15"/>
    <p:sldId id="281" r:id="rId16"/>
    <p:sldId id="313" r:id="rId17"/>
    <p:sldId id="314" r:id="rId18"/>
    <p:sldId id="273" r:id="rId19"/>
    <p:sldId id="30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7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9-10-02T13:40:31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23297 10994,'-20'20,"20"-1,0 21,-40-20,20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11/6/2019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6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6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6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6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6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6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757362"/>
            <a:ext cx="3153125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2640" y="358914"/>
            <a:ext cx="7045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59288" r="26529" b="24459"/>
          <a:stretch/>
        </p:blipFill>
        <p:spPr>
          <a:xfrm>
            <a:off x="457200" y="1828800"/>
            <a:ext cx="820056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" y="4013200"/>
            <a:ext cx="3625385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38600"/>
            <a:ext cx="35329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676400"/>
            <a:ext cx="8141085" cy="441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3716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والجار ذى القربى والجار الجنب ---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সদ্ব্যাবহার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533400"/>
            <a:ext cx="8509000" cy="2971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581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860800"/>
            <a:ext cx="367422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1363" r="48057" b="27555"/>
          <a:stretch/>
        </p:blipFill>
        <p:spPr>
          <a:xfrm>
            <a:off x="866694" y="1308100"/>
            <a:ext cx="7286706" cy="5268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664200" y="1676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68500" y="29718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8500" y="35179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63420" y="4343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4360" y="626186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361" r="40302" b="39681"/>
          <a:stretch/>
        </p:blipFill>
        <p:spPr>
          <a:xfrm>
            <a:off x="380999" y="1219200"/>
            <a:ext cx="8366755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1805" r="40278" b="11560"/>
          <a:stretch/>
        </p:blipFill>
        <p:spPr>
          <a:xfrm>
            <a:off x="762000" y="1828800"/>
            <a:ext cx="7543800" cy="4343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990600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6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اعبدوا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نصر-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6875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العبادة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ع+ب+د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ইবাদাত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6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838201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لاتشركوا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نهى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الاشراك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ش+ر+ك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84710" y="5381677"/>
            <a:ext cx="56678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23698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জিহাদী, সহ- সুপার।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মাদ্রাসা,পীরগাছা,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৯৪৮৬৩১৮৬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 الواحد جھادی</a:t>
            </a:r>
            <a:endParaRPr lang="ar-SA" sz="3200" dirty="0" smtClean="0"/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المعلم مدير الثانی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الداخل للبنات برغاسۃ،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برغاسۃ،رنغبور،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</a:t>
            </a:r>
            <a:r>
              <a:rPr lang="pa-Arab-PK" sz="2800" b="1" dirty="0" smtClean="0">
                <a:latin typeface="Arial"/>
                <a:cs typeface="Arial"/>
              </a:rPr>
              <a:t>۰۱۷۹۴۸۶۳۱۸۶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6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4762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4" y="1313866"/>
            <a:ext cx="2608510" cy="25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6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97" y="2745070"/>
            <a:ext cx="4265406" cy="31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6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</a:t>
            </a:r>
            <a:r>
              <a:rPr lang="en-US" dirty="0" err="1" smtClean="0"/>
              <a:t>Jihhhadi</a:t>
            </a:r>
            <a:r>
              <a:rPr lang="en-US" smtClean="0"/>
              <a:t>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৪র্থ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الرابع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613400" y="1447800"/>
            <a:ext cx="3149600" cy="3200401"/>
            <a:chOff x="5613400" y="1447800"/>
            <a:chExt cx="3149600" cy="3200401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613400" y="1447800"/>
              <a:ext cx="3149600" cy="2362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Dakhil - 2019 - Class-7 Quran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4" t="16719" r="40695" b="66253"/>
            <a:stretch/>
          </p:blipFill>
          <p:spPr>
            <a:xfrm>
              <a:off x="5753100" y="3810000"/>
              <a:ext cx="2857500" cy="8382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27680"/>
            <a:ext cx="288767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মেহমানদারী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11" y="5651500"/>
            <a:ext cx="28503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6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1" y="5651500"/>
            <a:ext cx="291782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0" y="1144905"/>
            <a:ext cx="2514600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143000"/>
            <a:ext cx="2933700" cy="1821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3886200"/>
            <a:ext cx="2914650" cy="1571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274922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7893" y="3629561"/>
            <a:ext cx="6853107" cy="132343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الاحسان الجار ذى القربى و الصاحبِ- </a:t>
            </a:r>
          </a:p>
          <a:p>
            <a:pPr algn="ctr" rtl="1">
              <a:spcBef>
                <a:spcPct val="0"/>
              </a:spcBef>
            </a:pP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সঙ্গী-সাথীদের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সদাচরণ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r-SA" sz="4000" kern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6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58120" y="3957840"/>
              <a:ext cx="29160" cy="5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2280" y="3894120"/>
                <a:ext cx="6084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النساء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6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7" name="Picture 6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31658" r="28278" b="6122"/>
          <a:stretch/>
        </p:blipFill>
        <p:spPr>
          <a:xfrm>
            <a:off x="317500" y="1143000"/>
            <a:ext cx="38989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31658" r="59838" b="6122"/>
          <a:stretch/>
        </p:blipFill>
        <p:spPr>
          <a:xfrm>
            <a:off x="4737100" y="1143000"/>
            <a:ext cx="38735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6 November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7555" r="25139" b="31424"/>
          <a:stretch/>
        </p:blipFill>
        <p:spPr>
          <a:xfrm>
            <a:off x="381000" y="1752600"/>
            <a:ext cx="8358992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1558</TotalTime>
  <Words>692</Words>
  <Application>Microsoft Office PowerPoint</Application>
  <PresentationFormat>On-screen Show (4:3)</PresentationFormat>
  <Paragraphs>151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479</cp:revision>
  <dcterms:created xsi:type="dcterms:W3CDTF">2015-05-23T05:54:04Z</dcterms:created>
  <dcterms:modified xsi:type="dcterms:W3CDTF">2019-11-07T05:10:13Z</dcterms:modified>
</cp:coreProperties>
</file>