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5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65BBF3-9ED0-4BA8-B666-C29EBE0457AF}" type="doc">
      <dgm:prSet loTypeId="urn:microsoft.com/office/officeart/2005/8/layout/chart3" loCatId="cycle" qsTypeId="urn:microsoft.com/office/officeart/2005/8/quickstyle/simple1" qsCatId="simple" csTypeId="urn:microsoft.com/office/officeart/2005/8/colors/colorful5" csCatId="colorful" phldr="1"/>
      <dgm:spPr/>
    </dgm:pt>
    <dgm:pt modelId="{24035A69-2CA5-4859-9B65-907D39A3725F}">
      <dgm:prSet phldrT="[Text]" custT="1"/>
      <dgm:spPr/>
      <dgm:t>
        <a:bodyPr/>
        <a:lstStyle/>
        <a:p>
          <a:r>
            <a:rPr lang="bn-BD" sz="2400" dirty="0" smtClean="0"/>
            <a:t>ফরজ</a:t>
          </a:r>
          <a:r>
            <a:rPr lang="bn-BD" sz="1000" dirty="0" smtClean="0"/>
            <a:t> </a:t>
          </a:r>
          <a:endParaRPr lang="en-US" sz="1000" dirty="0"/>
        </a:p>
      </dgm:t>
    </dgm:pt>
    <dgm:pt modelId="{0AC7F43A-D05E-4DBA-9455-2576FD7331EF}" type="parTrans" cxnId="{B600A0C4-03E5-46B1-823B-CD3F5E0B1C38}">
      <dgm:prSet/>
      <dgm:spPr/>
      <dgm:t>
        <a:bodyPr/>
        <a:lstStyle/>
        <a:p>
          <a:endParaRPr lang="en-US"/>
        </a:p>
      </dgm:t>
    </dgm:pt>
    <dgm:pt modelId="{2589FC2E-FB44-452C-BBE0-00AF17A39671}" type="sibTrans" cxnId="{B600A0C4-03E5-46B1-823B-CD3F5E0B1C38}">
      <dgm:prSet/>
      <dgm:spPr/>
      <dgm:t>
        <a:bodyPr/>
        <a:lstStyle/>
        <a:p>
          <a:endParaRPr lang="en-US"/>
        </a:p>
      </dgm:t>
    </dgm:pt>
    <dgm:pt modelId="{00A6C7EC-BA4C-42CA-AD7B-490F528F4E31}">
      <dgm:prSet phldrT="[Text]" custT="1"/>
      <dgm:spPr/>
      <dgm:t>
        <a:bodyPr/>
        <a:lstStyle/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ওয়াজিব </a:t>
          </a:r>
          <a:r>
            <a:rPr lang="bn-BD" sz="1000" dirty="0" smtClean="0"/>
            <a:t> </a:t>
          </a:r>
          <a:endParaRPr lang="en-US" sz="1000" dirty="0"/>
        </a:p>
      </dgm:t>
    </dgm:pt>
    <dgm:pt modelId="{4A473B14-EF47-43CC-B810-F2E8DF7743D6}" type="parTrans" cxnId="{5570A7EA-458E-4EE1-B1AB-54ADF0CEE303}">
      <dgm:prSet/>
      <dgm:spPr/>
      <dgm:t>
        <a:bodyPr/>
        <a:lstStyle/>
        <a:p>
          <a:endParaRPr lang="en-US"/>
        </a:p>
      </dgm:t>
    </dgm:pt>
    <dgm:pt modelId="{83F7C943-1B81-404F-B2FA-ADE219C3CF5A}" type="sibTrans" cxnId="{5570A7EA-458E-4EE1-B1AB-54ADF0CEE303}">
      <dgm:prSet/>
      <dgm:spPr/>
      <dgm:t>
        <a:bodyPr/>
        <a:lstStyle/>
        <a:p>
          <a:endParaRPr lang="en-US"/>
        </a:p>
      </dgm:t>
    </dgm:pt>
    <dgm:pt modelId="{B9A100CD-0A6D-4B55-A9E6-0C5B926DDC78}">
      <dgm:prSet phldrT="[Text]" custT="1"/>
      <dgm:spPr/>
      <dgm:t>
        <a:bodyPr/>
        <a:lstStyle/>
        <a:p>
          <a:r>
            <a:rPr lang="bn-BD" sz="4000" dirty="0" smtClean="0">
              <a:latin typeface="NikoshBAN" pitchFamily="2" charset="0"/>
              <a:cs typeface="NikoshBAN" pitchFamily="2" charset="0"/>
            </a:rPr>
            <a:t>সুন্নত </a:t>
          </a:r>
          <a:r>
            <a:rPr lang="bn-BD" sz="1700" dirty="0" smtClean="0"/>
            <a:t> </a:t>
          </a:r>
          <a:endParaRPr lang="en-US" sz="1700" dirty="0"/>
        </a:p>
      </dgm:t>
    </dgm:pt>
    <dgm:pt modelId="{CB750DD3-81BE-47E4-B1FE-AF103CE4BC73}" type="parTrans" cxnId="{14DC34FA-B012-4390-8B3E-CF7CC111DA3C}">
      <dgm:prSet/>
      <dgm:spPr/>
      <dgm:t>
        <a:bodyPr/>
        <a:lstStyle/>
        <a:p>
          <a:endParaRPr lang="en-US"/>
        </a:p>
      </dgm:t>
    </dgm:pt>
    <dgm:pt modelId="{A41156FE-6D6E-430D-8A6A-CCE48C886A8C}" type="sibTrans" cxnId="{14DC34FA-B012-4390-8B3E-CF7CC111DA3C}">
      <dgm:prSet/>
      <dgm:spPr/>
      <dgm:t>
        <a:bodyPr/>
        <a:lstStyle/>
        <a:p>
          <a:endParaRPr lang="en-US"/>
        </a:p>
      </dgm:t>
    </dgm:pt>
    <dgm:pt modelId="{488905B2-91F9-4180-8B21-E59D12859FC2}">
      <dgm:prSet phldrT="[Text]" custT="1"/>
      <dgm:spPr/>
      <dgm:t>
        <a:bodyPr/>
        <a:lstStyle/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মুস্তাহাব </a:t>
          </a:r>
          <a:r>
            <a:rPr lang="bn-BD" sz="1700" dirty="0" smtClean="0"/>
            <a:t> </a:t>
          </a:r>
          <a:endParaRPr lang="en-US" sz="1700" dirty="0"/>
        </a:p>
      </dgm:t>
    </dgm:pt>
    <dgm:pt modelId="{6F013D42-E068-43E4-893F-4A1680A1CD80}" type="parTrans" cxnId="{D0526076-A367-4FCB-B721-A105BA9AF1A8}">
      <dgm:prSet/>
      <dgm:spPr/>
      <dgm:t>
        <a:bodyPr/>
        <a:lstStyle/>
        <a:p>
          <a:endParaRPr lang="en-US"/>
        </a:p>
      </dgm:t>
    </dgm:pt>
    <dgm:pt modelId="{5C123B70-734B-4344-8607-E022A2198769}" type="sibTrans" cxnId="{D0526076-A367-4FCB-B721-A105BA9AF1A8}">
      <dgm:prSet/>
      <dgm:spPr/>
      <dgm:t>
        <a:bodyPr/>
        <a:lstStyle/>
        <a:p>
          <a:endParaRPr lang="en-US"/>
        </a:p>
      </dgm:t>
    </dgm:pt>
    <dgm:pt modelId="{E4B10687-453A-4F3D-AFB3-9F83843E7D7A}">
      <dgm:prSet phldrT="[Text]" custT="1"/>
      <dgm:spPr/>
      <dgm:t>
        <a:bodyPr/>
        <a:lstStyle/>
        <a:p>
          <a:r>
            <a:rPr lang="bn-BD" sz="3600" dirty="0" smtClean="0">
              <a:latin typeface="NikoshBAN" pitchFamily="2" charset="0"/>
              <a:cs typeface="NikoshBAN" pitchFamily="2" charset="0"/>
            </a:rPr>
            <a:t>মুবাহ </a:t>
          </a:r>
          <a:r>
            <a:rPr lang="bn-BD" sz="2000" dirty="0" smtClean="0"/>
            <a:t> </a:t>
          </a:r>
          <a:endParaRPr lang="en-US" sz="2000" dirty="0"/>
        </a:p>
      </dgm:t>
    </dgm:pt>
    <dgm:pt modelId="{1853DFC9-7A8C-4C4F-858E-8AE4349C674E}" type="parTrans" cxnId="{E8276990-8090-45DC-A8B6-2282CFB237F4}">
      <dgm:prSet/>
      <dgm:spPr/>
      <dgm:t>
        <a:bodyPr/>
        <a:lstStyle/>
        <a:p>
          <a:endParaRPr lang="en-US"/>
        </a:p>
      </dgm:t>
    </dgm:pt>
    <dgm:pt modelId="{3AF56980-DF77-4FFD-928D-5C4EE3BBD246}" type="sibTrans" cxnId="{E8276990-8090-45DC-A8B6-2282CFB237F4}">
      <dgm:prSet/>
      <dgm:spPr/>
      <dgm:t>
        <a:bodyPr/>
        <a:lstStyle/>
        <a:p>
          <a:endParaRPr lang="en-US"/>
        </a:p>
      </dgm:t>
    </dgm:pt>
    <dgm:pt modelId="{C92CC608-6490-4AC5-B5DD-57EDD5BD6CA1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হালাল </a:t>
          </a:r>
          <a:r>
            <a:rPr lang="bn-BD" dirty="0" smtClean="0"/>
            <a:t> </a:t>
          </a:r>
          <a:endParaRPr lang="en-US" dirty="0"/>
        </a:p>
      </dgm:t>
    </dgm:pt>
    <dgm:pt modelId="{A349D709-D9FE-4B9A-8325-9449202FE736}" type="parTrans" cxnId="{EED25600-D704-4E6E-B26E-1B9D0B0BC6CC}">
      <dgm:prSet/>
      <dgm:spPr/>
      <dgm:t>
        <a:bodyPr/>
        <a:lstStyle/>
        <a:p>
          <a:endParaRPr lang="en-US"/>
        </a:p>
      </dgm:t>
    </dgm:pt>
    <dgm:pt modelId="{B60CBB73-56D9-4548-972C-95F7D14AB1D2}" type="sibTrans" cxnId="{EED25600-D704-4E6E-B26E-1B9D0B0BC6CC}">
      <dgm:prSet/>
      <dgm:spPr/>
      <dgm:t>
        <a:bodyPr/>
        <a:lstStyle/>
        <a:p>
          <a:endParaRPr lang="en-US"/>
        </a:p>
      </dgm:t>
    </dgm:pt>
    <dgm:pt modelId="{0C248FED-B4CB-4532-9562-EA42A38D4C33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হারাম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8A752619-0F9E-4F39-994F-7F33E0F80364}" type="parTrans" cxnId="{23343036-36FD-438E-B3A5-23B287346B0A}">
      <dgm:prSet/>
      <dgm:spPr/>
      <dgm:t>
        <a:bodyPr/>
        <a:lstStyle/>
        <a:p>
          <a:endParaRPr lang="en-US"/>
        </a:p>
      </dgm:t>
    </dgm:pt>
    <dgm:pt modelId="{CB6EAF46-D5E9-41BD-9BCE-5D122180444A}" type="sibTrans" cxnId="{23343036-36FD-438E-B3A5-23B287346B0A}">
      <dgm:prSet/>
      <dgm:spPr/>
      <dgm:t>
        <a:bodyPr/>
        <a:lstStyle/>
        <a:p>
          <a:endParaRPr lang="en-US"/>
        </a:p>
      </dgm:t>
    </dgm:pt>
    <dgm:pt modelId="{5382F8B5-FB62-4CC0-B6F5-158ED845DCEB}">
      <dgm:prSet phldrT="[Text]" phldr="1"/>
      <dgm:spPr/>
      <dgm:t>
        <a:bodyPr/>
        <a:lstStyle/>
        <a:p>
          <a:endParaRPr lang="en-US"/>
        </a:p>
      </dgm:t>
    </dgm:pt>
    <dgm:pt modelId="{7AB38508-ADD4-41B8-B80C-43381EBCDC76}" type="parTrans" cxnId="{D12B5F1A-6211-4163-BED3-4F9E91F8C24A}">
      <dgm:prSet/>
      <dgm:spPr/>
      <dgm:t>
        <a:bodyPr/>
        <a:lstStyle/>
        <a:p>
          <a:endParaRPr lang="en-US"/>
        </a:p>
      </dgm:t>
    </dgm:pt>
    <dgm:pt modelId="{F6E91E5A-11E7-44BD-B732-22853BDB2C68}" type="sibTrans" cxnId="{D12B5F1A-6211-4163-BED3-4F9E91F8C24A}">
      <dgm:prSet/>
      <dgm:spPr/>
      <dgm:t>
        <a:bodyPr/>
        <a:lstStyle/>
        <a:p>
          <a:endParaRPr lang="en-US"/>
        </a:p>
      </dgm:t>
    </dgm:pt>
    <dgm:pt modelId="{2DF7E1B0-2ADD-47EB-A674-E836494E9A84}" type="pres">
      <dgm:prSet presAssocID="{9265BBF3-9ED0-4BA8-B666-C29EBE0457AF}" presName="compositeShape" presStyleCnt="0">
        <dgm:presLayoutVars>
          <dgm:chMax val="7"/>
          <dgm:dir/>
          <dgm:resizeHandles val="exact"/>
        </dgm:presLayoutVars>
      </dgm:prSet>
      <dgm:spPr/>
    </dgm:pt>
    <dgm:pt modelId="{157BAFD7-4A2D-4ED4-8086-D1E48DC00DD7}" type="pres">
      <dgm:prSet presAssocID="{9265BBF3-9ED0-4BA8-B666-C29EBE0457AF}" presName="wedge1" presStyleLbl="node1" presStyleIdx="0" presStyleCnt="7" custScaleX="103429" custScaleY="96429" custLinFactNeighborX="-1643" custLinFactNeighborY="4018"/>
      <dgm:spPr/>
      <dgm:t>
        <a:bodyPr/>
        <a:lstStyle/>
        <a:p>
          <a:endParaRPr lang="en-US"/>
        </a:p>
      </dgm:t>
    </dgm:pt>
    <dgm:pt modelId="{120806B1-8D09-4233-AD54-F320AC4A19BE}" type="pres">
      <dgm:prSet presAssocID="{9265BBF3-9ED0-4BA8-B666-C29EBE0457AF}" presName="wedge1Tx" presStyleLbl="node1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18C51E-8986-49FE-90BD-4732C9C8A8C6}" type="pres">
      <dgm:prSet presAssocID="{9265BBF3-9ED0-4BA8-B666-C29EBE0457AF}" presName="wedge2" presStyleLbl="node1" presStyleIdx="1" presStyleCnt="7"/>
      <dgm:spPr/>
      <dgm:t>
        <a:bodyPr/>
        <a:lstStyle/>
        <a:p>
          <a:endParaRPr lang="en-US"/>
        </a:p>
      </dgm:t>
    </dgm:pt>
    <dgm:pt modelId="{F9C97E68-1C3D-4B64-915C-19EB31FB8E45}" type="pres">
      <dgm:prSet presAssocID="{9265BBF3-9ED0-4BA8-B666-C29EBE0457AF}" presName="wedge2Tx" presStyleLbl="node1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50256D-756E-4465-A227-2A056BA9DB38}" type="pres">
      <dgm:prSet presAssocID="{9265BBF3-9ED0-4BA8-B666-C29EBE0457AF}" presName="wedge3" presStyleLbl="node1" presStyleIdx="2" presStyleCnt="7"/>
      <dgm:spPr/>
      <dgm:t>
        <a:bodyPr/>
        <a:lstStyle/>
        <a:p>
          <a:endParaRPr lang="en-US"/>
        </a:p>
      </dgm:t>
    </dgm:pt>
    <dgm:pt modelId="{A45B7939-42DB-4973-9405-AA2EB14911D9}" type="pres">
      <dgm:prSet presAssocID="{9265BBF3-9ED0-4BA8-B666-C29EBE0457AF}" presName="wedge3Tx" presStyleLbl="node1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58EF7E-7853-4DDD-BEB5-FBC40DE47280}" type="pres">
      <dgm:prSet presAssocID="{9265BBF3-9ED0-4BA8-B666-C29EBE0457AF}" presName="wedge4" presStyleLbl="node1" presStyleIdx="3" presStyleCnt="7"/>
      <dgm:spPr/>
      <dgm:t>
        <a:bodyPr/>
        <a:lstStyle/>
        <a:p>
          <a:endParaRPr lang="en-US"/>
        </a:p>
      </dgm:t>
    </dgm:pt>
    <dgm:pt modelId="{8B3BC7A8-15FB-458D-BA39-F623715CC56F}" type="pres">
      <dgm:prSet presAssocID="{9265BBF3-9ED0-4BA8-B666-C29EBE0457AF}" presName="wedge4Tx" presStyleLbl="node1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F73E3A-753A-42CB-BD5D-76BA058EC1E9}" type="pres">
      <dgm:prSet presAssocID="{9265BBF3-9ED0-4BA8-B666-C29EBE0457AF}" presName="wedge5" presStyleLbl="node1" presStyleIdx="4" presStyleCnt="7"/>
      <dgm:spPr/>
      <dgm:t>
        <a:bodyPr/>
        <a:lstStyle/>
        <a:p>
          <a:endParaRPr lang="en-US"/>
        </a:p>
      </dgm:t>
    </dgm:pt>
    <dgm:pt modelId="{4B8F5408-41EA-4A7C-93F2-F93919E55E1E}" type="pres">
      <dgm:prSet presAssocID="{9265BBF3-9ED0-4BA8-B666-C29EBE0457AF}" presName="wedge5Tx" presStyleLbl="node1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C37E44-1B31-49AB-A0A5-D615A74FA13C}" type="pres">
      <dgm:prSet presAssocID="{9265BBF3-9ED0-4BA8-B666-C29EBE0457AF}" presName="wedge6" presStyleLbl="node1" presStyleIdx="5" presStyleCnt="7"/>
      <dgm:spPr/>
      <dgm:t>
        <a:bodyPr/>
        <a:lstStyle/>
        <a:p>
          <a:endParaRPr lang="en-US"/>
        </a:p>
      </dgm:t>
    </dgm:pt>
    <dgm:pt modelId="{C2B860BB-C1A0-43C2-9351-BF3EE721FD3D}" type="pres">
      <dgm:prSet presAssocID="{9265BBF3-9ED0-4BA8-B666-C29EBE0457AF}" presName="wedge6Tx" presStyleLbl="node1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B129B8-8D00-4807-82B9-D111F6F2C17F}" type="pres">
      <dgm:prSet presAssocID="{9265BBF3-9ED0-4BA8-B666-C29EBE0457AF}" presName="wedge7" presStyleLbl="node1" presStyleIdx="6" presStyleCnt="7"/>
      <dgm:spPr/>
      <dgm:t>
        <a:bodyPr/>
        <a:lstStyle/>
        <a:p>
          <a:endParaRPr lang="en-US"/>
        </a:p>
      </dgm:t>
    </dgm:pt>
    <dgm:pt modelId="{1E338898-6B17-4E5D-8515-34A69CB63BB5}" type="pres">
      <dgm:prSet presAssocID="{9265BBF3-9ED0-4BA8-B666-C29EBE0457AF}" presName="wedge7Tx" presStyleLbl="node1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B7AF51D-F72A-4889-9C14-E4677EFD7D4B}" type="presOf" srcId="{B9A100CD-0A6D-4B55-A9E6-0C5B926DDC78}" destId="{A45B7939-42DB-4973-9405-AA2EB14911D9}" srcOrd="1" destOrd="0" presId="urn:microsoft.com/office/officeart/2005/8/layout/chart3"/>
    <dgm:cxn modelId="{7795DDD9-9832-4DB4-B424-C95F55793B9C}" type="presOf" srcId="{24035A69-2CA5-4859-9B65-907D39A3725F}" destId="{120806B1-8D09-4233-AD54-F320AC4A19BE}" srcOrd="1" destOrd="0" presId="urn:microsoft.com/office/officeart/2005/8/layout/chart3"/>
    <dgm:cxn modelId="{EED25600-D704-4E6E-B26E-1B9D0B0BC6CC}" srcId="{9265BBF3-9ED0-4BA8-B666-C29EBE0457AF}" destId="{C92CC608-6490-4AC5-B5DD-57EDD5BD6CA1}" srcOrd="5" destOrd="0" parTransId="{A349D709-D9FE-4B9A-8325-9449202FE736}" sibTransId="{B60CBB73-56D9-4548-972C-95F7D14AB1D2}"/>
    <dgm:cxn modelId="{14DC34FA-B012-4390-8B3E-CF7CC111DA3C}" srcId="{9265BBF3-9ED0-4BA8-B666-C29EBE0457AF}" destId="{B9A100CD-0A6D-4B55-A9E6-0C5B926DDC78}" srcOrd="2" destOrd="0" parTransId="{CB750DD3-81BE-47E4-B1FE-AF103CE4BC73}" sibTransId="{A41156FE-6D6E-430D-8A6A-CCE48C886A8C}"/>
    <dgm:cxn modelId="{DD46F326-7FEE-4478-A658-3C013B0A782A}" type="presOf" srcId="{00A6C7EC-BA4C-42CA-AD7B-490F528F4E31}" destId="{5418C51E-8986-49FE-90BD-4732C9C8A8C6}" srcOrd="0" destOrd="0" presId="urn:microsoft.com/office/officeart/2005/8/layout/chart3"/>
    <dgm:cxn modelId="{D12B5F1A-6211-4163-BED3-4F9E91F8C24A}" srcId="{9265BBF3-9ED0-4BA8-B666-C29EBE0457AF}" destId="{5382F8B5-FB62-4CC0-B6F5-158ED845DCEB}" srcOrd="7" destOrd="0" parTransId="{7AB38508-ADD4-41B8-B80C-43381EBCDC76}" sibTransId="{F6E91E5A-11E7-44BD-B732-22853BDB2C68}"/>
    <dgm:cxn modelId="{014C9F47-7C15-4CD8-896C-BAA467B9303B}" type="presOf" srcId="{0C248FED-B4CB-4532-9562-EA42A38D4C33}" destId="{7EB129B8-8D00-4807-82B9-D111F6F2C17F}" srcOrd="0" destOrd="0" presId="urn:microsoft.com/office/officeart/2005/8/layout/chart3"/>
    <dgm:cxn modelId="{C459A3D3-ACC6-48D3-90EE-8460BE99B271}" type="presOf" srcId="{C92CC608-6490-4AC5-B5DD-57EDD5BD6CA1}" destId="{C2B860BB-C1A0-43C2-9351-BF3EE721FD3D}" srcOrd="1" destOrd="0" presId="urn:microsoft.com/office/officeart/2005/8/layout/chart3"/>
    <dgm:cxn modelId="{D0526076-A367-4FCB-B721-A105BA9AF1A8}" srcId="{9265BBF3-9ED0-4BA8-B666-C29EBE0457AF}" destId="{488905B2-91F9-4180-8B21-E59D12859FC2}" srcOrd="3" destOrd="0" parTransId="{6F013D42-E068-43E4-893F-4A1680A1CD80}" sibTransId="{5C123B70-734B-4344-8607-E022A2198769}"/>
    <dgm:cxn modelId="{4E93D168-D544-4AF6-AA29-2B2EDFE14DA3}" type="presOf" srcId="{488905B2-91F9-4180-8B21-E59D12859FC2}" destId="{6758EF7E-7853-4DDD-BEB5-FBC40DE47280}" srcOrd="0" destOrd="0" presId="urn:microsoft.com/office/officeart/2005/8/layout/chart3"/>
    <dgm:cxn modelId="{23343036-36FD-438E-B3A5-23B287346B0A}" srcId="{9265BBF3-9ED0-4BA8-B666-C29EBE0457AF}" destId="{0C248FED-B4CB-4532-9562-EA42A38D4C33}" srcOrd="6" destOrd="0" parTransId="{8A752619-0F9E-4F39-994F-7F33E0F80364}" sibTransId="{CB6EAF46-D5E9-41BD-9BCE-5D122180444A}"/>
    <dgm:cxn modelId="{6C1B9ACB-67CD-44E0-A54E-84A0B5823FF9}" type="presOf" srcId="{0C248FED-B4CB-4532-9562-EA42A38D4C33}" destId="{1E338898-6B17-4E5D-8515-34A69CB63BB5}" srcOrd="1" destOrd="0" presId="urn:microsoft.com/office/officeart/2005/8/layout/chart3"/>
    <dgm:cxn modelId="{2E5EA5FB-6FA6-45CF-91EF-29A739AD059A}" type="presOf" srcId="{C92CC608-6490-4AC5-B5DD-57EDD5BD6CA1}" destId="{DDC37E44-1B31-49AB-A0A5-D615A74FA13C}" srcOrd="0" destOrd="0" presId="urn:microsoft.com/office/officeart/2005/8/layout/chart3"/>
    <dgm:cxn modelId="{B8DF5F99-A08A-4C8F-83B1-198FB7F1C540}" type="presOf" srcId="{9265BBF3-9ED0-4BA8-B666-C29EBE0457AF}" destId="{2DF7E1B0-2ADD-47EB-A674-E836494E9A84}" srcOrd="0" destOrd="0" presId="urn:microsoft.com/office/officeart/2005/8/layout/chart3"/>
    <dgm:cxn modelId="{ED27D64B-EB9B-4627-BD32-CEC0F5A040D0}" type="presOf" srcId="{E4B10687-453A-4F3D-AFB3-9F83843E7D7A}" destId="{4B8F5408-41EA-4A7C-93F2-F93919E55E1E}" srcOrd="1" destOrd="0" presId="urn:microsoft.com/office/officeart/2005/8/layout/chart3"/>
    <dgm:cxn modelId="{571AD67E-8A1A-4F07-B395-08DE206D1E60}" type="presOf" srcId="{B9A100CD-0A6D-4B55-A9E6-0C5B926DDC78}" destId="{1850256D-756E-4465-A227-2A056BA9DB38}" srcOrd="0" destOrd="0" presId="urn:microsoft.com/office/officeart/2005/8/layout/chart3"/>
    <dgm:cxn modelId="{5570A7EA-458E-4EE1-B1AB-54ADF0CEE303}" srcId="{9265BBF3-9ED0-4BA8-B666-C29EBE0457AF}" destId="{00A6C7EC-BA4C-42CA-AD7B-490F528F4E31}" srcOrd="1" destOrd="0" parTransId="{4A473B14-EF47-43CC-B810-F2E8DF7743D6}" sibTransId="{83F7C943-1B81-404F-B2FA-ADE219C3CF5A}"/>
    <dgm:cxn modelId="{E8276990-8090-45DC-A8B6-2282CFB237F4}" srcId="{9265BBF3-9ED0-4BA8-B666-C29EBE0457AF}" destId="{E4B10687-453A-4F3D-AFB3-9F83843E7D7A}" srcOrd="4" destOrd="0" parTransId="{1853DFC9-7A8C-4C4F-858E-8AE4349C674E}" sibTransId="{3AF56980-DF77-4FFD-928D-5C4EE3BBD246}"/>
    <dgm:cxn modelId="{3D03F3DE-C6B3-4ACC-BBFD-F7B15170E98B}" type="presOf" srcId="{00A6C7EC-BA4C-42CA-AD7B-490F528F4E31}" destId="{F9C97E68-1C3D-4B64-915C-19EB31FB8E45}" srcOrd="1" destOrd="0" presId="urn:microsoft.com/office/officeart/2005/8/layout/chart3"/>
    <dgm:cxn modelId="{ED157B80-84EF-4C16-844B-F8049C07DD04}" type="presOf" srcId="{24035A69-2CA5-4859-9B65-907D39A3725F}" destId="{157BAFD7-4A2D-4ED4-8086-D1E48DC00DD7}" srcOrd="0" destOrd="0" presId="urn:microsoft.com/office/officeart/2005/8/layout/chart3"/>
    <dgm:cxn modelId="{B600A0C4-03E5-46B1-823B-CD3F5E0B1C38}" srcId="{9265BBF3-9ED0-4BA8-B666-C29EBE0457AF}" destId="{24035A69-2CA5-4859-9B65-907D39A3725F}" srcOrd="0" destOrd="0" parTransId="{0AC7F43A-D05E-4DBA-9455-2576FD7331EF}" sibTransId="{2589FC2E-FB44-452C-BBE0-00AF17A39671}"/>
    <dgm:cxn modelId="{477FB62A-D60D-446F-BD1F-E765CD55F88A}" type="presOf" srcId="{E4B10687-453A-4F3D-AFB3-9F83843E7D7A}" destId="{A0F73E3A-753A-42CB-BD5D-76BA058EC1E9}" srcOrd="0" destOrd="0" presId="urn:microsoft.com/office/officeart/2005/8/layout/chart3"/>
    <dgm:cxn modelId="{67B365E4-4EA6-4FEF-8BBC-03508C0C998E}" type="presOf" srcId="{488905B2-91F9-4180-8B21-E59D12859FC2}" destId="{8B3BC7A8-15FB-458D-BA39-F623715CC56F}" srcOrd="1" destOrd="0" presId="urn:microsoft.com/office/officeart/2005/8/layout/chart3"/>
    <dgm:cxn modelId="{04362E36-B89A-4581-BE70-00F0C194C4EF}" type="presParOf" srcId="{2DF7E1B0-2ADD-47EB-A674-E836494E9A84}" destId="{157BAFD7-4A2D-4ED4-8086-D1E48DC00DD7}" srcOrd="0" destOrd="0" presId="urn:microsoft.com/office/officeart/2005/8/layout/chart3"/>
    <dgm:cxn modelId="{55042A7E-E722-49BF-8211-6557A03F673D}" type="presParOf" srcId="{2DF7E1B0-2ADD-47EB-A674-E836494E9A84}" destId="{120806B1-8D09-4233-AD54-F320AC4A19BE}" srcOrd="1" destOrd="0" presId="urn:microsoft.com/office/officeart/2005/8/layout/chart3"/>
    <dgm:cxn modelId="{C7B182A8-8280-44B4-9AD8-AB871D2A2396}" type="presParOf" srcId="{2DF7E1B0-2ADD-47EB-A674-E836494E9A84}" destId="{5418C51E-8986-49FE-90BD-4732C9C8A8C6}" srcOrd="2" destOrd="0" presId="urn:microsoft.com/office/officeart/2005/8/layout/chart3"/>
    <dgm:cxn modelId="{D0F4D0BC-D314-41D5-9E68-B675413814A8}" type="presParOf" srcId="{2DF7E1B0-2ADD-47EB-A674-E836494E9A84}" destId="{F9C97E68-1C3D-4B64-915C-19EB31FB8E45}" srcOrd="3" destOrd="0" presId="urn:microsoft.com/office/officeart/2005/8/layout/chart3"/>
    <dgm:cxn modelId="{B9CAD01C-3A1F-477E-B4E6-9591D30B29B5}" type="presParOf" srcId="{2DF7E1B0-2ADD-47EB-A674-E836494E9A84}" destId="{1850256D-756E-4465-A227-2A056BA9DB38}" srcOrd="4" destOrd="0" presId="urn:microsoft.com/office/officeart/2005/8/layout/chart3"/>
    <dgm:cxn modelId="{3B8B14E3-EC8A-4C44-8E70-5B474B560208}" type="presParOf" srcId="{2DF7E1B0-2ADD-47EB-A674-E836494E9A84}" destId="{A45B7939-42DB-4973-9405-AA2EB14911D9}" srcOrd="5" destOrd="0" presId="urn:microsoft.com/office/officeart/2005/8/layout/chart3"/>
    <dgm:cxn modelId="{399BC69D-0970-4EA5-8D8D-4D8500F2E87B}" type="presParOf" srcId="{2DF7E1B0-2ADD-47EB-A674-E836494E9A84}" destId="{6758EF7E-7853-4DDD-BEB5-FBC40DE47280}" srcOrd="6" destOrd="0" presId="urn:microsoft.com/office/officeart/2005/8/layout/chart3"/>
    <dgm:cxn modelId="{B7CF03D4-FEB9-4353-BE38-0784855D08D9}" type="presParOf" srcId="{2DF7E1B0-2ADD-47EB-A674-E836494E9A84}" destId="{8B3BC7A8-15FB-458D-BA39-F623715CC56F}" srcOrd="7" destOrd="0" presId="urn:microsoft.com/office/officeart/2005/8/layout/chart3"/>
    <dgm:cxn modelId="{E39CC566-5328-4A14-814A-4BDEF747B02C}" type="presParOf" srcId="{2DF7E1B0-2ADD-47EB-A674-E836494E9A84}" destId="{A0F73E3A-753A-42CB-BD5D-76BA058EC1E9}" srcOrd="8" destOrd="0" presId="urn:microsoft.com/office/officeart/2005/8/layout/chart3"/>
    <dgm:cxn modelId="{7BDAD99E-72CF-4574-86EE-5F7979E362B4}" type="presParOf" srcId="{2DF7E1B0-2ADD-47EB-A674-E836494E9A84}" destId="{4B8F5408-41EA-4A7C-93F2-F93919E55E1E}" srcOrd="9" destOrd="0" presId="urn:microsoft.com/office/officeart/2005/8/layout/chart3"/>
    <dgm:cxn modelId="{C5ABA075-2FE3-4D85-BB4C-B17F2B236A89}" type="presParOf" srcId="{2DF7E1B0-2ADD-47EB-A674-E836494E9A84}" destId="{DDC37E44-1B31-49AB-A0A5-D615A74FA13C}" srcOrd="10" destOrd="0" presId="urn:microsoft.com/office/officeart/2005/8/layout/chart3"/>
    <dgm:cxn modelId="{2124928B-B933-43AA-883A-C0003CFC2319}" type="presParOf" srcId="{2DF7E1B0-2ADD-47EB-A674-E836494E9A84}" destId="{C2B860BB-C1A0-43C2-9351-BF3EE721FD3D}" srcOrd="11" destOrd="0" presId="urn:microsoft.com/office/officeart/2005/8/layout/chart3"/>
    <dgm:cxn modelId="{4B417D8C-6BBC-4FCA-B811-9B6C9CF35621}" type="presParOf" srcId="{2DF7E1B0-2ADD-47EB-A674-E836494E9A84}" destId="{7EB129B8-8D00-4807-82B9-D111F6F2C17F}" srcOrd="12" destOrd="0" presId="urn:microsoft.com/office/officeart/2005/8/layout/chart3"/>
    <dgm:cxn modelId="{429A133E-73A9-4D87-AADA-E865C8A87017}" type="presParOf" srcId="{2DF7E1B0-2ADD-47EB-A674-E836494E9A84}" destId="{1E338898-6B17-4E5D-8515-34A69CB63BB5}" srcOrd="13" destOrd="0" presId="urn:microsoft.com/office/officeart/2005/8/layout/chart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354C8A-4E24-4CC9-831C-40759C6D2E46}" type="doc">
      <dgm:prSet loTypeId="urn:microsoft.com/office/officeart/2005/8/layout/pList2" loCatId="list" qsTypeId="urn:microsoft.com/office/officeart/2005/8/quickstyle/simple1" qsCatId="simple" csTypeId="urn:microsoft.com/office/officeart/2005/8/colors/colorful5" csCatId="colorful" phldr="1"/>
      <dgm:spPr/>
    </dgm:pt>
    <dgm:pt modelId="{E1BBE424-AC41-4337-ADCB-03E704831E61}">
      <dgm:prSet phldrT="[Text]" custT="1"/>
      <dgm:spPr/>
      <dgm:t>
        <a:bodyPr/>
        <a:lstStyle/>
        <a:p>
          <a:r>
            <a:rPr lang="en-US" sz="24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অর্থঃ</a:t>
          </a:r>
          <a:r>
            <a:rPr lang="en-US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</a:p>
        <a:p>
          <a:r>
            <a:rPr lang="en-US" sz="24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পথ</a:t>
          </a:r>
          <a:r>
            <a:rPr lang="en-US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, </a:t>
          </a:r>
          <a:r>
            <a:rPr lang="en-US" sz="24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পন্থা</a:t>
          </a:r>
          <a:r>
            <a:rPr lang="en-US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, </a:t>
          </a:r>
          <a:r>
            <a:rPr lang="en-US" sz="24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রীতি</a:t>
          </a:r>
          <a:r>
            <a:rPr lang="en-US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, </a:t>
          </a:r>
          <a:r>
            <a:rPr lang="en-US" sz="24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নিয়ম</a:t>
          </a:r>
          <a:r>
            <a:rPr lang="en-US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, </a:t>
          </a:r>
          <a:r>
            <a:rPr lang="en-US" sz="24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পদ্ধতি</a:t>
          </a:r>
          <a:r>
            <a:rPr lang="en-US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ইত্যাদি</a:t>
          </a:r>
          <a:endParaRPr lang="en-US" sz="2400" b="1" dirty="0">
            <a:solidFill>
              <a:schemeClr val="tx1"/>
            </a:solidFill>
          </a:endParaRPr>
        </a:p>
      </dgm:t>
    </dgm:pt>
    <dgm:pt modelId="{494176D4-222C-44AB-9073-775BC4285C10}" type="parTrans" cxnId="{8C684415-B1CC-41BC-AF30-47AFE22E92D9}">
      <dgm:prSet/>
      <dgm:spPr/>
      <dgm:t>
        <a:bodyPr/>
        <a:lstStyle/>
        <a:p>
          <a:endParaRPr lang="en-US"/>
        </a:p>
      </dgm:t>
    </dgm:pt>
    <dgm:pt modelId="{121AD1D4-702B-4250-A9E5-2FF2A374E8DF}" type="sibTrans" cxnId="{8C684415-B1CC-41BC-AF30-47AFE22E92D9}">
      <dgm:prSet/>
      <dgm:spPr/>
      <dgm:t>
        <a:bodyPr/>
        <a:lstStyle/>
        <a:p>
          <a:endParaRPr lang="en-US"/>
        </a:p>
      </dgm:t>
    </dgm:pt>
    <dgm:pt modelId="{52572EFD-191E-466C-838E-3418254418B1}">
      <dgm:prSet phldrT="[Text]"/>
      <dgm:spPr/>
      <dgm:t>
        <a:bodyPr/>
        <a:lstStyle/>
        <a:p>
          <a:r>
            <a:rPr lang="bn-BD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পরিভাষায়ঃ-মহানবি (সাঃ) এর কথা, কাজ ও অনুমোদনকে সুন্নত বলে ।</a:t>
          </a:r>
          <a:r>
            <a:rPr lang="bn-BD" dirty="0" smtClean="0">
              <a:latin typeface="NikoshBAN" pitchFamily="2" charset="0"/>
              <a:cs typeface="NikoshBAN" pitchFamily="2" charset="0"/>
            </a:rPr>
            <a:t> </a:t>
          </a:r>
        </a:p>
        <a:p>
          <a:r>
            <a:rPr lang="bn-BD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সুন্নত ২ প্রকার </a:t>
          </a:r>
          <a:r>
            <a:rPr lang="bn-BD" dirty="0" smtClean="0">
              <a:latin typeface="NikoshBAN" pitchFamily="2" charset="0"/>
              <a:cs typeface="NikoshBAN" pitchFamily="2" charset="0"/>
            </a:rPr>
            <a:t>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028734CF-4111-4996-84FC-8B4F73788B78}" type="parTrans" cxnId="{5C9A940E-74D2-4B7E-91E0-056220A65909}">
      <dgm:prSet/>
      <dgm:spPr/>
      <dgm:t>
        <a:bodyPr/>
        <a:lstStyle/>
        <a:p>
          <a:endParaRPr lang="en-US"/>
        </a:p>
      </dgm:t>
    </dgm:pt>
    <dgm:pt modelId="{29A930C9-22DD-4542-AF6F-2BB505E69F21}" type="sibTrans" cxnId="{5C9A940E-74D2-4B7E-91E0-056220A65909}">
      <dgm:prSet/>
      <dgm:spPr/>
      <dgm:t>
        <a:bodyPr/>
        <a:lstStyle/>
        <a:p>
          <a:endParaRPr lang="en-US"/>
        </a:p>
      </dgm:t>
    </dgm:pt>
    <dgm:pt modelId="{5FACF12C-B671-4A3C-B955-5F40BC52EF91}">
      <dgm:prSet phldrT="[Text]" custT="1"/>
      <dgm:spPr/>
      <dgm:t>
        <a:bodyPr/>
        <a:lstStyle/>
        <a:p>
          <a:r>
            <a:rPr lang="bn-BD" sz="1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১। সুন্নতে মুয়াক্কাদা </a:t>
          </a:r>
          <a:r>
            <a:rPr lang="bn-BD" sz="1500" dirty="0" smtClean="0">
              <a:latin typeface="NikoshBAN" pitchFamily="2" charset="0"/>
              <a:cs typeface="NikoshBAN" pitchFamily="2" charset="0"/>
            </a:rPr>
            <a:t>  </a:t>
          </a:r>
        </a:p>
        <a:p>
          <a:r>
            <a:rPr lang="bn-BD" sz="14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যে সকল কাজ রাসুল (সাঃ) নিজে করেছেন এবং অন্যদেরকে করার নির্দেশ দিয়েছেন তাকে সুন্নতে মুয়াক্কাদা বলে । </a:t>
          </a:r>
          <a:endParaRPr lang="en-US" sz="1400" b="1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gm:t>
    </dgm:pt>
    <dgm:pt modelId="{6C46E4F3-2B8F-4939-BC98-A72A6C387DCB}" type="parTrans" cxnId="{3CE3E266-2736-4EDE-A2E6-6578443B6C9C}">
      <dgm:prSet/>
      <dgm:spPr/>
      <dgm:t>
        <a:bodyPr/>
        <a:lstStyle/>
        <a:p>
          <a:endParaRPr lang="en-US"/>
        </a:p>
      </dgm:t>
    </dgm:pt>
    <dgm:pt modelId="{16884F41-4953-404F-84DC-23FA755D574A}" type="sibTrans" cxnId="{3CE3E266-2736-4EDE-A2E6-6578443B6C9C}">
      <dgm:prSet/>
      <dgm:spPr/>
      <dgm:t>
        <a:bodyPr/>
        <a:lstStyle/>
        <a:p>
          <a:endParaRPr lang="en-US"/>
        </a:p>
      </dgm:t>
    </dgm:pt>
    <dgm:pt modelId="{13BAFDAE-DF07-45FE-8357-85CD2359EE92}">
      <dgm:prSet phldrT="[Text]"/>
      <dgm:spPr/>
      <dgm:t>
        <a:bodyPr/>
        <a:lstStyle/>
        <a:p>
          <a:r>
            <a:rPr lang="bn-BD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২।সুন্নতে যায়িদা </a:t>
          </a:r>
        </a:p>
        <a:p>
          <a:r>
            <a:rPr lang="bn-BD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যে সকল কাজ রাসুল (সাঃ) অনিয়মিত করতেন তাকে সুন্নতে যায়িদা বলে । </a:t>
          </a:r>
          <a:endParaRPr lang="en-US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7A0A4377-6FC0-4CB1-904B-788B9863C4BD}" type="parTrans" cxnId="{DF6F307A-7422-4DC1-8000-4680527DC139}">
      <dgm:prSet/>
      <dgm:spPr/>
      <dgm:t>
        <a:bodyPr/>
        <a:lstStyle/>
        <a:p>
          <a:endParaRPr lang="en-US"/>
        </a:p>
      </dgm:t>
    </dgm:pt>
    <dgm:pt modelId="{50B398D2-8433-4F43-9378-037770F4D57A}" type="sibTrans" cxnId="{DF6F307A-7422-4DC1-8000-4680527DC139}">
      <dgm:prSet/>
      <dgm:spPr/>
      <dgm:t>
        <a:bodyPr/>
        <a:lstStyle/>
        <a:p>
          <a:endParaRPr lang="en-US"/>
        </a:p>
      </dgm:t>
    </dgm:pt>
    <dgm:pt modelId="{17F8E098-DEE8-4529-B0F9-3ECC1C7F9CC8}" type="pres">
      <dgm:prSet presAssocID="{D6354C8A-4E24-4CC9-831C-40759C6D2E46}" presName="Name0" presStyleCnt="0">
        <dgm:presLayoutVars>
          <dgm:dir/>
          <dgm:resizeHandles val="exact"/>
        </dgm:presLayoutVars>
      </dgm:prSet>
      <dgm:spPr/>
    </dgm:pt>
    <dgm:pt modelId="{8EA17937-1836-47BA-9789-2675CAB4A437}" type="pres">
      <dgm:prSet presAssocID="{D6354C8A-4E24-4CC9-831C-40759C6D2E46}" presName="bkgdShp" presStyleLbl="alignAccFollowNode1" presStyleIdx="0" presStyleCnt="1"/>
      <dgm:spPr/>
    </dgm:pt>
    <dgm:pt modelId="{CDDDED85-C425-4D6C-B9F9-9F80501CEEF9}" type="pres">
      <dgm:prSet presAssocID="{D6354C8A-4E24-4CC9-831C-40759C6D2E46}" presName="linComp" presStyleCnt="0"/>
      <dgm:spPr/>
    </dgm:pt>
    <dgm:pt modelId="{5969973B-0DA6-4AEA-A4DF-73B725C4090C}" type="pres">
      <dgm:prSet presAssocID="{E1BBE424-AC41-4337-ADCB-03E704831E61}" presName="compNode" presStyleCnt="0"/>
      <dgm:spPr/>
    </dgm:pt>
    <dgm:pt modelId="{A05FB15A-0B8B-4D51-B04A-B5D1146F1F98}" type="pres">
      <dgm:prSet presAssocID="{E1BBE424-AC41-4337-ADCB-03E704831E6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1BAECD-1ED3-4763-9E67-F704400B80DB}" type="pres">
      <dgm:prSet presAssocID="{E1BBE424-AC41-4337-ADCB-03E704831E61}" presName="invisiNode" presStyleLbl="node1" presStyleIdx="0" presStyleCnt="4"/>
      <dgm:spPr/>
    </dgm:pt>
    <dgm:pt modelId="{4B6EBEB1-B90C-4308-96BF-666BBBEE62C0}" type="pres">
      <dgm:prSet presAssocID="{E1BBE424-AC41-4337-ADCB-03E704831E61}" presName="imagNode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B401454-6561-44B9-B979-29C0D026E6F6}" type="pres">
      <dgm:prSet presAssocID="{121AD1D4-702B-4250-A9E5-2FF2A374E8DF}" presName="sibTrans" presStyleLbl="sibTrans2D1" presStyleIdx="0" presStyleCnt="0"/>
      <dgm:spPr/>
      <dgm:t>
        <a:bodyPr/>
        <a:lstStyle/>
        <a:p>
          <a:endParaRPr lang="en-US"/>
        </a:p>
      </dgm:t>
    </dgm:pt>
    <dgm:pt modelId="{4A27F032-8DC9-4F7D-AA7F-57A7B4E50DFE}" type="pres">
      <dgm:prSet presAssocID="{52572EFD-191E-466C-838E-3418254418B1}" presName="compNode" presStyleCnt="0"/>
      <dgm:spPr/>
    </dgm:pt>
    <dgm:pt modelId="{8DA54B3D-F306-4283-8434-8B68FE9FE0F5}" type="pres">
      <dgm:prSet presAssocID="{52572EFD-191E-466C-838E-3418254418B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7F8D17-900B-4E25-B143-6CAC86050659}" type="pres">
      <dgm:prSet presAssocID="{52572EFD-191E-466C-838E-3418254418B1}" presName="invisiNode" presStyleLbl="node1" presStyleIdx="1" presStyleCnt="4"/>
      <dgm:spPr/>
    </dgm:pt>
    <dgm:pt modelId="{2BB715F0-EB90-4097-A0B5-A93CBAAE4DB1}" type="pres">
      <dgm:prSet presAssocID="{52572EFD-191E-466C-838E-3418254418B1}" presName="imagNode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9EECEE56-2F8B-4315-AB6B-9A487A2E1D48}" type="pres">
      <dgm:prSet presAssocID="{29A930C9-22DD-4542-AF6F-2BB505E69F21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91BA9B3-0436-4B4C-B4B9-830F2F92D489}" type="pres">
      <dgm:prSet presAssocID="{5FACF12C-B671-4A3C-B955-5F40BC52EF91}" presName="compNode" presStyleCnt="0"/>
      <dgm:spPr/>
    </dgm:pt>
    <dgm:pt modelId="{CF4CEBD5-B9F8-4098-8B11-0279A30B420D}" type="pres">
      <dgm:prSet presAssocID="{5FACF12C-B671-4A3C-B955-5F40BC52EF9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B80B74-FFF8-4C85-B80F-259CE44AB1F5}" type="pres">
      <dgm:prSet presAssocID="{5FACF12C-B671-4A3C-B955-5F40BC52EF91}" presName="invisiNode" presStyleLbl="node1" presStyleIdx="2" presStyleCnt="4"/>
      <dgm:spPr/>
    </dgm:pt>
    <dgm:pt modelId="{DE88D8F4-674C-4E84-BCDD-97FE70329B36}" type="pres">
      <dgm:prSet presAssocID="{5FACF12C-B671-4A3C-B955-5F40BC52EF91}" presName="imagNode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1FD759E5-DE4D-47F6-A36E-7783F73FBBEB}" type="pres">
      <dgm:prSet presAssocID="{16884F41-4953-404F-84DC-23FA755D574A}" presName="sibTrans" presStyleLbl="sibTrans2D1" presStyleIdx="0" presStyleCnt="0"/>
      <dgm:spPr/>
      <dgm:t>
        <a:bodyPr/>
        <a:lstStyle/>
        <a:p>
          <a:endParaRPr lang="en-US"/>
        </a:p>
      </dgm:t>
    </dgm:pt>
    <dgm:pt modelId="{0CD1102A-3638-4235-91AB-F2266C379721}" type="pres">
      <dgm:prSet presAssocID="{13BAFDAE-DF07-45FE-8357-85CD2359EE92}" presName="compNode" presStyleCnt="0"/>
      <dgm:spPr/>
    </dgm:pt>
    <dgm:pt modelId="{E7018694-932C-4CE7-A250-A89B906EFC5A}" type="pres">
      <dgm:prSet presAssocID="{13BAFDAE-DF07-45FE-8357-85CD2359EE9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01AE52-D2C8-46D6-A266-724926BAEAB3}" type="pres">
      <dgm:prSet presAssocID="{13BAFDAE-DF07-45FE-8357-85CD2359EE92}" presName="invisiNode" presStyleLbl="node1" presStyleIdx="3" presStyleCnt="4"/>
      <dgm:spPr/>
    </dgm:pt>
    <dgm:pt modelId="{20A6C499-443B-433C-9C70-7DCB3F40B61D}" type="pres">
      <dgm:prSet presAssocID="{13BAFDAE-DF07-45FE-8357-85CD2359EE92}" presName="imagNode" presStyleLbl="fgImgPlace1" presStyleIdx="3" presStyleCnt="4"/>
      <dgm:spPr/>
    </dgm:pt>
  </dgm:ptLst>
  <dgm:cxnLst>
    <dgm:cxn modelId="{5F99CB8D-CE29-428F-8EC1-0CE3CF2EAEC1}" type="presOf" srcId="{52572EFD-191E-466C-838E-3418254418B1}" destId="{8DA54B3D-F306-4283-8434-8B68FE9FE0F5}" srcOrd="0" destOrd="0" presId="urn:microsoft.com/office/officeart/2005/8/layout/pList2"/>
    <dgm:cxn modelId="{E8ADA1DF-405E-4A12-98C0-FEF16095B785}" type="presOf" srcId="{E1BBE424-AC41-4337-ADCB-03E704831E61}" destId="{A05FB15A-0B8B-4D51-B04A-B5D1146F1F98}" srcOrd="0" destOrd="0" presId="urn:microsoft.com/office/officeart/2005/8/layout/pList2"/>
    <dgm:cxn modelId="{8974B7AF-7BF7-487E-9EF6-368D0F54F3D9}" type="presOf" srcId="{16884F41-4953-404F-84DC-23FA755D574A}" destId="{1FD759E5-DE4D-47F6-A36E-7783F73FBBEB}" srcOrd="0" destOrd="0" presId="urn:microsoft.com/office/officeart/2005/8/layout/pList2"/>
    <dgm:cxn modelId="{8C684415-B1CC-41BC-AF30-47AFE22E92D9}" srcId="{D6354C8A-4E24-4CC9-831C-40759C6D2E46}" destId="{E1BBE424-AC41-4337-ADCB-03E704831E61}" srcOrd="0" destOrd="0" parTransId="{494176D4-222C-44AB-9073-775BC4285C10}" sibTransId="{121AD1D4-702B-4250-A9E5-2FF2A374E8DF}"/>
    <dgm:cxn modelId="{DF6F307A-7422-4DC1-8000-4680527DC139}" srcId="{D6354C8A-4E24-4CC9-831C-40759C6D2E46}" destId="{13BAFDAE-DF07-45FE-8357-85CD2359EE92}" srcOrd="3" destOrd="0" parTransId="{7A0A4377-6FC0-4CB1-904B-788B9863C4BD}" sibTransId="{50B398D2-8433-4F43-9378-037770F4D57A}"/>
    <dgm:cxn modelId="{5DD19868-C6D2-46D2-99AC-5DE545D5273B}" type="presOf" srcId="{29A930C9-22DD-4542-AF6F-2BB505E69F21}" destId="{9EECEE56-2F8B-4315-AB6B-9A487A2E1D48}" srcOrd="0" destOrd="0" presId="urn:microsoft.com/office/officeart/2005/8/layout/pList2"/>
    <dgm:cxn modelId="{3CE3E266-2736-4EDE-A2E6-6578443B6C9C}" srcId="{D6354C8A-4E24-4CC9-831C-40759C6D2E46}" destId="{5FACF12C-B671-4A3C-B955-5F40BC52EF91}" srcOrd="2" destOrd="0" parTransId="{6C46E4F3-2B8F-4939-BC98-A72A6C387DCB}" sibTransId="{16884F41-4953-404F-84DC-23FA755D574A}"/>
    <dgm:cxn modelId="{B4204703-3C44-42FD-BEA7-953BD1965EF0}" type="presOf" srcId="{13BAFDAE-DF07-45FE-8357-85CD2359EE92}" destId="{E7018694-932C-4CE7-A250-A89B906EFC5A}" srcOrd="0" destOrd="0" presId="urn:microsoft.com/office/officeart/2005/8/layout/pList2"/>
    <dgm:cxn modelId="{0632C2FA-DB30-4B32-A92C-F301445A1D3E}" type="presOf" srcId="{D6354C8A-4E24-4CC9-831C-40759C6D2E46}" destId="{17F8E098-DEE8-4529-B0F9-3ECC1C7F9CC8}" srcOrd="0" destOrd="0" presId="urn:microsoft.com/office/officeart/2005/8/layout/pList2"/>
    <dgm:cxn modelId="{6710EF5B-4216-4515-9D27-CE29FEA76704}" type="presOf" srcId="{5FACF12C-B671-4A3C-B955-5F40BC52EF91}" destId="{CF4CEBD5-B9F8-4098-8B11-0279A30B420D}" srcOrd="0" destOrd="0" presId="urn:microsoft.com/office/officeart/2005/8/layout/pList2"/>
    <dgm:cxn modelId="{51F511E1-8BED-45AF-8E66-EEF2875B7565}" type="presOf" srcId="{121AD1D4-702B-4250-A9E5-2FF2A374E8DF}" destId="{7B401454-6561-44B9-B979-29C0D026E6F6}" srcOrd="0" destOrd="0" presId="urn:microsoft.com/office/officeart/2005/8/layout/pList2"/>
    <dgm:cxn modelId="{5C9A940E-74D2-4B7E-91E0-056220A65909}" srcId="{D6354C8A-4E24-4CC9-831C-40759C6D2E46}" destId="{52572EFD-191E-466C-838E-3418254418B1}" srcOrd="1" destOrd="0" parTransId="{028734CF-4111-4996-84FC-8B4F73788B78}" sibTransId="{29A930C9-22DD-4542-AF6F-2BB505E69F21}"/>
    <dgm:cxn modelId="{652DD02B-A1B5-4CD1-87F7-9C6E2B7D3BA2}" type="presParOf" srcId="{17F8E098-DEE8-4529-B0F9-3ECC1C7F9CC8}" destId="{8EA17937-1836-47BA-9789-2675CAB4A437}" srcOrd="0" destOrd="0" presId="urn:microsoft.com/office/officeart/2005/8/layout/pList2"/>
    <dgm:cxn modelId="{81428FF1-2781-4CAC-944D-4EF1720AA876}" type="presParOf" srcId="{17F8E098-DEE8-4529-B0F9-3ECC1C7F9CC8}" destId="{CDDDED85-C425-4D6C-B9F9-9F80501CEEF9}" srcOrd="1" destOrd="0" presId="urn:microsoft.com/office/officeart/2005/8/layout/pList2"/>
    <dgm:cxn modelId="{DF8E19E8-1900-478B-917A-B1314A125332}" type="presParOf" srcId="{CDDDED85-C425-4D6C-B9F9-9F80501CEEF9}" destId="{5969973B-0DA6-4AEA-A4DF-73B725C4090C}" srcOrd="0" destOrd="0" presId="urn:microsoft.com/office/officeart/2005/8/layout/pList2"/>
    <dgm:cxn modelId="{CE0F66D0-6D31-44A6-85EE-B9D0FAA58C17}" type="presParOf" srcId="{5969973B-0DA6-4AEA-A4DF-73B725C4090C}" destId="{A05FB15A-0B8B-4D51-B04A-B5D1146F1F98}" srcOrd="0" destOrd="0" presId="urn:microsoft.com/office/officeart/2005/8/layout/pList2"/>
    <dgm:cxn modelId="{932B3B46-5EB0-44CB-93D3-22633C5F3630}" type="presParOf" srcId="{5969973B-0DA6-4AEA-A4DF-73B725C4090C}" destId="{1C1BAECD-1ED3-4763-9E67-F704400B80DB}" srcOrd="1" destOrd="0" presId="urn:microsoft.com/office/officeart/2005/8/layout/pList2"/>
    <dgm:cxn modelId="{946338E3-15F2-47EC-833C-BD623A9A95C8}" type="presParOf" srcId="{5969973B-0DA6-4AEA-A4DF-73B725C4090C}" destId="{4B6EBEB1-B90C-4308-96BF-666BBBEE62C0}" srcOrd="2" destOrd="0" presId="urn:microsoft.com/office/officeart/2005/8/layout/pList2"/>
    <dgm:cxn modelId="{E9AD9C18-D8E5-4D9C-B51E-90A71AA501D3}" type="presParOf" srcId="{CDDDED85-C425-4D6C-B9F9-9F80501CEEF9}" destId="{7B401454-6561-44B9-B979-29C0D026E6F6}" srcOrd="1" destOrd="0" presId="urn:microsoft.com/office/officeart/2005/8/layout/pList2"/>
    <dgm:cxn modelId="{4044ADF8-01D0-4B17-B61E-ACE69279B26C}" type="presParOf" srcId="{CDDDED85-C425-4D6C-B9F9-9F80501CEEF9}" destId="{4A27F032-8DC9-4F7D-AA7F-57A7B4E50DFE}" srcOrd="2" destOrd="0" presId="urn:microsoft.com/office/officeart/2005/8/layout/pList2"/>
    <dgm:cxn modelId="{CBAED93E-DA5D-4A98-847E-219BE6C8F1B5}" type="presParOf" srcId="{4A27F032-8DC9-4F7D-AA7F-57A7B4E50DFE}" destId="{8DA54B3D-F306-4283-8434-8B68FE9FE0F5}" srcOrd="0" destOrd="0" presId="urn:microsoft.com/office/officeart/2005/8/layout/pList2"/>
    <dgm:cxn modelId="{A701184A-11B3-4BE9-81E6-02F3D5803323}" type="presParOf" srcId="{4A27F032-8DC9-4F7D-AA7F-57A7B4E50DFE}" destId="{197F8D17-900B-4E25-B143-6CAC86050659}" srcOrd="1" destOrd="0" presId="urn:microsoft.com/office/officeart/2005/8/layout/pList2"/>
    <dgm:cxn modelId="{49C8BEEA-95C3-4BE8-BF19-551871AAB128}" type="presParOf" srcId="{4A27F032-8DC9-4F7D-AA7F-57A7B4E50DFE}" destId="{2BB715F0-EB90-4097-A0B5-A93CBAAE4DB1}" srcOrd="2" destOrd="0" presId="urn:microsoft.com/office/officeart/2005/8/layout/pList2"/>
    <dgm:cxn modelId="{2D6DE88F-1E07-4B7E-B22D-8280EF1D249F}" type="presParOf" srcId="{CDDDED85-C425-4D6C-B9F9-9F80501CEEF9}" destId="{9EECEE56-2F8B-4315-AB6B-9A487A2E1D48}" srcOrd="3" destOrd="0" presId="urn:microsoft.com/office/officeart/2005/8/layout/pList2"/>
    <dgm:cxn modelId="{C16CE93D-216F-416C-A7E0-7151EE8EA0CC}" type="presParOf" srcId="{CDDDED85-C425-4D6C-B9F9-9F80501CEEF9}" destId="{C91BA9B3-0436-4B4C-B4B9-830F2F92D489}" srcOrd="4" destOrd="0" presId="urn:microsoft.com/office/officeart/2005/8/layout/pList2"/>
    <dgm:cxn modelId="{8A7705CA-F134-4580-8CD3-3F6F6A125EF0}" type="presParOf" srcId="{C91BA9B3-0436-4B4C-B4B9-830F2F92D489}" destId="{CF4CEBD5-B9F8-4098-8B11-0279A30B420D}" srcOrd="0" destOrd="0" presId="urn:microsoft.com/office/officeart/2005/8/layout/pList2"/>
    <dgm:cxn modelId="{643ABD66-37E4-409F-A3D0-7FFE3B59CACA}" type="presParOf" srcId="{C91BA9B3-0436-4B4C-B4B9-830F2F92D489}" destId="{7EB80B74-FFF8-4C85-B80F-259CE44AB1F5}" srcOrd="1" destOrd="0" presId="urn:microsoft.com/office/officeart/2005/8/layout/pList2"/>
    <dgm:cxn modelId="{FF85D449-2F62-43CF-B5AF-BF045825ED31}" type="presParOf" srcId="{C91BA9B3-0436-4B4C-B4B9-830F2F92D489}" destId="{DE88D8F4-674C-4E84-BCDD-97FE70329B36}" srcOrd="2" destOrd="0" presId="urn:microsoft.com/office/officeart/2005/8/layout/pList2"/>
    <dgm:cxn modelId="{E3FED54B-99B9-427C-A3FD-5E32BC5583F4}" type="presParOf" srcId="{CDDDED85-C425-4D6C-B9F9-9F80501CEEF9}" destId="{1FD759E5-DE4D-47F6-A36E-7783F73FBBEB}" srcOrd="5" destOrd="0" presId="urn:microsoft.com/office/officeart/2005/8/layout/pList2"/>
    <dgm:cxn modelId="{9411C36E-3E39-43D3-BA8E-4BB6E8165129}" type="presParOf" srcId="{CDDDED85-C425-4D6C-B9F9-9F80501CEEF9}" destId="{0CD1102A-3638-4235-91AB-F2266C379721}" srcOrd="6" destOrd="0" presId="urn:microsoft.com/office/officeart/2005/8/layout/pList2"/>
    <dgm:cxn modelId="{04083235-8B3D-4273-83E3-A9B3E5B397F0}" type="presParOf" srcId="{0CD1102A-3638-4235-91AB-F2266C379721}" destId="{E7018694-932C-4CE7-A250-A89B906EFC5A}" srcOrd="0" destOrd="0" presId="urn:microsoft.com/office/officeart/2005/8/layout/pList2"/>
    <dgm:cxn modelId="{F10A2ADB-EC27-4C5F-AD7F-02FF1BEB9741}" type="presParOf" srcId="{0CD1102A-3638-4235-91AB-F2266C379721}" destId="{0001AE52-D2C8-46D6-A266-724926BAEAB3}" srcOrd="1" destOrd="0" presId="urn:microsoft.com/office/officeart/2005/8/layout/pList2"/>
    <dgm:cxn modelId="{D6F57734-BB09-4EDE-8AAA-C0AB3187FBB1}" type="presParOf" srcId="{0CD1102A-3638-4235-91AB-F2266C379721}" destId="{20A6C499-443B-433C-9C70-7DCB3F40B61D}" srcOrd="2" destOrd="0" presId="urn:microsoft.com/office/officeart/2005/8/layout/pList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231734C-2783-4674-9B71-82DE6FD6D4E1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B39AF3C4-EE03-47DE-AB29-C2FA4EBA87D5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মুস্তাহাব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2EFA11C0-2B6B-42BE-BD7A-ADD803E37114}" type="parTrans" cxnId="{92A9B414-7823-4E39-A3CE-E9BCCF40C616}">
      <dgm:prSet/>
      <dgm:spPr/>
      <dgm:t>
        <a:bodyPr/>
        <a:lstStyle/>
        <a:p>
          <a:endParaRPr lang="en-US"/>
        </a:p>
      </dgm:t>
    </dgm:pt>
    <dgm:pt modelId="{EF8E480D-0430-4E0E-BDFF-B3ADCFF397D7}" type="sibTrans" cxnId="{92A9B414-7823-4E39-A3CE-E9BCCF40C616}">
      <dgm:prSet/>
      <dgm:spPr/>
      <dgm:t>
        <a:bodyPr/>
        <a:lstStyle/>
        <a:p>
          <a:endParaRPr lang="en-US"/>
        </a:p>
      </dgm:t>
    </dgm:pt>
    <dgm:pt modelId="{C96CC0E2-5718-471C-9DD9-025E42CD9FCA}">
      <dgm:prSet phldrT="[Text]" custT="1"/>
      <dgm:spPr/>
      <dgm:t>
        <a:bodyPr/>
        <a:lstStyle/>
        <a:p>
          <a:r>
            <a:rPr lang="bn-BD" sz="3200" b="1" dirty="0" smtClean="0">
              <a:latin typeface="NikoshBAN" pitchFamily="2" charset="0"/>
              <a:cs typeface="NikoshBAN" pitchFamily="2" charset="0"/>
            </a:rPr>
            <a:t>অর্থঃপছন্দনীয় । যে সকল কাজ করলে নেকি পাওয়া যায় কিন্তু না করলে গুনাহ হয়না তাকে মুস্তাহাব বলে ।  </a:t>
          </a:r>
          <a:endParaRPr lang="en-US" sz="3200" b="1" dirty="0">
            <a:latin typeface="NikoshBAN" pitchFamily="2" charset="0"/>
            <a:cs typeface="NikoshBAN" pitchFamily="2" charset="0"/>
          </a:endParaRPr>
        </a:p>
      </dgm:t>
    </dgm:pt>
    <dgm:pt modelId="{56D67714-28A8-489C-BE5E-4B26FE2F8186}" type="parTrans" cxnId="{5386833F-FF92-4C81-8442-B6154F72EEE8}">
      <dgm:prSet/>
      <dgm:spPr/>
      <dgm:t>
        <a:bodyPr/>
        <a:lstStyle/>
        <a:p>
          <a:endParaRPr lang="en-US"/>
        </a:p>
      </dgm:t>
    </dgm:pt>
    <dgm:pt modelId="{BC18F6A6-87C1-4B48-B88A-A72C640D292B}" type="sibTrans" cxnId="{5386833F-FF92-4C81-8442-B6154F72EEE8}">
      <dgm:prSet/>
      <dgm:spPr/>
      <dgm:t>
        <a:bodyPr/>
        <a:lstStyle/>
        <a:p>
          <a:endParaRPr lang="en-US"/>
        </a:p>
      </dgm:t>
    </dgm:pt>
    <dgm:pt modelId="{B661A011-A7E9-4B33-AC0A-21ADE346D6D9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মুবাহ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83FEB23E-5FB2-4EDA-B546-843C7945EE0A}" type="parTrans" cxnId="{B670226B-8E73-44BA-B648-38D17D6C6E27}">
      <dgm:prSet/>
      <dgm:spPr/>
      <dgm:t>
        <a:bodyPr/>
        <a:lstStyle/>
        <a:p>
          <a:endParaRPr lang="en-US"/>
        </a:p>
      </dgm:t>
    </dgm:pt>
    <dgm:pt modelId="{9E282055-733B-4572-BAF3-AA344EF506AF}" type="sibTrans" cxnId="{B670226B-8E73-44BA-B648-38D17D6C6E27}">
      <dgm:prSet/>
      <dgm:spPr/>
      <dgm:t>
        <a:bodyPr/>
        <a:lstStyle/>
        <a:p>
          <a:endParaRPr lang="en-US"/>
        </a:p>
      </dgm:t>
    </dgm:pt>
    <dgm:pt modelId="{3A18BFB1-4C89-48BB-9850-7C81E12C7336}">
      <dgm:prSet phldrT="[Text]"/>
      <dgm:spPr/>
      <dgm:t>
        <a:bodyPr/>
        <a:lstStyle/>
        <a:p>
          <a:r>
            <a:rPr lang="bn-BD" b="1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rPr>
            <a:t>যে কাজ করলে নেকি এবং গুনাহ নেই তাকে মুবাহ বলে ।  </a:t>
          </a:r>
          <a:endParaRPr lang="en-US" b="1" dirty="0">
            <a:solidFill>
              <a:srgbClr val="00B0F0"/>
            </a:solidFill>
            <a:latin typeface="NikoshBAN" pitchFamily="2" charset="0"/>
            <a:cs typeface="NikoshBAN" pitchFamily="2" charset="0"/>
          </a:endParaRPr>
        </a:p>
      </dgm:t>
    </dgm:pt>
    <dgm:pt modelId="{C44D3F3C-68A6-4088-85B5-6BFFF92C976E}" type="parTrans" cxnId="{CA931AB2-2E4A-4733-9A18-268A2322D6DE}">
      <dgm:prSet/>
      <dgm:spPr/>
      <dgm:t>
        <a:bodyPr/>
        <a:lstStyle/>
        <a:p>
          <a:endParaRPr lang="en-US"/>
        </a:p>
      </dgm:t>
    </dgm:pt>
    <dgm:pt modelId="{FE34E3D2-7E51-4FD5-9B97-E3FFA706D9BC}" type="sibTrans" cxnId="{CA931AB2-2E4A-4733-9A18-268A2322D6DE}">
      <dgm:prSet/>
      <dgm:spPr/>
      <dgm:t>
        <a:bodyPr/>
        <a:lstStyle/>
        <a:p>
          <a:endParaRPr lang="en-US"/>
        </a:p>
      </dgm:t>
    </dgm:pt>
    <dgm:pt modelId="{F6E0CDC7-62C4-4B68-8918-A46161FCBD9D}" type="pres">
      <dgm:prSet presAssocID="{1231734C-2783-4674-9B71-82DE6FD6D4E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B1941FF-4381-4824-8DB3-60B742A81652}" type="pres">
      <dgm:prSet presAssocID="{B39AF3C4-EE03-47DE-AB29-C2FA4EBA87D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E45BC4-3262-423A-864D-897736CF6C41}" type="pres">
      <dgm:prSet presAssocID="{B39AF3C4-EE03-47DE-AB29-C2FA4EBA87D5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546726-1574-46CD-83AB-9E14B589AE8F}" type="pres">
      <dgm:prSet presAssocID="{B661A011-A7E9-4B33-AC0A-21ADE346D6D9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F140A8-ACA4-4536-B742-88A6BB2E422B}" type="pres">
      <dgm:prSet presAssocID="{B661A011-A7E9-4B33-AC0A-21ADE346D6D9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8DFED0D-4666-4948-989C-7B242A4E6DF6}" type="presOf" srcId="{3A18BFB1-4C89-48BB-9850-7C81E12C7336}" destId="{BCF140A8-ACA4-4536-B742-88A6BB2E422B}" srcOrd="0" destOrd="0" presId="urn:microsoft.com/office/officeart/2005/8/layout/vList2"/>
    <dgm:cxn modelId="{806C2E16-1DB8-4370-9536-65106ED49A27}" type="presOf" srcId="{B39AF3C4-EE03-47DE-AB29-C2FA4EBA87D5}" destId="{2B1941FF-4381-4824-8DB3-60B742A81652}" srcOrd="0" destOrd="0" presId="urn:microsoft.com/office/officeart/2005/8/layout/vList2"/>
    <dgm:cxn modelId="{B670226B-8E73-44BA-B648-38D17D6C6E27}" srcId="{1231734C-2783-4674-9B71-82DE6FD6D4E1}" destId="{B661A011-A7E9-4B33-AC0A-21ADE346D6D9}" srcOrd="1" destOrd="0" parTransId="{83FEB23E-5FB2-4EDA-B546-843C7945EE0A}" sibTransId="{9E282055-733B-4572-BAF3-AA344EF506AF}"/>
    <dgm:cxn modelId="{5386833F-FF92-4C81-8442-B6154F72EEE8}" srcId="{B39AF3C4-EE03-47DE-AB29-C2FA4EBA87D5}" destId="{C96CC0E2-5718-471C-9DD9-025E42CD9FCA}" srcOrd="0" destOrd="0" parTransId="{56D67714-28A8-489C-BE5E-4B26FE2F8186}" sibTransId="{BC18F6A6-87C1-4B48-B88A-A72C640D292B}"/>
    <dgm:cxn modelId="{7BBE09B3-9D70-4CB4-BCF1-511218F3B6E8}" type="presOf" srcId="{1231734C-2783-4674-9B71-82DE6FD6D4E1}" destId="{F6E0CDC7-62C4-4B68-8918-A46161FCBD9D}" srcOrd="0" destOrd="0" presId="urn:microsoft.com/office/officeart/2005/8/layout/vList2"/>
    <dgm:cxn modelId="{C6534346-848E-4D2E-B37E-A5CB48F0504C}" type="presOf" srcId="{B661A011-A7E9-4B33-AC0A-21ADE346D6D9}" destId="{7A546726-1574-46CD-83AB-9E14B589AE8F}" srcOrd="0" destOrd="0" presId="urn:microsoft.com/office/officeart/2005/8/layout/vList2"/>
    <dgm:cxn modelId="{CA931AB2-2E4A-4733-9A18-268A2322D6DE}" srcId="{B661A011-A7E9-4B33-AC0A-21ADE346D6D9}" destId="{3A18BFB1-4C89-48BB-9850-7C81E12C7336}" srcOrd="0" destOrd="0" parTransId="{C44D3F3C-68A6-4088-85B5-6BFFF92C976E}" sibTransId="{FE34E3D2-7E51-4FD5-9B97-E3FFA706D9BC}"/>
    <dgm:cxn modelId="{B8FBA337-3524-412C-B39C-64C0C4AAB19B}" type="presOf" srcId="{C96CC0E2-5718-471C-9DD9-025E42CD9FCA}" destId="{DCE45BC4-3262-423A-864D-897736CF6C41}" srcOrd="0" destOrd="0" presId="urn:microsoft.com/office/officeart/2005/8/layout/vList2"/>
    <dgm:cxn modelId="{92A9B414-7823-4E39-A3CE-E9BCCF40C616}" srcId="{1231734C-2783-4674-9B71-82DE6FD6D4E1}" destId="{B39AF3C4-EE03-47DE-AB29-C2FA4EBA87D5}" srcOrd="0" destOrd="0" parTransId="{2EFA11C0-2B6B-42BE-BD7A-ADD803E37114}" sibTransId="{EF8E480D-0430-4E0E-BDFF-B3ADCFF397D7}"/>
    <dgm:cxn modelId="{8F67EC1C-D13D-4FC2-9D07-6FC4187E8394}" type="presParOf" srcId="{F6E0CDC7-62C4-4B68-8918-A46161FCBD9D}" destId="{2B1941FF-4381-4824-8DB3-60B742A81652}" srcOrd="0" destOrd="0" presId="urn:microsoft.com/office/officeart/2005/8/layout/vList2"/>
    <dgm:cxn modelId="{3655A392-56C9-4747-9C43-5AF803F14610}" type="presParOf" srcId="{F6E0CDC7-62C4-4B68-8918-A46161FCBD9D}" destId="{DCE45BC4-3262-423A-864D-897736CF6C41}" srcOrd="1" destOrd="0" presId="urn:microsoft.com/office/officeart/2005/8/layout/vList2"/>
    <dgm:cxn modelId="{6C077E34-4764-40B7-958E-FA101BFF70DC}" type="presParOf" srcId="{F6E0CDC7-62C4-4B68-8918-A46161FCBD9D}" destId="{7A546726-1574-46CD-83AB-9E14B589AE8F}" srcOrd="2" destOrd="0" presId="urn:microsoft.com/office/officeart/2005/8/layout/vList2"/>
    <dgm:cxn modelId="{1C1ED9D3-3D7D-4FDF-91B3-75E59F7FEA2C}" type="presParOf" srcId="{F6E0CDC7-62C4-4B68-8918-A46161FCBD9D}" destId="{BCF140A8-ACA4-4536-B742-88A6BB2E422B}" srcOrd="3" destOrd="0" presId="urn:microsoft.com/office/officeart/2005/8/layout/vList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62F279E-6E04-4D69-9AA3-735598B1B262}" type="doc">
      <dgm:prSet loTypeId="urn:microsoft.com/office/officeart/2005/8/layout/hList6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4CBFEA7-FD1D-49BB-BE63-619931219AA1}">
      <dgm:prSet phldrT="[Text]" custT="1"/>
      <dgm:spPr/>
      <dgm:t>
        <a:bodyPr/>
        <a:lstStyle/>
        <a:p>
          <a:r>
            <a:rPr lang="bn-BD" sz="40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সুরমা দল </a:t>
          </a:r>
          <a:r>
            <a:rPr lang="bn-BD" sz="4000" dirty="0" smtClean="0">
              <a:latin typeface="NikoshBAN" pitchFamily="2" charset="0"/>
              <a:cs typeface="NikoshBAN" pitchFamily="2" charset="0"/>
            </a:rPr>
            <a:t> </a:t>
          </a:r>
          <a:endParaRPr lang="en-US" sz="4000" dirty="0">
            <a:latin typeface="NikoshBAN" pitchFamily="2" charset="0"/>
            <a:cs typeface="NikoshBAN" pitchFamily="2" charset="0"/>
          </a:endParaRPr>
        </a:p>
      </dgm:t>
    </dgm:pt>
    <dgm:pt modelId="{6889507E-27A8-4DEC-AED8-55DCB68B1C4F}" type="parTrans" cxnId="{0A4DACC0-BDBD-4264-A654-B430EF3925CB}">
      <dgm:prSet/>
      <dgm:spPr/>
      <dgm:t>
        <a:bodyPr/>
        <a:lstStyle/>
        <a:p>
          <a:endParaRPr lang="en-US"/>
        </a:p>
      </dgm:t>
    </dgm:pt>
    <dgm:pt modelId="{4339AD2C-783A-490F-B18B-7DB2175FCF54}" type="sibTrans" cxnId="{0A4DACC0-BDBD-4264-A654-B430EF3925CB}">
      <dgm:prSet/>
      <dgm:spPr/>
      <dgm:t>
        <a:bodyPr/>
        <a:lstStyle/>
        <a:p>
          <a:endParaRPr lang="en-US"/>
        </a:p>
      </dgm:t>
    </dgm:pt>
    <dgm:pt modelId="{F2F12922-5AB9-45E1-A870-7683D905EB25}">
      <dgm:prSet phldrT="[Text]" custT="1"/>
      <dgm:spPr/>
      <dgm:t>
        <a:bodyPr/>
        <a:lstStyle/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দলে আলোচনা করে </a:t>
          </a:r>
          <a:r>
            <a:rPr lang="bn-BD" sz="3200" dirty="0" smtClean="0">
              <a:latin typeface="NikoshBAN" pitchFamily="2" charset="0"/>
              <a:cs typeface="NikoshBAN" pitchFamily="2" charset="0"/>
            </a:rPr>
            <a:t> 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889CECA4-7209-4AD0-A2E2-1072ED67BD7E}" type="parTrans" cxnId="{8704A061-AC43-4417-87C5-44A7B4538154}">
      <dgm:prSet/>
      <dgm:spPr/>
      <dgm:t>
        <a:bodyPr/>
        <a:lstStyle/>
        <a:p>
          <a:endParaRPr lang="en-US"/>
        </a:p>
      </dgm:t>
    </dgm:pt>
    <dgm:pt modelId="{B27DC290-0039-455F-ABC6-B8AC3297AAC2}" type="sibTrans" cxnId="{8704A061-AC43-4417-87C5-44A7B4538154}">
      <dgm:prSet/>
      <dgm:spPr/>
      <dgm:t>
        <a:bodyPr/>
        <a:lstStyle/>
        <a:p>
          <a:endParaRPr lang="en-US"/>
        </a:p>
      </dgm:t>
    </dgm:pt>
    <dgm:pt modelId="{C17F1EBB-36E9-4ABE-9B07-F2F3C9AA69A8}">
      <dgm:prSet phldrT="[Text]" custT="1"/>
      <dgm:spPr/>
      <dgm:t>
        <a:bodyPr/>
        <a:lstStyle/>
        <a:p>
          <a:r>
            <a:rPr lang="bn-BD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মানব জীবনে হালালের প্রভাব ৫ টি বাক্যে লিখ </a:t>
          </a:r>
          <a:r>
            <a:rPr lang="bn-BD" sz="3200" dirty="0" smtClean="0">
              <a:latin typeface="NikoshBAN" pitchFamily="2" charset="0"/>
              <a:cs typeface="NikoshBAN" pitchFamily="2" charset="0"/>
            </a:rPr>
            <a:t> 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3B55C130-A5E7-4561-9312-26C6544CDE5F}" type="parTrans" cxnId="{ED2DB8FD-4188-4DD8-A0F3-8353F04B89BA}">
      <dgm:prSet/>
      <dgm:spPr/>
      <dgm:t>
        <a:bodyPr/>
        <a:lstStyle/>
        <a:p>
          <a:endParaRPr lang="en-US"/>
        </a:p>
      </dgm:t>
    </dgm:pt>
    <dgm:pt modelId="{55FDCCC3-59E1-4B09-BF44-E2292C1CDDB2}" type="sibTrans" cxnId="{ED2DB8FD-4188-4DD8-A0F3-8353F04B89BA}">
      <dgm:prSet/>
      <dgm:spPr/>
      <dgm:t>
        <a:bodyPr/>
        <a:lstStyle/>
        <a:p>
          <a:endParaRPr lang="en-US"/>
        </a:p>
      </dgm:t>
    </dgm:pt>
    <dgm:pt modelId="{A1B2B921-95E6-4109-B101-1CAB3EF01059}">
      <dgm:prSet phldrT="[Text]" custT="1"/>
      <dgm:spPr/>
      <dgm:t>
        <a:bodyPr/>
        <a:lstStyle/>
        <a:p>
          <a:r>
            <a:rPr lang="bn-BD" sz="40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মেঘনা দল </a:t>
          </a:r>
          <a:endParaRPr lang="en-US" sz="4000" b="1" dirty="0">
            <a:solidFill>
              <a:srgbClr val="00B050"/>
            </a:solidFill>
            <a:latin typeface="NikoshBAN" pitchFamily="2" charset="0"/>
            <a:cs typeface="NikoshBAN" pitchFamily="2" charset="0"/>
          </a:endParaRPr>
        </a:p>
      </dgm:t>
    </dgm:pt>
    <dgm:pt modelId="{75EC185B-7F1F-4B37-8EE9-BE200C18518B}" type="parTrans" cxnId="{DE550B6C-050F-4392-AD9A-62D995A912B3}">
      <dgm:prSet/>
      <dgm:spPr/>
      <dgm:t>
        <a:bodyPr/>
        <a:lstStyle/>
        <a:p>
          <a:endParaRPr lang="en-US"/>
        </a:p>
      </dgm:t>
    </dgm:pt>
    <dgm:pt modelId="{E021B9AE-9612-4766-977D-F1C2714427A9}" type="sibTrans" cxnId="{DE550B6C-050F-4392-AD9A-62D995A912B3}">
      <dgm:prSet/>
      <dgm:spPr/>
      <dgm:t>
        <a:bodyPr/>
        <a:lstStyle/>
        <a:p>
          <a:endParaRPr lang="en-US"/>
        </a:p>
      </dgm:t>
    </dgm:pt>
    <dgm:pt modelId="{F681B02E-38CB-4265-84D7-61CF123CFB0C}">
      <dgm:prSet phldrT="[Text]" custT="1"/>
      <dgm:spPr/>
      <dgm:t>
        <a:bodyPr/>
        <a:lstStyle/>
        <a:p>
          <a:r>
            <a:rPr lang="bn-BD" sz="2000" dirty="0" smtClean="0">
              <a:latin typeface="NikoshBAN" pitchFamily="2" charset="0"/>
              <a:cs typeface="NikoshBAN" pitchFamily="2" charset="0"/>
            </a:rPr>
            <a:t>দলীয় আলোচনার মাধ্যমে </a:t>
          </a:r>
          <a:r>
            <a:rPr lang="bn-BD" sz="2800" dirty="0" smtClean="0">
              <a:latin typeface="NikoshBAN" pitchFamily="2" charset="0"/>
              <a:cs typeface="NikoshBAN" pitchFamily="2" charset="0"/>
            </a:rPr>
            <a:t> 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8C9FCEF7-29BC-429B-83BE-A375B89F86BC}" type="parTrans" cxnId="{E06D3DC4-E441-47E8-BA89-AFF33FF4E9DF}">
      <dgm:prSet/>
      <dgm:spPr/>
      <dgm:t>
        <a:bodyPr/>
        <a:lstStyle/>
        <a:p>
          <a:endParaRPr lang="en-US"/>
        </a:p>
      </dgm:t>
    </dgm:pt>
    <dgm:pt modelId="{9E069C75-49DA-4E0B-AADC-1BC1054A4C59}" type="sibTrans" cxnId="{E06D3DC4-E441-47E8-BA89-AFF33FF4E9DF}">
      <dgm:prSet/>
      <dgm:spPr/>
      <dgm:t>
        <a:bodyPr/>
        <a:lstStyle/>
        <a:p>
          <a:endParaRPr lang="en-US"/>
        </a:p>
      </dgm:t>
    </dgm:pt>
    <dgm:pt modelId="{A41235BA-EF26-4F51-9932-2E2581FCF141}">
      <dgm:prSet phldrT="[Text]" custT="1"/>
      <dgm:spPr/>
      <dgm:t>
        <a:bodyPr/>
        <a:lstStyle/>
        <a:p>
          <a:r>
            <a:rPr lang="bn-BD" sz="32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মানব জীবনে হারামের প্রভাব ৪ টি বাক্যে লিখ । </a:t>
          </a:r>
          <a:endParaRPr lang="en-US" sz="3200" b="1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gm:t>
    </dgm:pt>
    <dgm:pt modelId="{99D36699-8AF3-4EF6-B581-499F6FF751FE}" type="parTrans" cxnId="{31AFDDE7-44DE-4DAA-B21C-1A775125F24C}">
      <dgm:prSet/>
      <dgm:spPr/>
      <dgm:t>
        <a:bodyPr/>
        <a:lstStyle/>
        <a:p>
          <a:endParaRPr lang="en-US"/>
        </a:p>
      </dgm:t>
    </dgm:pt>
    <dgm:pt modelId="{C74AC1E4-071E-4598-9AA8-3F160D9BBF68}" type="sibTrans" cxnId="{31AFDDE7-44DE-4DAA-B21C-1A775125F24C}">
      <dgm:prSet/>
      <dgm:spPr/>
      <dgm:t>
        <a:bodyPr/>
        <a:lstStyle/>
        <a:p>
          <a:endParaRPr lang="en-US"/>
        </a:p>
      </dgm:t>
    </dgm:pt>
    <dgm:pt modelId="{6C734BD3-4D8A-4966-B402-E5D9B9E57EF4}" type="pres">
      <dgm:prSet presAssocID="{562F279E-6E04-4D69-9AA3-735598B1B26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51CC99A-E0F0-4DA4-A3A4-9025FBC94F55}" type="pres">
      <dgm:prSet presAssocID="{34CBFEA7-FD1D-49BB-BE63-619931219AA1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A0F0EF-EC3B-4D5C-BAA5-82DE76E04A0C}" type="pres">
      <dgm:prSet presAssocID="{4339AD2C-783A-490F-B18B-7DB2175FCF54}" presName="sibTrans" presStyleCnt="0"/>
      <dgm:spPr/>
    </dgm:pt>
    <dgm:pt modelId="{C5285EC6-59EA-4E26-8673-B530E997F1C2}" type="pres">
      <dgm:prSet presAssocID="{A1B2B921-95E6-4109-B101-1CAB3EF01059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E550B6C-050F-4392-AD9A-62D995A912B3}" srcId="{562F279E-6E04-4D69-9AA3-735598B1B262}" destId="{A1B2B921-95E6-4109-B101-1CAB3EF01059}" srcOrd="1" destOrd="0" parTransId="{75EC185B-7F1F-4B37-8EE9-BE200C18518B}" sibTransId="{E021B9AE-9612-4766-977D-F1C2714427A9}"/>
    <dgm:cxn modelId="{E06D3DC4-E441-47E8-BA89-AFF33FF4E9DF}" srcId="{A1B2B921-95E6-4109-B101-1CAB3EF01059}" destId="{F681B02E-38CB-4265-84D7-61CF123CFB0C}" srcOrd="0" destOrd="0" parTransId="{8C9FCEF7-29BC-429B-83BE-A375B89F86BC}" sibTransId="{9E069C75-49DA-4E0B-AADC-1BC1054A4C59}"/>
    <dgm:cxn modelId="{8704A061-AC43-4417-87C5-44A7B4538154}" srcId="{34CBFEA7-FD1D-49BB-BE63-619931219AA1}" destId="{F2F12922-5AB9-45E1-A870-7683D905EB25}" srcOrd="0" destOrd="0" parTransId="{889CECA4-7209-4AD0-A2E2-1072ED67BD7E}" sibTransId="{B27DC290-0039-455F-ABC6-B8AC3297AAC2}"/>
    <dgm:cxn modelId="{EE4CCA9B-B5A8-4D3F-8368-0C4D14361BD6}" type="presOf" srcId="{A41235BA-EF26-4F51-9932-2E2581FCF141}" destId="{C5285EC6-59EA-4E26-8673-B530E997F1C2}" srcOrd="0" destOrd="2" presId="urn:microsoft.com/office/officeart/2005/8/layout/hList6"/>
    <dgm:cxn modelId="{991A073B-B1F1-4A07-846D-4E6B4DAFEBC8}" type="presOf" srcId="{562F279E-6E04-4D69-9AA3-735598B1B262}" destId="{6C734BD3-4D8A-4966-B402-E5D9B9E57EF4}" srcOrd="0" destOrd="0" presId="urn:microsoft.com/office/officeart/2005/8/layout/hList6"/>
    <dgm:cxn modelId="{5E50B99D-7DBD-4F06-AE14-DA044CD3A0DB}" type="presOf" srcId="{A1B2B921-95E6-4109-B101-1CAB3EF01059}" destId="{C5285EC6-59EA-4E26-8673-B530E997F1C2}" srcOrd="0" destOrd="0" presId="urn:microsoft.com/office/officeart/2005/8/layout/hList6"/>
    <dgm:cxn modelId="{1371437C-9213-46D5-99B1-59C36E3C1A0E}" type="presOf" srcId="{F2F12922-5AB9-45E1-A870-7683D905EB25}" destId="{751CC99A-E0F0-4DA4-A3A4-9025FBC94F55}" srcOrd="0" destOrd="1" presId="urn:microsoft.com/office/officeart/2005/8/layout/hList6"/>
    <dgm:cxn modelId="{0A4DACC0-BDBD-4264-A654-B430EF3925CB}" srcId="{562F279E-6E04-4D69-9AA3-735598B1B262}" destId="{34CBFEA7-FD1D-49BB-BE63-619931219AA1}" srcOrd="0" destOrd="0" parTransId="{6889507E-27A8-4DEC-AED8-55DCB68B1C4F}" sibTransId="{4339AD2C-783A-490F-B18B-7DB2175FCF54}"/>
    <dgm:cxn modelId="{EA3F5B3A-2599-4FCD-A8D3-2DAE8D789498}" type="presOf" srcId="{F681B02E-38CB-4265-84D7-61CF123CFB0C}" destId="{C5285EC6-59EA-4E26-8673-B530E997F1C2}" srcOrd="0" destOrd="1" presId="urn:microsoft.com/office/officeart/2005/8/layout/hList6"/>
    <dgm:cxn modelId="{65126825-2DD6-4FDF-B72B-563879E50E4A}" type="presOf" srcId="{34CBFEA7-FD1D-49BB-BE63-619931219AA1}" destId="{751CC99A-E0F0-4DA4-A3A4-9025FBC94F55}" srcOrd="0" destOrd="0" presId="urn:microsoft.com/office/officeart/2005/8/layout/hList6"/>
    <dgm:cxn modelId="{ED2DB8FD-4188-4DD8-A0F3-8353F04B89BA}" srcId="{34CBFEA7-FD1D-49BB-BE63-619931219AA1}" destId="{C17F1EBB-36E9-4ABE-9B07-F2F3C9AA69A8}" srcOrd="1" destOrd="0" parTransId="{3B55C130-A5E7-4561-9312-26C6544CDE5F}" sibTransId="{55FDCCC3-59E1-4B09-BF44-E2292C1CDDB2}"/>
    <dgm:cxn modelId="{5B74FF4D-4108-458B-876D-499A3D6A4E16}" type="presOf" srcId="{C17F1EBB-36E9-4ABE-9B07-F2F3C9AA69A8}" destId="{751CC99A-E0F0-4DA4-A3A4-9025FBC94F55}" srcOrd="0" destOrd="2" presId="urn:microsoft.com/office/officeart/2005/8/layout/hList6"/>
    <dgm:cxn modelId="{31AFDDE7-44DE-4DAA-B21C-1A775125F24C}" srcId="{A1B2B921-95E6-4109-B101-1CAB3EF01059}" destId="{A41235BA-EF26-4F51-9932-2E2581FCF141}" srcOrd="1" destOrd="0" parTransId="{99D36699-8AF3-4EF6-B581-499F6FF751FE}" sibTransId="{C74AC1E4-071E-4598-9AA8-3F160D9BBF68}"/>
    <dgm:cxn modelId="{BFEB5560-0452-4CAC-BB17-9534A56884EC}" type="presParOf" srcId="{6C734BD3-4D8A-4966-B402-E5D9B9E57EF4}" destId="{751CC99A-E0F0-4DA4-A3A4-9025FBC94F55}" srcOrd="0" destOrd="0" presId="urn:microsoft.com/office/officeart/2005/8/layout/hList6"/>
    <dgm:cxn modelId="{09774127-9583-40D4-AA29-83491D7D470D}" type="presParOf" srcId="{6C734BD3-4D8A-4966-B402-E5D9B9E57EF4}" destId="{24A0F0EF-EC3B-4D5C-BAA5-82DE76E04A0C}" srcOrd="1" destOrd="0" presId="urn:microsoft.com/office/officeart/2005/8/layout/hList6"/>
    <dgm:cxn modelId="{23A13197-7BEC-49EE-9B87-9780C6FD9641}" type="presParOf" srcId="{6C734BD3-4D8A-4966-B402-E5D9B9E57EF4}" destId="{C5285EC6-59EA-4E26-8673-B530E997F1C2}" srcOrd="2" destOrd="0" presId="urn:microsoft.com/office/officeart/2005/8/layout/hList6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B4324DF-3098-4BE1-AD14-FB84C022CDB3}" type="doc">
      <dgm:prSet loTypeId="urn:microsoft.com/office/officeart/2005/8/layout/chevron2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6487BC7-A0FE-447D-90A3-6ED52C389224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জ্ঞান মুলক 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19766B63-C6A1-4A54-89ED-E3DD9F67B1E6}" type="parTrans" cxnId="{FD976CA1-2814-48CA-90DB-C1668C9E3B0E}">
      <dgm:prSet/>
      <dgm:spPr/>
      <dgm:t>
        <a:bodyPr/>
        <a:lstStyle/>
        <a:p>
          <a:endParaRPr lang="en-US"/>
        </a:p>
      </dgm:t>
    </dgm:pt>
    <dgm:pt modelId="{D809DACD-5983-4E51-AAB9-7BF9B6B92A17}" type="sibTrans" cxnId="{FD976CA1-2814-48CA-90DB-C1668C9E3B0E}">
      <dgm:prSet/>
      <dgm:spPr/>
      <dgm:t>
        <a:bodyPr/>
        <a:lstStyle/>
        <a:p>
          <a:endParaRPr lang="en-US"/>
        </a:p>
      </dgm:t>
    </dgm:pt>
    <dgm:pt modelId="{D771287F-95F4-49B5-A3B8-987F35E5A67A}">
      <dgm:prSet phldrT="[Text]"/>
      <dgm:spPr/>
      <dgm:t>
        <a:bodyPr/>
        <a:lstStyle/>
        <a:p>
          <a:endParaRPr lang="en-US" sz="2700" dirty="0"/>
        </a:p>
      </dgm:t>
    </dgm:pt>
    <dgm:pt modelId="{E01CD0E2-7B21-4F59-8EA2-A54BD17503C0}" type="parTrans" cxnId="{19E53D34-3948-4346-A8E5-145A664DA604}">
      <dgm:prSet/>
      <dgm:spPr/>
      <dgm:t>
        <a:bodyPr/>
        <a:lstStyle/>
        <a:p>
          <a:endParaRPr lang="en-US"/>
        </a:p>
      </dgm:t>
    </dgm:pt>
    <dgm:pt modelId="{7BDD3A46-549F-4672-850B-F0E019963CA1}" type="sibTrans" cxnId="{19E53D34-3948-4346-A8E5-145A664DA604}">
      <dgm:prSet/>
      <dgm:spPr/>
      <dgm:t>
        <a:bodyPr/>
        <a:lstStyle/>
        <a:p>
          <a:endParaRPr lang="en-US"/>
        </a:p>
      </dgm:t>
    </dgm:pt>
    <dgm:pt modelId="{E6EB18C7-0350-4B55-B22A-D8833068376D}">
      <dgm:prSet phldrT="[Text]" custT="1"/>
      <dgm:spPr/>
      <dgm:t>
        <a:bodyPr/>
        <a:lstStyle/>
        <a:p>
          <a:r>
            <a:rPr lang="bn-BD" sz="2400" dirty="0" smtClean="0">
              <a:latin typeface="NikoshBAN" pitchFamily="2" charset="0"/>
              <a:cs typeface="NikoshBAN" pitchFamily="2" charset="0"/>
            </a:rPr>
            <a:t>শরিয়ত অর্থ কী ?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0A69FB55-1D08-47C8-A341-D810C99E5F53}" type="parTrans" cxnId="{B26BE7B5-B2F6-4101-B87C-79D6783F9BDD}">
      <dgm:prSet/>
      <dgm:spPr/>
      <dgm:t>
        <a:bodyPr/>
        <a:lstStyle/>
        <a:p>
          <a:endParaRPr lang="en-US"/>
        </a:p>
      </dgm:t>
    </dgm:pt>
    <dgm:pt modelId="{C3732A7E-1596-4233-8B24-AF6AFC898E75}" type="sibTrans" cxnId="{B26BE7B5-B2F6-4101-B87C-79D6783F9BDD}">
      <dgm:prSet/>
      <dgm:spPr/>
      <dgm:t>
        <a:bodyPr/>
        <a:lstStyle/>
        <a:p>
          <a:endParaRPr lang="en-US"/>
        </a:p>
      </dgm:t>
    </dgm:pt>
    <dgm:pt modelId="{2FB2657B-7110-4C89-9FAA-1C6C72BB27E3}">
      <dgm:prSet phldrT="[Text]" custT="1"/>
      <dgm:spPr/>
      <dgm:t>
        <a:bodyPr/>
        <a:lstStyle/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অনুধাবন 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B76DEB44-62AB-4D43-9BAB-B3235F05D435}" type="parTrans" cxnId="{C326038D-AD9A-4F56-BF29-2F6286577207}">
      <dgm:prSet/>
      <dgm:spPr/>
      <dgm:t>
        <a:bodyPr/>
        <a:lstStyle/>
        <a:p>
          <a:endParaRPr lang="en-US"/>
        </a:p>
      </dgm:t>
    </dgm:pt>
    <dgm:pt modelId="{7230F829-A074-4C97-AB6F-9027B987AF88}" type="sibTrans" cxnId="{C326038D-AD9A-4F56-BF29-2F6286577207}">
      <dgm:prSet/>
      <dgm:spPr/>
      <dgm:t>
        <a:bodyPr/>
        <a:lstStyle/>
        <a:p>
          <a:endParaRPr lang="en-US"/>
        </a:p>
      </dgm:t>
    </dgm:pt>
    <dgm:pt modelId="{5ECF2BF5-B27C-44E5-99AB-586C845E6A01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ফরজ বলতে কী বুঝায় ? বুঝিয়ে লিখ ।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CAB3CFF8-5667-4703-87DF-0CE20833EE87}" type="parTrans" cxnId="{D5E61F66-06BA-4621-916F-0AE284539CF7}">
      <dgm:prSet/>
      <dgm:spPr/>
      <dgm:t>
        <a:bodyPr/>
        <a:lstStyle/>
        <a:p>
          <a:endParaRPr lang="en-US"/>
        </a:p>
      </dgm:t>
    </dgm:pt>
    <dgm:pt modelId="{95ED3074-E15F-4076-A90C-07434A54D51E}" type="sibTrans" cxnId="{D5E61F66-06BA-4621-916F-0AE284539CF7}">
      <dgm:prSet/>
      <dgm:spPr/>
      <dgm:t>
        <a:bodyPr/>
        <a:lstStyle/>
        <a:p>
          <a:endParaRPr lang="en-US"/>
        </a:p>
      </dgm:t>
    </dgm:pt>
    <dgm:pt modelId="{FBF2B2A9-EB4C-4613-AD60-9E55139CF121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ওয়াজিব কী ? বুঝিয়ে বল ।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4D45C743-2C12-4647-A2D1-07559C36B72E}" type="parTrans" cxnId="{A7CC4215-DB84-49DA-BC36-8378D4936CAD}">
      <dgm:prSet/>
      <dgm:spPr/>
      <dgm:t>
        <a:bodyPr/>
        <a:lstStyle/>
        <a:p>
          <a:endParaRPr lang="en-US"/>
        </a:p>
      </dgm:t>
    </dgm:pt>
    <dgm:pt modelId="{F124F4F1-EAD9-4A3F-9761-F3A2A7C5B788}" type="sibTrans" cxnId="{A7CC4215-DB84-49DA-BC36-8378D4936CAD}">
      <dgm:prSet/>
      <dgm:spPr/>
      <dgm:t>
        <a:bodyPr/>
        <a:lstStyle/>
        <a:p>
          <a:endParaRPr lang="en-US"/>
        </a:p>
      </dgm:t>
    </dgm:pt>
    <dgm:pt modelId="{ECF17A33-995E-45FE-BEAE-AA509AF118D8}">
      <dgm:prSet phldrT="[Text]" custT="1"/>
      <dgm:spPr/>
      <dgm:t>
        <a:bodyPr/>
        <a:lstStyle/>
        <a:p>
          <a:endParaRPr lang="bn-BD" sz="2000" dirty="0" smtClean="0">
            <a:latin typeface="NikoshBAN" pitchFamily="2" charset="0"/>
            <a:cs typeface="NikoshBAN" pitchFamily="2" charset="0"/>
          </a:endParaRPr>
        </a:p>
        <a:p>
          <a:r>
            <a:rPr lang="bn-BD" sz="2000" dirty="0" smtClean="0">
              <a:latin typeface="NikoshBAN" pitchFamily="2" charset="0"/>
              <a:cs typeface="NikoshBAN" pitchFamily="2" charset="0"/>
            </a:rPr>
            <a:t>প্রয়োগ ও</a:t>
          </a:r>
        </a:p>
        <a:p>
          <a:r>
            <a:rPr lang="bn-BD" sz="2000" dirty="0" smtClean="0">
              <a:latin typeface="NikoshBAN" pitchFamily="2" charset="0"/>
              <a:cs typeface="NikoshBAN" pitchFamily="2" charset="0"/>
            </a:rPr>
            <a:t>উচ্চতর দক্ষতা </a:t>
          </a:r>
          <a:r>
            <a:rPr lang="bn-BD" sz="2400" dirty="0" smtClean="0">
              <a:latin typeface="NikoshBAN" pitchFamily="2" charset="0"/>
              <a:cs typeface="NikoshBAN" pitchFamily="2" charset="0"/>
            </a:rPr>
            <a:t> 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F6E51A6F-216C-4E40-ADAB-F864E1BD5B64}" type="parTrans" cxnId="{584874CF-2F95-428C-8884-053F2D31406E}">
      <dgm:prSet/>
      <dgm:spPr/>
      <dgm:t>
        <a:bodyPr/>
        <a:lstStyle/>
        <a:p>
          <a:endParaRPr lang="en-US"/>
        </a:p>
      </dgm:t>
    </dgm:pt>
    <dgm:pt modelId="{E2F5E02F-9870-4471-904B-BA86753C98FD}" type="sibTrans" cxnId="{584874CF-2F95-428C-8884-053F2D31406E}">
      <dgm:prSet/>
      <dgm:spPr/>
      <dgm:t>
        <a:bodyPr/>
        <a:lstStyle/>
        <a:p>
          <a:endParaRPr lang="en-US"/>
        </a:p>
      </dgm:t>
    </dgm:pt>
    <dgm:pt modelId="{A25565FE-CF5F-424E-9825-075C68DE1D86}">
      <dgm:prSet phldrT="[Text]" custT="1"/>
      <dgm:spPr/>
      <dgm:t>
        <a:bodyPr/>
        <a:lstStyle/>
        <a:p>
          <a:r>
            <a:rPr lang="bn-BD" sz="2400" dirty="0" smtClean="0">
              <a:latin typeface="NikoshBAN" pitchFamily="2" charset="0"/>
              <a:cs typeface="NikoshBAN" pitchFamily="2" charset="0"/>
            </a:rPr>
            <a:t>শরিয়তের আহকাম সংক্রান্ত পরিভাষা কী ? প্রথম দুটি ব্যাখ্যা কর </a:t>
          </a:r>
          <a:r>
            <a:rPr lang="bn-BD" sz="2000" dirty="0" smtClean="0">
              <a:latin typeface="NikoshBAN" pitchFamily="2" charset="0"/>
              <a:cs typeface="NikoshBAN" pitchFamily="2" charset="0"/>
            </a:rPr>
            <a:t> 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B1B181D1-0A93-4122-9153-10DDFC36E595}" type="parTrans" cxnId="{C9675773-CFE8-463B-8669-B92C5AEBE470}">
      <dgm:prSet/>
      <dgm:spPr/>
      <dgm:t>
        <a:bodyPr/>
        <a:lstStyle/>
        <a:p>
          <a:endParaRPr lang="en-US"/>
        </a:p>
      </dgm:t>
    </dgm:pt>
    <dgm:pt modelId="{894157E7-356D-48AD-8E47-417BCB711AE8}" type="sibTrans" cxnId="{C9675773-CFE8-463B-8669-B92C5AEBE470}">
      <dgm:prSet/>
      <dgm:spPr/>
      <dgm:t>
        <a:bodyPr/>
        <a:lstStyle/>
        <a:p>
          <a:endParaRPr lang="en-US"/>
        </a:p>
      </dgm:t>
    </dgm:pt>
    <dgm:pt modelId="{F2E4A8C0-6485-4B14-BFC1-32C8821B5F69}">
      <dgm:prSet phldrT="[Text]" custT="1"/>
      <dgm:spPr/>
      <dgm:t>
        <a:bodyPr/>
        <a:lstStyle/>
        <a:p>
          <a:r>
            <a:rPr lang="bn-BD" sz="2400" dirty="0" smtClean="0">
              <a:latin typeface="NikoshBAN" pitchFamily="2" charset="0"/>
              <a:cs typeface="NikoshBAN" pitchFamily="2" charset="0"/>
            </a:rPr>
            <a:t> মানবজীবনে হারাম-হালালের প্রভাব – বিশ্নেষন কর । 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4E7C2A81-1208-4BD7-9E95-36BDABA60036}" type="parTrans" cxnId="{0A888E73-C47C-4D3C-BDD4-C5148023937F}">
      <dgm:prSet/>
      <dgm:spPr/>
      <dgm:t>
        <a:bodyPr/>
        <a:lstStyle/>
        <a:p>
          <a:endParaRPr lang="en-US"/>
        </a:p>
      </dgm:t>
    </dgm:pt>
    <dgm:pt modelId="{7D7B38E6-0881-4F58-B25A-13800BF2EDC8}" type="sibTrans" cxnId="{0A888E73-C47C-4D3C-BDD4-C5148023937F}">
      <dgm:prSet/>
      <dgm:spPr/>
      <dgm:t>
        <a:bodyPr/>
        <a:lstStyle/>
        <a:p>
          <a:endParaRPr lang="en-US"/>
        </a:p>
      </dgm:t>
    </dgm:pt>
    <dgm:pt modelId="{E0894641-D231-4C58-9086-993700F88E7F}">
      <dgm:prSet phldrT="[Text]" custT="1"/>
      <dgm:spPr/>
      <dgm:t>
        <a:bodyPr/>
        <a:lstStyle/>
        <a:p>
          <a:r>
            <a:rPr lang="bn-BD" sz="2400" dirty="0" smtClean="0">
              <a:latin typeface="NikoshBAN" pitchFamily="2" charset="0"/>
              <a:cs typeface="NikoshBAN" pitchFamily="2" charset="0"/>
            </a:rPr>
            <a:t>ফরজ কত প্রকার ?  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683751AC-99CA-4419-AA9B-5E3F9C7769F6}" type="parTrans" cxnId="{15BC8E49-1384-476A-9FFD-F98A144CC054}">
      <dgm:prSet/>
      <dgm:spPr/>
      <dgm:t>
        <a:bodyPr/>
        <a:lstStyle/>
        <a:p>
          <a:endParaRPr lang="en-US"/>
        </a:p>
      </dgm:t>
    </dgm:pt>
    <dgm:pt modelId="{7EA7E917-926F-48C7-92D0-87998330AA19}" type="sibTrans" cxnId="{15BC8E49-1384-476A-9FFD-F98A144CC054}">
      <dgm:prSet/>
      <dgm:spPr/>
      <dgm:t>
        <a:bodyPr/>
        <a:lstStyle/>
        <a:p>
          <a:endParaRPr lang="en-US"/>
        </a:p>
      </dgm:t>
    </dgm:pt>
    <dgm:pt modelId="{C64B9279-0A0C-4B00-938A-6391262EAA81}" type="pres">
      <dgm:prSet presAssocID="{5B4324DF-3098-4BE1-AD14-FB84C022CDB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C69ED56-FFAF-40D5-9B35-19DB78800524}" type="pres">
      <dgm:prSet presAssocID="{F6487BC7-A0FE-447D-90A3-6ED52C389224}" presName="composite" presStyleCnt="0"/>
      <dgm:spPr/>
    </dgm:pt>
    <dgm:pt modelId="{F7098410-8B02-4164-AFD4-7CD68B8C2D91}" type="pres">
      <dgm:prSet presAssocID="{F6487BC7-A0FE-447D-90A3-6ED52C389224}" presName="parentText" presStyleLbl="alignNode1" presStyleIdx="0" presStyleCnt="3" custLinFactNeighborY="-179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745F2F-B57C-45B0-8B21-C28F25260912}" type="pres">
      <dgm:prSet presAssocID="{F6487BC7-A0FE-447D-90A3-6ED52C389224}" presName="descendantText" presStyleLbl="alignAcc1" presStyleIdx="0" presStyleCnt="3" custScaleY="1178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2CE3CA-2E3F-4684-937A-0D39043C5E22}" type="pres">
      <dgm:prSet presAssocID="{D809DACD-5983-4E51-AAB9-7BF9B6B92A17}" presName="sp" presStyleCnt="0"/>
      <dgm:spPr/>
    </dgm:pt>
    <dgm:pt modelId="{95093D6A-24AA-4CB3-95C5-80922D68CF15}" type="pres">
      <dgm:prSet presAssocID="{2FB2657B-7110-4C89-9FAA-1C6C72BB27E3}" presName="composite" presStyleCnt="0"/>
      <dgm:spPr/>
    </dgm:pt>
    <dgm:pt modelId="{3014FF3A-3756-4016-81FC-2CFEC3D01683}" type="pres">
      <dgm:prSet presAssocID="{2FB2657B-7110-4C89-9FAA-1C6C72BB27E3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509EAE-C39C-430D-BC8A-E685B0E67C5A}" type="pres">
      <dgm:prSet presAssocID="{2FB2657B-7110-4C89-9FAA-1C6C72BB27E3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CD5693-80AD-4FA2-90D5-1366687CA3F7}" type="pres">
      <dgm:prSet presAssocID="{7230F829-A074-4C97-AB6F-9027B987AF88}" presName="sp" presStyleCnt="0"/>
      <dgm:spPr/>
    </dgm:pt>
    <dgm:pt modelId="{67AFE5D5-A25C-4012-8E58-2A640F893E76}" type="pres">
      <dgm:prSet presAssocID="{ECF17A33-995E-45FE-BEAE-AA509AF118D8}" presName="composite" presStyleCnt="0"/>
      <dgm:spPr/>
    </dgm:pt>
    <dgm:pt modelId="{120053D2-E433-447A-AC3F-28F263BBC11E}" type="pres">
      <dgm:prSet presAssocID="{ECF17A33-995E-45FE-BEAE-AA509AF118D8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B863A2-0431-405C-A770-26FA89A5F315}" type="pres">
      <dgm:prSet presAssocID="{ECF17A33-995E-45FE-BEAE-AA509AF118D8}" presName="descendantText" presStyleLbl="alignAcc1" presStyleIdx="2" presStyleCnt="3" custScaleY="1749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A888E73-C47C-4D3C-BDD4-C5148023937F}" srcId="{ECF17A33-995E-45FE-BEAE-AA509AF118D8}" destId="{F2E4A8C0-6485-4B14-BFC1-32C8821B5F69}" srcOrd="1" destOrd="0" parTransId="{4E7C2A81-1208-4BD7-9E95-36BDABA60036}" sibTransId="{7D7B38E6-0881-4F58-B25A-13800BF2EDC8}"/>
    <dgm:cxn modelId="{A7C9D56F-63F5-4A13-B103-69127575A24B}" type="presOf" srcId="{FBF2B2A9-EB4C-4613-AD60-9E55139CF121}" destId="{17509EAE-C39C-430D-BC8A-E685B0E67C5A}" srcOrd="0" destOrd="1" presId="urn:microsoft.com/office/officeart/2005/8/layout/chevron2"/>
    <dgm:cxn modelId="{BF7F8BC9-ACEC-4E09-8348-57F37A28EB40}" type="presOf" srcId="{5B4324DF-3098-4BE1-AD14-FB84C022CDB3}" destId="{C64B9279-0A0C-4B00-938A-6391262EAA81}" srcOrd="0" destOrd="0" presId="urn:microsoft.com/office/officeart/2005/8/layout/chevron2"/>
    <dgm:cxn modelId="{21ACC4CA-AD37-490D-A6A1-F2C1DE47C407}" type="presOf" srcId="{F6487BC7-A0FE-447D-90A3-6ED52C389224}" destId="{F7098410-8B02-4164-AFD4-7CD68B8C2D91}" srcOrd="0" destOrd="0" presId="urn:microsoft.com/office/officeart/2005/8/layout/chevron2"/>
    <dgm:cxn modelId="{D5E61F66-06BA-4621-916F-0AE284539CF7}" srcId="{2FB2657B-7110-4C89-9FAA-1C6C72BB27E3}" destId="{5ECF2BF5-B27C-44E5-99AB-586C845E6A01}" srcOrd="0" destOrd="0" parTransId="{CAB3CFF8-5667-4703-87DF-0CE20833EE87}" sibTransId="{95ED3074-E15F-4076-A90C-07434A54D51E}"/>
    <dgm:cxn modelId="{15BC8E49-1384-476A-9FFD-F98A144CC054}" srcId="{F6487BC7-A0FE-447D-90A3-6ED52C389224}" destId="{E0894641-D231-4C58-9086-993700F88E7F}" srcOrd="2" destOrd="0" parTransId="{683751AC-99CA-4419-AA9B-5E3F9C7769F6}" sibTransId="{7EA7E917-926F-48C7-92D0-87998330AA19}"/>
    <dgm:cxn modelId="{0FAF50A2-3D11-4FC2-8043-C7D5708885AF}" type="presOf" srcId="{E0894641-D231-4C58-9086-993700F88E7F}" destId="{F9745F2F-B57C-45B0-8B21-C28F25260912}" srcOrd="0" destOrd="2" presId="urn:microsoft.com/office/officeart/2005/8/layout/chevron2"/>
    <dgm:cxn modelId="{B26BE7B5-B2F6-4101-B87C-79D6783F9BDD}" srcId="{F6487BC7-A0FE-447D-90A3-6ED52C389224}" destId="{E6EB18C7-0350-4B55-B22A-D8833068376D}" srcOrd="1" destOrd="0" parTransId="{0A69FB55-1D08-47C8-A341-D810C99E5F53}" sibTransId="{C3732A7E-1596-4233-8B24-AF6AFC898E75}"/>
    <dgm:cxn modelId="{3D011E6F-A4CF-4C64-BD2D-C69A77D685B5}" type="presOf" srcId="{ECF17A33-995E-45FE-BEAE-AA509AF118D8}" destId="{120053D2-E433-447A-AC3F-28F263BBC11E}" srcOrd="0" destOrd="0" presId="urn:microsoft.com/office/officeart/2005/8/layout/chevron2"/>
    <dgm:cxn modelId="{FD976CA1-2814-48CA-90DB-C1668C9E3B0E}" srcId="{5B4324DF-3098-4BE1-AD14-FB84C022CDB3}" destId="{F6487BC7-A0FE-447D-90A3-6ED52C389224}" srcOrd="0" destOrd="0" parTransId="{19766B63-C6A1-4A54-89ED-E3DD9F67B1E6}" sibTransId="{D809DACD-5983-4E51-AAB9-7BF9B6B92A17}"/>
    <dgm:cxn modelId="{584874CF-2F95-428C-8884-053F2D31406E}" srcId="{5B4324DF-3098-4BE1-AD14-FB84C022CDB3}" destId="{ECF17A33-995E-45FE-BEAE-AA509AF118D8}" srcOrd="2" destOrd="0" parTransId="{F6E51A6F-216C-4E40-ADAB-F864E1BD5B64}" sibTransId="{E2F5E02F-9870-4471-904B-BA86753C98FD}"/>
    <dgm:cxn modelId="{4D819D37-5059-4368-8362-9E5684D97E43}" type="presOf" srcId="{D771287F-95F4-49B5-A3B8-987F35E5A67A}" destId="{F9745F2F-B57C-45B0-8B21-C28F25260912}" srcOrd="0" destOrd="0" presId="urn:microsoft.com/office/officeart/2005/8/layout/chevron2"/>
    <dgm:cxn modelId="{A7CC4215-DB84-49DA-BC36-8378D4936CAD}" srcId="{2FB2657B-7110-4C89-9FAA-1C6C72BB27E3}" destId="{FBF2B2A9-EB4C-4613-AD60-9E55139CF121}" srcOrd="1" destOrd="0" parTransId="{4D45C743-2C12-4647-A2D1-07559C36B72E}" sibTransId="{F124F4F1-EAD9-4A3F-9761-F3A2A7C5B788}"/>
    <dgm:cxn modelId="{19E53D34-3948-4346-A8E5-145A664DA604}" srcId="{F6487BC7-A0FE-447D-90A3-6ED52C389224}" destId="{D771287F-95F4-49B5-A3B8-987F35E5A67A}" srcOrd="0" destOrd="0" parTransId="{E01CD0E2-7B21-4F59-8EA2-A54BD17503C0}" sibTransId="{7BDD3A46-549F-4672-850B-F0E019963CA1}"/>
    <dgm:cxn modelId="{96A91077-449F-4395-A86A-62F0F2A04079}" type="presOf" srcId="{F2E4A8C0-6485-4B14-BFC1-32C8821B5F69}" destId="{8DB863A2-0431-405C-A770-26FA89A5F315}" srcOrd="0" destOrd="1" presId="urn:microsoft.com/office/officeart/2005/8/layout/chevron2"/>
    <dgm:cxn modelId="{786FCDF8-B886-46CE-8B32-7178B397F26B}" type="presOf" srcId="{2FB2657B-7110-4C89-9FAA-1C6C72BB27E3}" destId="{3014FF3A-3756-4016-81FC-2CFEC3D01683}" srcOrd="0" destOrd="0" presId="urn:microsoft.com/office/officeart/2005/8/layout/chevron2"/>
    <dgm:cxn modelId="{C9675773-CFE8-463B-8669-B92C5AEBE470}" srcId="{ECF17A33-995E-45FE-BEAE-AA509AF118D8}" destId="{A25565FE-CF5F-424E-9825-075C68DE1D86}" srcOrd="0" destOrd="0" parTransId="{B1B181D1-0A93-4122-9153-10DDFC36E595}" sibTransId="{894157E7-356D-48AD-8E47-417BCB711AE8}"/>
    <dgm:cxn modelId="{1D16D1EF-AF0F-466E-B863-F2BDEE39FD01}" type="presOf" srcId="{5ECF2BF5-B27C-44E5-99AB-586C845E6A01}" destId="{17509EAE-C39C-430D-BC8A-E685B0E67C5A}" srcOrd="0" destOrd="0" presId="urn:microsoft.com/office/officeart/2005/8/layout/chevron2"/>
    <dgm:cxn modelId="{E02AC9A4-0ABE-48B8-902B-CB67BAD93373}" type="presOf" srcId="{A25565FE-CF5F-424E-9825-075C68DE1D86}" destId="{8DB863A2-0431-405C-A770-26FA89A5F315}" srcOrd="0" destOrd="0" presId="urn:microsoft.com/office/officeart/2005/8/layout/chevron2"/>
    <dgm:cxn modelId="{C326038D-AD9A-4F56-BF29-2F6286577207}" srcId="{5B4324DF-3098-4BE1-AD14-FB84C022CDB3}" destId="{2FB2657B-7110-4C89-9FAA-1C6C72BB27E3}" srcOrd="1" destOrd="0" parTransId="{B76DEB44-62AB-4D43-9BAB-B3235F05D435}" sibTransId="{7230F829-A074-4C97-AB6F-9027B987AF88}"/>
    <dgm:cxn modelId="{07384E94-9AC5-4948-BAC7-269C2C21AD93}" type="presOf" srcId="{E6EB18C7-0350-4B55-B22A-D8833068376D}" destId="{F9745F2F-B57C-45B0-8B21-C28F25260912}" srcOrd="0" destOrd="1" presId="urn:microsoft.com/office/officeart/2005/8/layout/chevron2"/>
    <dgm:cxn modelId="{6EE6023B-966D-4555-8775-1961A2375ECF}" type="presParOf" srcId="{C64B9279-0A0C-4B00-938A-6391262EAA81}" destId="{AC69ED56-FFAF-40D5-9B35-19DB78800524}" srcOrd="0" destOrd="0" presId="urn:microsoft.com/office/officeart/2005/8/layout/chevron2"/>
    <dgm:cxn modelId="{BF5B6D1B-E713-4462-85AE-9F193BB64AB0}" type="presParOf" srcId="{AC69ED56-FFAF-40D5-9B35-19DB78800524}" destId="{F7098410-8B02-4164-AFD4-7CD68B8C2D91}" srcOrd="0" destOrd="0" presId="urn:microsoft.com/office/officeart/2005/8/layout/chevron2"/>
    <dgm:cxn modelId="{E0A4A971-EF25-4686-997C-7BBC1FAFB90B}" type="presParOf" srcId="{AC69ED56-FFAF-40D5-9B35-19DB78800524}" destId="{F9745F2F-B57C-45B0-8B21-C28F25260912}" srcOrd="1" destOrd="0" presId="urn:microsoft.com/office/officeart/2005/8/layout/chevron2"/>
    <dgm:cxn modelId="{F0015B5D-B965-49A7-90F0-BD75080B2F48}" type="presParOf" srcId="{C64B9279-0A0C-4B00-938A-6391262EAA81}" destId="{9B2CE3CA-2E3F-4684-937A-0D39043C5E22}" srcOrd="1" destOrd="0" presId="urn:microsoft.com/office/officeart/2005/8/layout/chevron2"/>
    <dgm:cxn modelId="{5E96A331-50DD-4B06-A023-F0AEDA80D64D}" type="presParOf" srcId="{C64B9279-0A0C-4B00-938A-6391262EAA81}" destId="{95093D6A-24AA-4CB3-95C5-80922D68CF15}" srcOrd="2" destOrd="0" presId="urn:microsoft.com/office/officeart/2005/8/layout/chevron2"/>
    <dgm:cxn modelId="{42075C4E-CB4A-4BFE-AB79-1978F57CAB81}" type="presParOf" srcId="{95093D6A-24AA-4CB3-95C5-80922D68CF15}" destId="{3014FF3A-3756-4016-81FC-2CFEC3D01683}" srcOrd="0" destOrd="0" presId="urn:microsoft.com/office/officeart/2005/8/layout/chevron2"/>
    <dgm:cxn modelId="{DEF9C10D-DD33-4819-B0FA-56FF819CF39A}" type="presParOf" srcId="{95093D6A-24AA-4CB3-95C5-80922D68CF15}" destId="{17509EAE-C39C-430D-BC8A-E685B0E67C5A}" srcOrd="1" destOrd="0" presId="urn:microsoft.com/office/officeart/2005/8/layout/chevron2"/>
    <dgm:cxn modelId="{C1C64B82-A8CF-43D6-ABDF-C692E9210FFC}" type="presParOf" srcId="{C64B9279-0A0C-4B00-938A-6391262EAA81}" destId="{BDCD5693-80AD-4FA2-90D5-1366687CA3F7}" srcOrd="3" destOrd="0" presId="urn:microsoft.com/office/officeart/2005/8/layout/chevron2"/>
    <dgm:cxn modelId="{B9AA8362-5E2F-42FF-B18A-D80AD607FDB3}" type="presParOf" srcId="{C64B9279-0A0C-4B00-938A-6391262EAA81}" destId="{67AFE5D5-A25C-4012-8E58-2A640F893E76}" srcOrd="4" destOrd="0" presId="urn:microsoft.com/office/officeart/2005/8/layout/chevron2"/>
    <dgm:cxn modelId="{B1855E2F-2744-4E05-875D-811CEB5E43F8}" type="presParOf" srcId="{67AFE5D5-A25C-4012-8E58-2A640F893E76}" destId="{120053D2-E433-447A-AC3F-28F263BBC11E}" srcOrd="0" destOrd="0" presId="urn:microsoft.com/office/officeart/2005/8/layout/chevron2"/>
    <dgm:cxn modelId="{192E1A8F-7B6A-4FE9-B5D2-1D96AFAE31B1}" type="presParOf" srcId="{67AFE5D5-A25C-4012-8E58-2A640F893E76}" destId="{8DB863A2-0431-405C-A770-26FA89A5F315}" srcOrd="1" destOrd="0" presId="urn:microsoft.com/office/officeart/2005/8/layout/chevron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2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" y="3733800"/>
            <a:ext cx="9144000" cy="3124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" y="152400"/>
            <a:ext cx="9143999" cy="35814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52400" y="1560296"/>
            <a:ext cx="8991599" cy="1030504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err="1" smtClean="0">
                <a:latin typeface="Kalpurush" pitchFamily="2" charset="0"/>
                <a:cs typeface="Kalpurush" pitchFamily="2" charset="0"/>
              </a:rPr>
              <a:t>সুপ্রিয়</a:t>
            </a:r>
            <a:r>
              <a:rPr lang="en-GB" sz="28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GB" sz="2800" dirty="0" err="1" smtClean="0">
                <a:latin typeface="Kalpurush" pitchFamily="2" charset="0"/>
                <a:cs typeface="Kalpurush" pitchFamily="2" charset="0"/>
              </a:rPr>
              <a:t>শিক্ষার্থীরা</a:t>
            </a:r>
            <a:r>
              <a:rPr lang="bn-BD" sz="2800" dirty="0" smtClean="0">
                <a:latin typeface="Kalpurush" pitchFamily="2" charset="0"/>
                <a:cs typeface="Kalpurush" pitchFamily="2" charset="0"/>
              </a:rPr>
              <a:t>,</a:t>
            </a:r>
            <a:r>
              <a:rPr lang="en-GB" sz="28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GB" sz="2800" dirty="0" err="1" smtClean="0">
                <a:latin typeface="Kalpurush" pitchFamily="2" charset="0"/>
                <a:cs typeface="Kalpurush" pitchFamily="2" charset="0"/>
              </a:rPr>
              <a:t>মহান</a:t>
            </a:r>
            <a:r>
              <a:rPr lang="en-GB" sz="28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GB" sz="2800" dirty="0" err="1" smtClean="0">
                <a:latin typeface="Kalpurush" pitchFamily="2" charset="0"/>
                <a:cs typeface="Kalpurush" pitchFamily="2" charset="0"/>
              </a:rPr>
              <a:t>আল্লাহর</a:t>
            </a:r>
            <a:r>
              <a:rPr lang="bn-BD" sz="28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GB" sz="2800" dirty="0" err="1" smtClean="0">
                <a:latin typeface="Kalpurush" pitchFamily="2" charset="0"/>
                <a:cs typeface="Kalpurush" pitchFamily="2" charset="0"/>
              </a:rPr>
              <a:t>মেহের</a:t>
            </a:r>
            <a:r>
              <a:rPr lang="en-GB" sz="28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GB" sz="2800" dirty="0" err="1" smtClean="0">
                <a:latin typeface="Kalpurush" pitchFamily="2" charset="0"/>
                <a:cs typeface="Kalpurush" pitchFamily="2" charset="0"/>
              </a:rPr>
              <a:t>বানীতে</a:t>
            </a:r>
            <a:r>
              <a:rPr lang="en-GB" sz="28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GB" sz="2800" dirty="0" err="1" smtClean="0">
                <a:latin typeface="Kalpurush" pitchFamily="2" charset="0"/>
                <a:cs typeface="Kalpurush" pitchFamily="2" charset="0"/>
              </a:rPr>
              <a:t>নিশ্চয়</a:t>
            </a:r>
            <a:r>
              <a:rPr lang="en-GB" sz="28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GB" sz="2800" dirty="0" err="1" smtClean="0">
                <a:latin typeface="Kalpurush" pitchFamily="2" charset="0"/>
                <a:cs typeface="Kalpurush" pitchFamily="2" charset="0"/>
              </a:rPr>
              <a:t>তোমরা</a:t>
            </a:r>
            <a:r>
              <a:rPr lang="en-GB" sz="28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GB" sz="2800" dirty="0" err="1" smtClean="0">
                <a:latin typeface="Kalpurush" pitchFamily="2" charset="0"/>
                <a:cs typeface="Kalpurush" pitchFamily="2" charset="0"/>
              </a:rPr>
              <a:t>ভাল</a:t>
            </a:r>
            <a:r>
              <a:rPr lang="en-GB" sz="28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GB" sz="2800" dirty="0" err="1" smtClean="0">
                <a:latin typeface="Kalpurush" pitchFamily="2" charset="0"/>
                <a:cs typeface="Kalpurush" pitchFamily="2" charset="0"/>
              </a:rPr>
              <a:t>আছ</a:t>
            </a:r>
            <a:r>
              <a:rPr lang="en-GB" sz="2800" dirty="0" smtClean="0">
                <a:latin typeface="Kalpurush" pitchFamily="2" charset="0"/>
                <a:cs typeface="Kalpurush" pitchFamily="2" charset="0"/>
              </a:rPr>
              <a:t> ?  </a:t>
            </a:r>
            <a:r>
              <a:rPr lang="en-GB" sz="3600" dirty="0" err="1" smtClean="0">
                <a:latin typeface="Kalpurush" pitchFamily="2" charset="0"/>
                <a:cs typeface="Kalpurush" pitchFamily="2" charset="0"/>
              </a:rPr>
              <a:t>আজকের</a:t>
            </a:r>
            <a:r>
              <a:rPr lang="en-GB" sz="36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GB" sz="3600" dirty="0" err="1" smtClean="0">
                <a:latin typeface="Kalpurush" pitchFamily="2" charset="0"/>
                <a:cs typeface="Kalpurush" pitchFamily="2" charset="0"/>
              </a:rPr>
              <a:t>শ্রেণি</a:t>
            </a:r>
            <a:r>
              <a:rPr lang="en-GB" sz="36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GB" sz="3600" dirty="0" err="1" smtClean="0">
                <a:latin typeface="Kalpurush" pitchFamily="2" charset="0"/>
                <a:cs typeface="Kalpurush" pitchFamily="2" charset="0"/>
              </a:rPr>
              <a:t>কার্যক্রমে</a:t>
            </a:r>
            <a:r>
              <a:rPr lang="en-GB" sz="3600" dirty="0" smtClean="0">
                <a:latin typeface="Kalpurush" pitchFamily="2" charset="0"/>
                <a:cs typeface="Kalpurush" pitchFamily="2" charset="0"/>
              </a:rPr>
              <a:t> - </a:t>
            </a:r>
            <a:endParaRPr lang="en-GB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93445"/>
            <a:ext cx="8915399" cy="82095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বিসমিল্লাহির রাহমানির রাহিম</a:t>
            </a:r>
            <a:endParaRPr lang="en-US" sz="4800" dirty="0">
              <a:solidFill>
                <a:schemeClr val="tx1"/>
              </a:solidFill>
              <a:latin typeface="Kalpurush" pitchFamily="2" charset="0"/>
              <a:cs typeface="Kalpurush" pitchFamily="2" charset="0"/>
            </a:endParaRPr>
          </a:p>
        </p:txBody>
      </p:sp>
      <p:grpSp>
        <p:nvGrpSpPr>
          <p:cNvPr id="7" name="Group 11"/>
          <p:cNvGrpSpPr/>
          <p:nvPr/>
        </p:nvGrpSpPr>
        <p:grpSpPr>
          <a:xfrm flipH="1">
            <a:off x="6477000" y="4475673"/>
            <a:ext cx="2590800" cy="2272588"/>
            <a:chOff x="-158285" y="5292604"/>
            <a:chExt cx="1300367" cy="1723220"/>
          </a:xfrm>
        </p:grpSpPr>
        <p:grpSp>
          <p:nvGrpSpPr>
            <p:cNvPr id="8" name="Group 23"/>
            <p:cNvGrpSpPr/>
            <p:nvPr/>
          </p:nvGrpSpPr>
          <p:grpSpPr>
            <a:xfrm>
              <a:off x="0" y="5305425"/>
              <a:ext cx="1142082" cy="1681939"/>
              <a:chOff x="0" y="5305425"/>
              <a:chExt cx="1142082" cy="1681939"/>
            </a:xfrm>
          </p:grpSpPr>
          <p:pic>
            <p:nvPicPr>
              <p:cNvPr id="12" name="Picture 11" descr="38.gif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0" y="5305425"/>
                <a:ext cx="866775" cy="1552575"/>
              </a:xfrm>
              <a:prstGeom prst="rect">
                <a:avLst/>
              </a:prstGeom>
            </p:spPr>
          </p:pic>
          <p:pic>
            <p:nvPicPr>
              <p:cNvPr id="13" name="Picture 12" descr="4.gif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465479">
                <a:off x="275307" y="5321064"/>
                <a:ext cx="866775" cy="1666300"/>
              </a:xfrm>
              <a:prstGeom prst="rect">
                <a:avLst/>
              </a:prstGeom>
            </p:spPr>
          </p:pic>
        </p:grpSp>
        <p:grpSp>
          <p:nvGrpSpPr>
            <p:cNvPr id="9" name="Group 24"/>
            <p:cNvGrpSpPr/>
            <p:nvPr/>
          </p:nvGrpSpPr>
          <p:grpSpPr>
            <a:xfrm>
              <a:off x="-158285" y="5292604"/>
              <a:ext cx="1230969" cy="1723220"/>
              <a:chOff x="7913031" y="5305425"/>
              <a:chExt cx="1230969" cy="1723220"/>
            </a:xfrm>
          </p:grpSpPr>
          <p:pic>
            <p:nvPicPr>
              <p:cNvPr id="10" name="Picture 25" descr="38.gif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277225" y="5305425"/>
                <a:ext cx="866775" cy="1552575"/>
              </a:xfrm>
              <a:prstGeom prst="rect">
                <a:avLst/>
              </a:prstGeom>
            </p:spPr>
          </p:pic>
          <p:pic>
            <p:nvPicPr>
              <p:cNvPr id="11" name="Picture 10" descr="4.gif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20741264">
                <a:off x="7913031" y="5362345"/>
                <a:ext cx="866775" cy="1666300"/>
              </a:xfrm>
              <a:prstGeom prst="rect">
                <a:avLst/>
              </a:prstGeom>
            </p:spPr>
          </p:pic>
        </p:grpSp>
      </p:grpSp>
      <p:pic>
        <p:nvPicPr>
          <p:cNvPr id="14" name="Picture 13" descr="Assalamualaikum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400" y="691207"/>
            <a:ext cx="8991599" cy="83279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52400" y="0"/>
            <a:ext cx="9144000" cy="678179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2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152400"/>
            <a:ext cx="9144000" cy="707886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শরিয়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তের আহকাম সংক্রান্ত পরিভাষার আলোচনা 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609600" y="1447800"/>
            <a:ext cx="4267200" cy="3352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05200" y="838200"/>
            <a:ext cx="24192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১।ফরজে আইন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http://cms.somewhereinblog.net/images/thumbs/Masoom007_1312412993_1-ramadan44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345" y="1524000"/>
            <a:ext cx="3671455" cy="3352799"/>
          </a:xfrm>
          <a:prstGeom prst="roundRect">
            <a:avLst>
              <a:gd name="adj" fmla="val 16667"/>
            </a:avLst>
          </a:prstGeom>
          <a:ln/>
          <a:ex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sp>
        <p:nvSpPr>
          <p:cNvPr id="7" name="TextBox 6"/>
          <p:cNvSpPr txBox="1"/>
          <p:nvPr/>
        </p:nvSpPr>
        <p:spPr>
          <a:xfrm>
            <a:off x="1905000" y="3632537"/>
            <a:ext cx="1915909" cy="10156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সালাত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72200" y="3893403"/>
            <a:ext cx="1431802" cy="830997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সাওম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Up Ribbon 8"/>
          <p:cNvSpPr/>
          <p:nvPr/>
        </p:nvSpPr>
        <p:spPr>
          <a:xfrm>
            <a:off x="533400" y="4953000"/>
            <a:ext cx="8077200" cy="1371600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যেসকল</a:t>
            </a:r>
            <a:r>
              <a:rPr lang="en-US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বিধান</a:t>
            </a:r>
            <a:r>
              <a:rPr lang="en-US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সকলের</a:t>
            </a:r>
            <a:r>
              <a:rPr lang="en-US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অত্যাবশ্যক</a:t>
            </a:r>
            <a:r>
              <a:rPr lang="en-US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ফরজে</a:t>
            </a:r>
            <a:r>
              <a:rPr lang="en-US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আইন</a:t>
            </a:r>
            <a:r>
              <a:rPr lang="en-US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en-US" sz="28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2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শরিয়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তের আহকাম সংক্রান্ত পরিভাষার আলোচনা 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2895600" y="685800"/>
            <a:ext cx="28440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২। ফরজে কিফায়া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janaja 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295401"/>
            <a:ext cx="8000999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450375" y="3657600"/>
            <a:ext cx="8229601" cy="6858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সালাতুল জানাযা 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ar-SA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ar-SA" sz="6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صلوة الجنازة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57200" y="4495800"/>
            <a:ext cx="8153400" cy="16764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অর্থাৎ সামষ্টিকভাবে ফরজ । যে সব কাজ সকল মুসলমানের উপর </a:t>
            </a:r>
            <a:r>
              <a:rPr lang="bn-BD" sz="32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ফরজ কিন্তু 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কতক মুসলমান সকলের পক্ষ থেকে আদায় করলে আদায় হয়ে যায় তাকে ফরজে কিফায়া বলে ।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2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শরিয়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তের আহকাম সংক্রান্ত পরিভাষার আলোচনা 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3276600" y="685800"/>
            <a:ext cx="14590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ওয়াজিব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lc-1-5-920x518-600x33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289050"/>
            <a:ext cx="5410200" cy="313055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886200" y="2971800"/>
            <a:ext cx="1752600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124200" y="3048000"/>
            <a:ext cx="2286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09600" y="4495800"/>
            <a:ext cx="7848600" cy="198120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ওয়াজিব অর্থ –অবশ্য পালনীয়, কর্তব্য, অপরিহার্য।</a:t>
            </a:r>
          </a:p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শরিয়তে এমন কিছু বিধান রয়েছে যা পালন করা কর্তব্য । তবে পালন করা ফরজ নয় । এরুপ বিধানকে ওয়াজিব বলে । 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7400" y="1295400"/>
            <a:ext cx="2667000" cy="312420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5867400" y="1371600"/>
            <a:ext cx="1219200" cy="28956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সালাতে </a:t>
            </a: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রুকু থেকে</a:t>
            </a: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সোজা হয়ে </a:t>
            </a: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দাঁড়ানো ।  </a:t>
            </a:r>
          </a:p>
          <a:p>
            <a:pPr algn="ctr"/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086600" y="3200400"/>
            <a:ext cx="1524000" cy="9906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8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2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শরিয়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তের আহকাম সংক্রান্ত পরিভাষার আলোচনা 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3581400" y="685800"/>
            <a:ext cx="11721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সুন্নত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EA17937-1836-47BA-9789-2675CAB4A4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graphicEl>
                                              <a:dgm id="{8EA17937-1836-47BA-9789-2675CAB4A4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graphicEl>
                                              <a:dgm id="{8EA17937-1836-47BA-9789-2675CAB4A4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graphicEl>
                                              <a:dgm id="{8EA17937-1836-47BA-9789-2675CAB4A4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B6EBEB1-B90C-4308-96BF-666BBBEE62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graphicEl>
                                              <a:dgm id="{4B6EBEB1-B90C-4308-96BF-666BBBEE62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graphicEl>
                                              <a:dgm id="{4B6EBEB1-B90C-4308-96BF-666BBBEE62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graphicEl>
                                              <a:dgm id="{4B6EBEB1-B90C-4308-96BF-666BBBEE62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05FB15A-0B8B-4D51-B04A-B5D1146F1F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graphicEl>
                                              <a:dgm id="{A05FB15A-0B8B-4D51-B04A-B5D1146F1F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graphicEl>
                                              <a:dgm id="{A05FB15A-0B8B-4D51-B04A-B5D1146F1F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graphicEl>
                                              <a:dgm id="{A05FB15A-0B8B-4D51-B04A-B5D1146F1F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BB715F0-EB90-4097-A0B5-A93CBAAE4D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graphicEl>
                                              <a:dgm id="{2BB715F0-EB90-4097-A0B5-A93CBAAE4D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>
                                            <p:graphicEl>
                                              <a:dgm id="{2BB715F0-EB90-4097-A0B5-A93CBAAE4D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graphicEl>
                                              <a:dgm id="{2BB715F0-EB90-4097-A0B5-A93CBAAE4D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DA54B3D-F306-4283-8434-8B68FE9FE0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>
                                            <p:graphicEl>
                                              <a:dgm id="{8DA54B3D-F306-4283-8434-8B68FE9FE0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>
                                            <p:graphicEl>
                                              <a:dgm id="{8DA54B3D-F306-4283-8434-8B68FE9FE0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graphicEl>
                                              <a:dgm id="{8DA54B3D-F306-4283-8434-8B68FE9FE0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E88D8F4-674C-4E84-BCDD-97FE70329B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>
                                            <p:graphicEl>
                                              <a:dgm id="{DE88D8F4-674C-4E84-BCDD-97FE70329B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>
                                            <p:graphicEl>
                                              <a:dgm id="{DE88D8F4-674C-4E84-BCDD-97FE70329B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>
                                            <p:graphicEl>
                                              <a:dgm id="{DE88D8F4-674C-4E84-BCDD-97FE70329B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F4CEBD5-B9F8-4098-8B11-0279A30B42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>
                                            <p:graphicEl>
                                              <a:dgm id="{CF4CEBD5-B9F8-4098-8B11-0279A30B42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>
                                            <p:graphicEl>
                                              <a:dgm id="{CF4CEBD5-B9F8-4098-8B11-0279A30B42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>
                                            <p:graphicEl>
                                              <a:dgm id="{CF4CEBD5-B9F8-4098-8B11-0279A30B42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0A6C499-443B-433C-9C70-7DCB3F40B6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>
                                            <p:graphicEl>
                                              <a:dgm id="{20A6C499-443B-433C-9C70-7DCB3F40B6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>
                                            <p:graphicEl>
                                              <a:dgm id="{20A6C499-443B-433C-9C70-7DCB3F40B6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>
                                            <p:graphicEl>
                                              <a:dgm id="{20A6C499-443B-433C-9C70-7DCB3F40B6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7018694-932C-4CE7-A250-A89B906EFC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>
                                            <p:graphicEl>
                                              <a:dgm id="{E7018694-932C-4CE7-A250-A89B906EFC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>
                                            <p:graphicEl>
                                              <a:dgm id="{E7018694-932C-4CE7-A250-A89B906EFC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>
                                            <p:graphicEl>
                                              <a:dgm id="{E7018694-932C-4CE7-A250-A89B906EFC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2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শরিয়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তের আহকাম সংক্রান্ত পরিভাষার আলোচনা </a:t>
            </a:r>
            <a:endParaRPr lang="en-US" sz="4000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B1941FF-4381-4824-8DB3-60B742A816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2B1941FF-4381-4824-8DB3-60B742A816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CE45BC4-3262-423A-864D-897736CF6C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DCE45BC4-3262-423A-864D-897736CF6C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A546726-1574-46CD-83AB-9E14B589AE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">
                                            <p:graphicEl>
                                              <a:dgm id="{7A546726-1574-46CD-83AB-9E14B589AE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CF140A8-ACA4-4536-B742-88A6BB2E42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4">
                                            <p:graphicEl>
                                              <a:dgm id="{BCF140A8-ACA4-4536-B742-88A6BB2E42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2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0600" y="762000"/>
            <a:ext cx="3124200" cy="2124456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914400" y="838200"/>
            <a:ext cx="3886200" cy="1828800"/>
          </a:xfrm>
          <a:prstGeom prst="rightArrow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জোড়ায় কাজ 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ross 5"/>
          <p:cNvSpPr/>
          <p:nvPr/>
        </p:nvSpPr>
        <p:spPr>
          <a:xfrm>
            <a:off x="533400" y="3200400"/>
            <a:ext cx="8077200" cy="2590800"/>
          </a:xfrm>
          <a:prstGeom prst="plu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 আলোচনা করে ফরজ ও ওয়াজিব উদাহরনসহ সংক্ষেপে লিখ ।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2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শরিয়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তের আহকাম সংক্রান্ত পরিভাষার আলোচনা 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2895600" y="644604"/>
            <a:ext cx="2167066" cy="1107996"/>
          </a:xfrm>
          <a:prstGeom prst="rect">
            <a:avLst/>
          </a:prstGeom>
          <a:noFill/>
        </p:spPr>
        <p:txBody>
          <a:bodyPr wrap="none" rtlCol="0">
            <a:prstTxWarp prst="textWave1">
              <a:avLst/>
            </a:prstTxWarp>
            <a:sp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হালাল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774" y="1752600"/>
            <a:ext cx="2347026" cy="19812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8400" y="1752601"/>
            <a:ext cx="2286000" cy="20573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7" name="Group 6"/>
          <p:cNvGrpSpPr/>
          <p:nvPr/>
        </p:nvGrpSpPr>
        <p:grpSpPr>
          <a:xfrm>
            <a:off x="4038600" y="1752600"/>
            <a:ext cx="2414401" cy="1981200"/>
            <a:chOff x="334222" y="1447798"/>
            <a:chExt cx="8746080" cy="52578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2397"/>
            <a:stretch/>
          </p:blipFill>
          <p:spPr>
            <a:xfrm>
              <a:off x="334222" y="1447798"/>
              <a:ext cx="4419599" cy="525779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4862301" y="1447798"/>
              <a:ext cx="4218001" cy="5257800"/>
            </a:xfrm>
            <a:prstGeom prst="rect">
              <a:avLst/>
            </a:prstGeom>
          </p:spPr>
        </p:pic>
      </p:grpSp>
      <p:sp>
        <p:nvSpPr>
          <p:cNvPr id="10" name="Rounded Rectangle 9"/>
          <p:cNvSpPr/>
          <p:nvPr/>
        </p:nvSpPr>
        <p:spPr>
          <a:xfrm>
            <a:off x="2971800" y="1752600"/>
            <a:ext cx="1295400" cy="19812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সত্য কথা বলা 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800" y="1752600"/>
            <a:ext cx="2047355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গরুর গোশত খাওয়া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38600" y="1676400"/>
            <a:ext cx="2327881" cy="523220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ফলমুল আহার করা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67400" y="1676400"/>
            <a:ext cx="2887329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শালিন পোশাক পরিধান করা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685800" y="3733800"/>
            <a:ext cx="7848600" cy="1143000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অর্থঃ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বৈধ, সিদ্ধ বা অনুমোদিত ।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Down Ribbon 15"/>
          <p:cNvSpPr/>
          <p:nvPr/>
        </p:nvSpPr>
        <p:spPr>
          <a:xfrm>
            <a:off x="457200" y="4724400"/>
            <a:ext cx="8458200" cy="1676400"/>
          </a:xfrm>
          <a:prstGeom prst="ribb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যে সকল বিষয়ের বৈধ হওয়া কুরআন-হাদিস দ্ধারা প্রমানিত </a:t>
            </a:r>
          </a:p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শরিয়তে তাকে হালাল বলা হয় ।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যেমনঃ-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2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শরিয়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তের আহকাম সংক্রান্ত পরিভাষার আলোচনা 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1981200" y="762000"/>
            <a:ext cx="2667000" cy="838200"/>
          </a:xfrm>
          <a:prstGeom prst="rect">
            <a:avLst/>
          </a:prstGeom>
          <a:noFill/>
        </p:spPr>
        <p:txBody>
          <a:bodyPr wrap="none" rtlCol="0">
            <a:prstTxWarp prst="textWave1">
              <a:avLst/>
            </a:prstTxWarp>
            <a:spAutoFit/>
          </a:bodyPr>
          <a:lstStyle/>
          <a:p>
            <a:r>
              <a:rPr lang="bn-BD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হারাম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4648200" y="1524000"/>
            <a:ext cx="2391102" cy="2209800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>
            <a:off x="7086600" y="1600200"/>
            <a:ext cx="1600200" cy="198882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/>
        </p:spPr>
      </p:pic>
      <p:pic>
        <p:nvPicPr>
          <p:cNvPr id="7" name="Picture 6" descr="ga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8800" y="1524000"/>
            <a:ext cx="2819400" cy="209931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304800" y="1524000"/>
            <a:ext cx="1524000" cy="209931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মিথ্যা কথা বলা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38400" y="1524000"/>
            <a:ext cx="1359668" cy="523220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ঘোষ গ্রহন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82779" y="1047690"/>
            <a:ext cx="1975221" cy="40011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শুকুরের গোশত খাওয়া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13704" y="914400"/>
            <a:ext cx="1268296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মদ পান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Down Arrow Callout 13"/>
          <p:cNvSpPr/>
          <p:nvPr/>
        </p:nvSpPr>
        <p:spPr>
          <a:xfrm>
            <a:off x="533400" y="3657600"/>
            <a:ext cx="8001000" cy="914400"/>
          </a:xfrm>
          <a:prstGeom prst="downArrow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অর্থঃ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নিষিদ্ধ, মন্দ, অসংগত, অপবিত্র ইত্যাদি । 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Up Arrow Callout 14"/>
          <p:cNvSpPr/>
          <p:nvPr/>
        </p:nvSpPr>
        <p:spPr>
          <a:xfrm>
            <a:off x="457200" y="4648200"/>
            <a:ext cx="8153400" cy="1905000"/>
          </a:xfrm>
          <a:prstGeom prst="upArrowCallou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যে সকল কাজ বা বস্তু কুরআন- হাদিস এর স্পষ্ট নির্দেশে বর্জনীয় তাকে হারাম বলে । </a:t>
            </a:r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যেমনঃ 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2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905000" y="533400"/>
            <a:ext cx="5181600" cy="838200"/>
          </a:xfrm>
          <a:prstGeom prst="rect">
            <a:avLst/>
          </a:prstGeom>
          <a:noFill/>
        </p:spPr>
        <p:txBody>
          <a:bodyPr wrap="none" rtlCol="0">
            <a:prstTxWarp prst="textWave1">
              <a:avLst/>
            </a:prstTxWarp>
            <a:spAutoFit/>
          </a:bodyPr>
          <a:lstStyle/>
          <a:p>
            <a:r>
              <a:rPr lang="bn-BD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51CC99A-E0F0-4DA4-A3A4-9025FBC94F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>
                                            <p:graphicEl>
                                              <a:dgm id="{751CC99A-E0F0-4DA4-A3A4-9025FBC94F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5285EC6-59EA-4E26-8673-B530E997F1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">
                                            <p:graphicEl>
                                              <a:dgm id="{C5285EC6-59EA-4E26-8673-B530E997F1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2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4" name="Diagram 3"/>
          <p:cNvGraphicFramePr/>
          <p:nvPr/>
        </p:nvGraphicFramePr>
        <p:xfrm>
          <a:off x="1524000" y="1955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Down Arrow Callout 4"/>
          <p:cNvSpPr/>
          <p:nvPr/>
        </p:nvSpPr>
        <p:spPr>
          <a:xfrm>
            <a:off x="2362200" y="457200"/>
            <a:ext cx="3886200" cy="1371600"/>
          </a:xfrm>
          <a:prstGeom prst="downArrowCallou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7098410-8B02-4164-AFD4-7CD68B8C2D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F7098410-8B02-4164-AFD4-7CD68B8C2D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F7098410-8B02-4164-AFD4-7CD68B8C2D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graphicEl>
                                              <a:dgm id="{F7098410-8B02-4164-AFD4-7CD68B8C2D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9745F2F-B57C-45B0-8B21-C28F252609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F9745F2F-B57C-45B0-8B21-C28F252609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graphicEl>
                                              <a:dgm id="{F9745F2F-B57C-45B0-8B21-C28F252609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graphicEl>
                                              <a:dgm id="{F9745F2F-B57C-45B0-8B21-C28F252609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014FF3A-3756-4016-81FC-2CFEC3D016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dgm id="{3014FF3A-3756-4016-81FC-2CFEC3D016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3014FF3A-3756-4016-81FC-2CFEC3D016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3014FF3A-3756-4016-81FC-2CFEC3D016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7509EAE-C39C-430D-BC8A-E685B0E67C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17509EAE-C39C-430D-BC8A-E685B0E67C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graphicEl>
                                              <a:dgm id="{17509EAE-C39C-430D-BC8A-E685B0E67C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graphicEl>
                                              <a:dgm id="{17509EAE-C39C-430D-BC8A-E685B0E67C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20053D2-E433-447A-AC3F-28F263BBC1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graphicEl>
                                              <a:dgm id="{120053D2-E433-447A-AC3F-28F263BBC1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120053D2-E433-447A-AC3F-28F263BBC1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graphicEl>
                                              <a:dgm id="{120053D2-E433-447A-AC3F-28F263BBC1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DB863A2-0431-405C-A770-26FA89A5F3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graphicEl>
                                              <a:dgm id="{8DB863A2-0431-405C-A770-26FA89A5F3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8DB863A2-0431-405C-A770-26FA89A5F3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8DB863A2-0431-405C-A770-26FA89A5F3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2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3652043" y="609600"/>
            <a:ext cx="2843213" cy="76867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54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72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99319" y="3697607"/>
            <a:ext cx="4084820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রফিকুল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bn-BD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সিনিয়র  শিক্ষক </a:t>
            </a:r>
          </a:p>
          <a:p>
            <a:pPr algn="ctr"/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মোহাম্মগ আব্দুল আহাদ উচ্চ 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bn-BD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লক্ষ্ণীপুর,লালাবাজার, দক্ষিন সুরমা,সিলেট </a:t>
            </a:r>
          </a:p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মোবাইল-০১৭১৬৭৮৪৭০৪  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Email:almahdia945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  <a:endParaRPr lang="bn-BD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1539939757808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519" y="1716407"/>
            <a:ext cx="3886200" cy="2057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029200" y="1752600"/>
            <a:ext cx="3068053" cy="35895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2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779"/>
          <a:stretch/>
        </p:blipFill>
        <p:spPr>
          <a:xfrm>
            <a:off x="7615238" y="1828800"/>
            <a:ext cx="1400175" cy="141983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735"/>
          <a:stretch/>
        </p:blipFill>
        <p:spPr>
          <a:xfrm>
            <a:off x="7600950" y="4329112"/>
            <a:ext cx="1417117" cy="141983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Rectangle 5"/>
          <p:cNvSpPr/>
          <p:nvPr/>
        </p:nvSpPr>
        <p:spPr>
          <a:xfrm>
            <a:off x="40086" y="3416500"/>
            <a:ext cx="9103913" cy="609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indent="-457200">
              <a:buFont typeface="Wingdings" panose="05000000000000000000" pitchFamily="2" charset="2"/>
              <a:buChar char="v"/>
              <a:defRPr/>
            </a:pP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ফরজ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অস্বীকারকারীকে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953497" y="2576911"/>
            <a:ext cx="2361703" cy="59377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ঘ।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তরিকত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chemeClr val="tx1"/>
                </a:solidFill>
              </a:rPr>
              <a:t> </a:t>
            </a:r>
            <a:endParaRPr lang="bn-BD" sz="44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504963" y="5041192"/>
            <a:ext cx="3181712" cy="85002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ফাসিক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11525" y="2615821"/>
            <a:ext cx="2729615" cy="58401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গ</a:t>
            </a: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মারিফত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chemeClr val="tx1"/>
                </a:solidFill>
              </a:rPr>
              <a:t> </a:t>
            </a:r>
            <a:endParaRPr lang="bn-BD" sz="28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40100" y="1600200"/>
            <a:ext cx="2717399" cy="6154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হাকিকত</a:t>
            </a:r>
            <a:r>
              <a:rPr lang="bn-BD" sz="4800" dirty="0" smtClean="0">
                <a:solidFill>
                  <a:schemeClr val="tx1"/>
                </a:solidFill>
              </a:rPr>
              <a:t> </a:t>
            </a:r>
            <a:endParaRPr lang="bn-BD" sz="48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57159" y="4223150"/>
            <a:ext cx="3200403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মুশরিক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chemeClr val="tx1"/>
                </a:solidFill>
              </a:rPr>
              <a:t> </a:t>
            </a:r>
            <a:endParaRPr lang="bn-BD" sz="2400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951222" y="1885451"/>
            <a:ext cx="2387790" cy="54818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খ।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শরিয়ত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54388" y="5098340"/>
            <a:ext cx="3188887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কাফির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</a:rPr>
              <a:t> </a:t>
            </a:r>
            <a:endParaRPr lang="bn-BD" sz="36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9536" y="762000"/>
            <a:ext cx="7662863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ইসলামি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বিধি-বিধানের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সমন্নিত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রুপ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525640" y="4210970"/>
            <a:ext cx="3173105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 ।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মুনাফিক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>
            <a:hlinkClick r:id="" action="ppaction://noaction" highlightClick="1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9017" b="25881"/>
          <a:stretch/>
        </p:blipFill>
        <p:spPr>
          <a:xfrm>
            <a:off x="1371600" y="-76200"/>
            <a:ext cx="5693194" cy="833438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2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2224" y="457200"/>
            <a:ext cx="6662926" cy="707886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ফরজে আইন হলো-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hlinkClick r:id="" action="ppaction://noaction" highlightClick="1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9017" b="25881"/>
          <a:stretch/>
        </p:blipFill>
        <p:spPr>
          <a:xfrm>
            <a:off x="1717257" y="0"/>
            <a:ext cx="5693194" cy="833438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267200" y="2824162"/>
            <a:ext cx="1881556" cy="5905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গ।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endPara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324600" y="2790825"/>
            <a:ext cx="2537929" cy="61314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ঘ।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ii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endParaRPr lang="bn-BD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3634" y="2848533"/>
            <a:ext cx="1976166" cy="5468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endParaRPr lang="bn-BD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295834" y="2841028"/>
            <a:ext cx="1858174" cy="57414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r>
              <a:rPr lang="en-US" sz="4000" dirty="0" smtClean="0">
                <a:solidFill>
                  <a:schemeClr val="tx1"/>
                </a:solidFill>
              </a:rPr>
              <a:t>  </a:t>
            </a:r>
            <a:endParaRPr lang="bn-BD" sz="40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76226" y="1381125"/>
            <a:ext cx="2838450" cy="60483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পাঁচ ওয়াক্ত সালাত </a:t>
            </a:r>
            <a:r>
              <a:rPr lang="bn-BD" sz="3600" dirty="0" smtClean="0">
                <a:solidFill>
                  <a:schemeClr val="tx1"/>
                </a:solidFill>
              </a:rPr>
              <a:t> </a:t>
            </a:r>
            <a:endParaRPr lang="bn-BD" sz="36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190875" y="1376363"/>
            <a:ext cx="2867025" cy="62093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ii)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জানাযার সালাত </a:t>
            </a:r>
            <a:endParaRPr lang="bn-BD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080483" y="1355623"/>
            <a:ext cx="2906355" cy="66893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iii)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রমজানের সাওম </a:t>
            </a:r>
            <a:endParaRPr lang="bn-BD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85750" y="1905000"/>
            <a:ext cx="3921815" cy="67105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কোনটি সঠিক ?</a:t>
            </a:r>
            <a:endParaRPr lang="bn-BD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267200" y="5428788"/>
            <a:ext cx="1881556" cy="5905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গ।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endPara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324600" y="5395451"/>
            <a:ext cx="2537929" cy="61314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ঘ।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ii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endParaRPr lang="bn-BD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33634" y="5453159"/>
            <a:ext cx="1976166" cy="5468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endParaRPr lang="bn-BD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295834" y="5445654"/>
            <a:ext cx="1858174" cy="57414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r>
              <a:rPr lang="en-US" sz="4000" dirty="0" smtClean="0">
                <a:solidFill>
                  <a:schemeClr val="tx1"/>
                </a:solidFill>
              </a:rPr>
              <a:t>  </a:t>
            </a:r>
            <a:endParaRPr lang="bn-BD" sz="4000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76226" y="3962400"/>
            <a:ext cx="3076574" cy="60483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মানুষের জন্য কল্যানকর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190875" y="3962400"/>
            <a:ext cx="2867025" cy="62093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ii)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কুরআন-হাদিস সমর্থিত </a:t>
            </a:r>
            <a:endPara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080483" y="3962400"/>
            <a:ext cx="2906355" cy="66893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iii)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 অবৈধ </a:t>
            </a:r>
            <a:endPara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85750" y="4662950"/>
            <a:ext cx="3921815" cy="67105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কোনটি সঠিক ?</a:t>
            </a:r>
            <a:endParaRPr lang="bn-BD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9349" y="3352800"/>
            <a:ext cx="6662926" cy="707886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শরিয়তের দৃষ্টিতে হালাল হচ্ছে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2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" y="3276600"/>
            <a:ext cx="8328618" cy="1371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71493" indent="-571493">
              <a:buFont typeface="Wingdings" pitchFamily="2" charset="2"/>
              <a:buChar char="v"/>
              <a:defRPr/>
            </a:pP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বিধান কোন অবস্তাতে বর্জন করা যায়না , করলে চরম পাপী হতে হয় এবং অস্বীকারকারী কাফির হতে হয়। এটি কোন বিধান 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587282" y="1905365"/>
            <a:ext cx="3489918" cy="59377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খ।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সতেজ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621019" y="5626977"/>
            <a:ext cx="2913381" cy="6214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ঘ। </a:t>
            </a:r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মুবাহ </a:t>
            </a:r>
            <a:endParaRPr lang="bn-BD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88261" y="2584437"/>
            <a:ext cx="3750339" cy="58401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মুবাহ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85751" y="1905000"/>
            <a:ext cx="3752850" cy="5759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ক।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টাটকা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endParaRPr lang="bn-BD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12137" y="4867309"/>
            <a:ext cx="2730624" cy="59161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ক। </a:t>
            </a:r>
            <a:r>
              <a:rPr lang="bn-BD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ওয়াজিব   </a:t>
            </a:r>
            <a:endParaRPr lang="bn-BD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648200" y="2587157"/>
            <a:ext cx="3429000" cy="54818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ঘ।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হালাল </a:t>
            </a:r>
            <a:endParaRPr lang="bn-BD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03607" y="5626707"/>
            <a:ext cx="2739154" cy="62169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গ। </a:t>
            </a:r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ফরজ </a:t>
            </a:r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BD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04800" y="914400"/>
            <a:ext cx="8229600" cy="91940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anchor="ctr">
            <a:spAutoFit/>
          </a:bodyPr>
          <a:lstStyle/>
          <a:p>
            <a:pPr marL="571493" indent="-571493">
              <a:buFont typeface="Wingdings" pitchFamily="2" charset="2"/>
              <a:buChar char="v"/>
            </a:pP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জনাব মিজান তার দেহ ও মস্তিস্ক সুস্থ রেখে অন্তরে নুর সৃষ্টি করতে চান। এ জন্য তাকে কোন খাবার খেতে হবে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613208" y="4854415"/>
            <a:ext cx="2921192" cy="55578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খ। </a:t>
            </a:r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সুন্নত </a:t>
            </a:r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>
            <a:hlinkClick r:id="" action="ppaction://noaction" highlightClick="1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9017" b="25881"/>
          <a:stretch/>
        </p:blipFill>
        <p:spPr>
          <a:xfrm>
            <a:off x="1367480" y="170352"/>
            <a:ext cx="5693195" cy="833439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2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10"/>
          <p:cNvSpPr txBox="1">
            <a:spLocks/>
          </p:cNvSpPr>
          <p:nvPr/>
        </p:nvSpPr>
        <p:spPr>
          <a:xfrm>
            <a:off x="457198" y="152400"/>
            <a:ext cx="8229600" cy="1143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vert="horz" wrap="none" lIns="91440" tIns="45720" rIns="91440" bIns="45720" numCol="1" rtlCol="0" anchor="ctr">
            <a:prstTxWarp prst="textChevron">
              <a:avLst>
                <a:gd name="adj" fmla="val 30602"/>
              </a:avLst>
            </a:prstTxWarp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bn-IN" b="1" dirty="0" smtClean="0">
                <a:ln w="9525">
                  <a:solidFill>
                    <a:sysClr val="window" lastClr="FFFFFF"/>
                  </a:solidFill>
                  <a:prstDash val="solid"/>
                </a:ln>
                <a:solidFill>
                  <a:srgbClr val="0070C0"/>
                </a:solidFill>
                <a:effectLst>
                  <a:glow rad="101600">
                    <a:srgbClr val="4F81BD">
                      <a:alpha val="6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bn-BD" b="1" dirty="0" smtClean="0">
                <a:ln w="9525">
                  <a:solidFill>
                    <a:sysClr val="window" lastClr="FFFFFF"/>
                  </a:solidFill>
                  <a:prstDash val="solid"/>
                </a:ln>
                <a:solidFill>
                  <a:srgbClr val="0070C0"/>
                </a:solidFill>
                <a:effectLst>
                  <a:glow rad="101600">
                    <a:srgbClr val="4F81BD">
                      <a:alpha val="6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 কাজ</a:t>
            </a:r>
            <a:endParaRPr lang="bn-BD" b="1" dirty="0">
              <a:ln w="9525">
                <a:solidFill>
                  <a:sysClr val="window" lastClr="FFFFFF"/>
                </a:solidFill>
                <a:prstDash val="solid"/>
              </a:ln>
              <a:solidFill>
                <a:srgbClr val="0070C0"/>
              </a:solidFill>
              <a:effectLst>
                <a:glow rad="101600">
                  <a:srgbClr val="4F81BD">
                    <a:alpha val="60000"/>
                  </a:srgb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irc_mi" descr="Related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2593" b="6691"/>
          <a:stretch/>
        </p:blipFill>
        <p:spPr bwMode="auto">
          <a:xfrm>
            <a:off x="798404" y="1524000"/>
            <a:ext cx="7557025" cy="3085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04800" y="4876800"/>
            <a:ext cx="8686800" cy="12954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itchFamily="2" charset="2"/>
              <a:buChar char="q"/>
            </a:pP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শরিয়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তের আহকাম সংক্রান্ত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পরিভাষার সংক্ষিপ্ত উদাহরণসহ  একটি তালিকা তৈরি করবে ।  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2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4" name="Group 11"/>
          <p:cNvGrpSpPr/>
          <p:nvPr/>
        </p:nvGrpSpPr>
        <p:grpSpPr>
          <a:xfrm flipH="1">
            <a:off x="1295400" y="1828800"/>
            <a:ext cx="6553200" cy="4648200"/>
            <a:chOff x="-158285" y="5292604"/>
            <a:chExt cx="1300367" cy="1723220"/>
          </a:xfrm>
        </p:grpSpPr>
        <p:grpSp>
          <p:nvGrpSpPr>
            <p:cNvPr id="5" name="Group 23"/>
            <p:cNvGrpSpPr/>
            <p:nvPr/>
          </p:nvGrpSpPr>
          <p:grpSpPr>
            <a:xfrm>
              <a:off x="0" y="5305425"/>
              <a:ext cx="1142082" cy="1681939"/>
              <a:chOff x="0" y="5305425"/>
              <a:chExt cx="1142082" cy="1681939"/>
            </a:xfrm>
          </p:grpSpPr>
          <p:pic>
            <p:nvPicPr>
              <p:cNvPr id="9" name="Picture 8" descr="38.gif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5305425"/>
                <a:ext cx="866775" cy="1552575"/>
              </a:xfrm>
              <a:prstGeom prst="rect">
                <a:avLst/>
              </a:prstGeom>
            </p:spPr>
          </p:pic>
          <p:pic>
            <p:nvPicPr>
              <p:cNvPr id="10" name="Picture 9" descr="4.gif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465479">
                <a:off x="275307" y="5321064"/>
                <a:ext cx="866775" cy="1666300"/>
              </a:xfrm>
              <a:prstGeom prst="rect">
                <a:avLst/>
              </a:prstGeom>
            </p:spPr>
          </p:pic>
        </p:grpSp>
        <p:grpSp>
          <p:nvGrpSpPr>
            <p:cNvPr id="6" name="Group 24"/>
            <p:cNvGrpSpPr/>
            <p:nvPr/>
          </p:nvGrpSpPr>
          <p:grpSpPr>
            <a:xfrm>
              <a:off x="-158285" y="5292604"/>
              <a:ext cx="1230969" cy="1723220"/>
              <a:chOff x="7913031" y="5305425"/>
              <a:chExt cx="1230969" cy="1723220"/>
            </a:xfrm>
          </p:grpSpPr>
          <p:pic>
            <p:nvPicPr>
              <p:cNvPr id="7" name="Picture 25" descr="38.gif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77225" y="5305425"/>
                <a:ext cx="866775" cy="1552575"/>
              </a:xfrm>
              <a:prstGeom prst="rect">
                <a:avLst/>
              </a:prstGeom>
            </p:spPr>
          </p:pic>
          <p:pic>
            <p:nvPicPr>
              <p:cNvPr id="8" name="Picture 7" descr="4.gif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20741264">
                <a:off x="7913031" y="5362345"/>
                <a:ext cx="866775" cy="1666300"/>
              </a:xfrm>
              <a:prstGeom prst="rect">
                <a:avLst/>
              </a:prstGeom>
            </p:spPr>
          </p:pic>
        </p:grpSp>
      </p:grpSp>
      <p:sp>
        <p:nvSpPr>
          <p:cNvPr id="11" name="TextBox 10"/>
          <p:cNvSpPr txBox="1"/>
          <p:nvPr/>
        </p:nvSpPr>
        <p:spPr>
          <a:xfrm>
            <a:off x="1828800" y="228600"/>
            <a:ext cx="362631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6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আজ এ পর্যন্ত </a:t>
            </a:r>
            <a:endParaRPr lang="en-US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914400"/>
            <a:ext cx="7848600" cy="4724400"/>
          </a:xfrm>
          <a:prstGeom prst="rect">
            <a:avLst/>
          </a:prstGeom>
          <a:noFill/>
        </p:spPr>
        <p:txBody>
          <a:bodyPr wrap="none" rtlCol="0">
            <a:prstTxWarp prst="textArchUpPour">
              <a:avLst/>
            </a:prstTxWarp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সকলকে ধন্যবাদ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00" y="4911804"/>
            <a:ext cx="6172200" cy="1793796"/>
          </a:xfrm>
          <a:prstGeom prst="rect">
            <a:avLst/>
          </a:prstGeom>
          <a:noFill/>
        </p:spPr>
        <p:txBody>
          <a:bodyPr wrap="none" rtlCol="0">
            <a:prstTxWarp prst="textWave1">
              <a:avLst/>
            </a:prstTxWarp>
            <a:spAutoFit/>
          </a:bodyPr>
          <a:lstStyle/>
          <a:p>
            <a:r>
              <a:rPr lang="bn-BD" sz="6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আল্লাহ হাফিজ </a:t>
            </a:r>
            <a:endParaRPr lang="en-US" sz="6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2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9144000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04800" y="304800"/>
            <a:ext cx="8382000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কি দেখছো ?             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4" name="Content Placeholder 9" descr="sottobadit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900" y="1295400"/>
            <a:ext cx="2019300" cy="12763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b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2450" y="3048000"/>
            <a:ext cx="1733550" cy="2638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524000" y="57150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সুন্নাহ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04900" y="266700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কোরান শরীফ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ij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62600" y="3733801"/>
            <a:ext cx="2819400" cy="1905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TextBox 8"/>
          <p:cNvSpPr txBox="1"/>
          <p:nvPr/>
        </p:nvSpPr>
        <p:spPr>
          <a:xfrm>
            <a:off x="6553200" y="5638800"/>
            <a:ext cx="8258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ইজমা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ijm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38800" y="1600200"/>
            <a:ext cx="2743200" cy="1828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3" name="Oval 12"/>
          <p:cNvSpPr/>
          <p:nvPr/>
        </p:nvSpPr>
        <p:spPr>
          <a:xfrm>
            <a:off x="2590800" y="2438400"/>
            <a:ext cx="2819400" cy="2819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00" dirty="0" smtClean="0">
                <a:latin typeface="NikoshBAN" pitchFamily="2" charset="0"/>
                <a:cs typeface="NikoshBAN" pitchFamily="2" charset="0"/>
              </a:rPr>
              <a:t>এগুলো কিসের </a:t>
            </a:r>
            <a:r>
              <a:rPr lang="bn-BD" sz="100" dirty="0" smtClean="0">
                <a:latin typeface="NikoshBAN" pitchFamily="2" charset="0"/>
                <a:cs typeface="NikoshBAN" pitchFamily="2" charset="0"/>
              </a:rPr>
              <a:t>উৎস</a:t>
            </a:r>
            <a:endParaRPr lang="en-US" sz="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90800" y="3352800"/>
            <a:ext cx="27462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এগুলো কিসের উৎস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11265" y="5369004"/>
            <a:ext cx="310373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শরিয়তের 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457200" y="1295400"/>
            <a:ext cx="8229600" cy="3657600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 ছাড়া ও শরিয়তের আরো কিছু বিধান সংক্রান্ত ভাষা আছে , সেগুলোকে কী বলা হয় 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7" grpId="0"/>
      <p:bldP spid="9" grpId="0"/>
      <p:bldP spid="13" grpId="0" animBg="1"/>
      <p:bldP spid="14" grpId="0"/>
      <p:bldP spid="15" grpId="0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2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Down Arrow 2"/>
          <p:cNvSpPr/>
          <p:nvPr/>
        </p:nvSpPr>
        <p:spPr>
          <a:xfrm>
            <a:off x="2765595" y="76200"/>
            <a:ext cx="3945043" cy="14324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ross 3"/>
          <p:cNvSpPr/>
          <p:nvPr/>
        </p:nvSpPr>
        <p:spPr>
          <a:xfrm>
            <a:off x="304800" y="5029200"/>
            <a:ext cx="8686800" cy="1217066"/>
          </a:xfrm>
          <a:prstGeom prst="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শরিয়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তের আহকাম  সংক্রান্ত পরিভাষা  </a:t>
            </a:r>
            <a:r>
              <a:rPr lang="bn-IN" sz="5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GB" sz="10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6200" y="1524000"/>
            <a:ext cx="9006600" cy="62454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ইসলাম ও নৈতিক শিক্ষা 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an 5"/>
          <p:cNvSpPr/>
          <p:nvPr/>
        </p:nvSpPr>
        <p:spPr>
          <a:xfrm>
            <a:off x="113816" y="2161576"/>
            <a:ext cx="4201645" cy="2867624"/>
          </a:xfrm>
          <a:prstGeom prst="ca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অধ্যায়ঃ দ্বিতীয় </a:t>
            </a:r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অধ্যায় শিরোনামঃ শরিয়তের উৎস</a:t>
            </a:r>
          </a:p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পাঠঃ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২৪ 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Can 6"/>
          <p:cNvSpPr/>
          <p:nvPr/>
        </p:nvSpPr>
        <p:spPr>
          <a:xfrm>
            <a:off x="5269345" y="2161576"/>
            <a:ext cx="3819677" cy="2867624"/>
          </a:xfrm>
          <a:prstGeom prst="can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শ্রেণিঃ নবম </a:t>
            </a:r>
          </a:p>
          <a:p>
            <a:pPr algn="ctr"/>
            <a:endParaRPr lang="bn-IN" sz="2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সময়ঃ ৪০ মিনিট </a:t>
            </a:r>
          </a:p>
          <a:p>
            <a:pPr algn="ctr"/>
            <a:endParaRPr lang="bn-IN" sz="2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তারিখঃ 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2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Flowchart: Punched Tape 5"/>
          <p:cNvSpPr/>
          <p:nvPr/>
        </p:nvSpPr>
        <p:spPr>
          <a:xfrm>
            <a:off x="2133600" y="381000"/>
            <a:ext cx="5029200" cy="1642872"/>
          </a:xfrm>
          <a:prstGeom prst="flowChartPunchedTap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শিখন ফল 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Cross 6"/>
          <p:cNvSpPr/>
          <p:nvPr/>
        </p:nvSpPr>
        <p:spPr>
          <a:xfrm>
            <a:off x="533400" y="2133600"/>
            <a:ext cx="8001000" cy="3810000"/>
          </a:xfrm>
          <a:prstGeom prst="plus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এ পাঠ শেষে শিক্ষার্থীরা.............</a:t>
            </a:r>
          </a:p>
          <a:p>
            <a:pPr>
              <a:buFont typeface="Wingdings" pitchFamily="2" charset="2"/>
              <a:buChar char="ü"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শরিয়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তের আহকাম  সংক্রান্ত পরিভাষাগুলো বলতে পারবে ।</a:t>
            </a:r>
          </a:p>
          <a:p>
            <a:pPr>
              <a:buFont typeface="Wingdings" pitchFamily="2" charset="2"/>
              <a:buChar char="ü"/>
            </a:pP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পরিভাষা সম্পর্কে আলোচনা করতে পারবে । </a:t>
            </a:r>
          </a:p>
          <a:p>
            <a:pPr>
              <a:buFont typeface="Wingdings" pitchFamily="2" charset="2"/>
              <a:buChar char="ü"/>
            </a:pP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হালাল-হারামের পরিচয় ও মানব জীবনে এর প্রভাব বর্ননা করতে পারবে ।      </a:t>
            </a:r>
          </a:p>
          <a:p>
            <a:pPr algn="ctr">
              <a:buFont typeface="Wingdings" pitchFamily="2" charset="2"/>
              <a:buChar char="ü"/>
            </a:pP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2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Down Arrow 2"/>
          <p:cNvSpPr/>
          <p:nvPr/>
        </p:nvSpPr>
        <p:spPr>
          <a:xfrm>
            <a:off x="1828800" y="457200"/>
            <a:ext cx="5410200" cy="990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এসো জেনে নেই -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62000" y="1447800"/>
            <a:ext cx="7696200" cy="6096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শরিয়ত হলো -  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gular Pentagon 4"/>
          <p:cNvSpPr/>
          <p:nvPr/>
        </p:nvSpPr>
        <p:spPr>
          <a:xfrm>
            <a:off x="838200" y="2057400"/>
            <a:ext cx="3505200" cy="2286000"/>
          </a:xfrm>
          <a:prstGeom prst="pentago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শাব্দিক অর্থে  </a:t>
            </a:r>
          </a:p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পথ,রাস্তা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gular Pentagon 5"/>
          <p:cNvSpPr/>
          <p:nvPr/>
        </p:nvSpPr>
        <p:spPr>
          <a:xfrm>
            <a:off x="5105400" y="2057400"/>
            <a:ext cx="3505200" cy="2286000"/>
          </a:xfrm>
          <a:prstGeom prst="pent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পারিভার্ষিক অর্থে </a:t>
            </a:r>
          </a:p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ইসলামি জীবন পদ্ধতি বা কার্যনীতিকে শরিয়ত বলে ।  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3962400" y="3352800"/>
            <a:ext cx="1600200" cy="114300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আর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219200" y="4572000"/>
            <a:ext cx="6934200" cy="7620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আহকাম হলো বিধানাবলি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Cross 9"/>
          <p:cNvSpPr/>
          <p:nvPr/>
        </p:nvSpPr>
        <p:spPr>
          <a:xfrm>
            <a:off x="304800" y="4495800"/>
            <a:ext cx="8534400" cy="1598066"/>
          </a:xfrm>
          <a:prstGeom prst="plus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অতএব,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শরিয়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তের আহকাম  সংক্রান্ত পরিভাষা বলতে বুঝায় 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শরিয়তের বিধানাবলি সংক্রান্ত পরিভাষা ।  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GB" sz="7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2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ross 2"/>
          <p:cNvSpPr/>
          <p:nvPr/>
        </p:nvSpPr>
        <p:spPr>
          <a:xfrm>
            <a:off x="838200" y="381000"/>
            <a:ext cx="7315200" cy="838200"/>
          </a:xfrm>
          <a:prstGeom prst="plu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শরিয়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তের আহকাম  সংক্রান্ত পরিভাষা হলো -   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GB" sz="7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57BAFD7-4A2D-4ED4-8086-D1E48DC00D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157BAFD7-4A2D-4ED4-8086-D1E48DC00D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418C51E-8986-49FE-90BD-4732C9C8A8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">
                                            <p:graphicEl>
                                              <a:dgm id="{5418C51E-8986-49FE-90BD-4732C9C8A8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850256D-756E-4465-A227-2A056BA9DB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4">
                                            <p:graphicEl>
                                              <a:dgm id="{1850256D-756E-4465-A227-2A056BA9DB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58EF7E-7853-4DDD-BEB5-FBC40DE472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4">
                                            <p:graphicEl>
                                              <a:dgm id="{6758EF7E-7853-4DDD-BEB5-FBC40DE472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0F73E3A-753A-42CB-BD5D-76BA058EC1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4">
                                            <p:graphicEl>
                                              <a:dgm id="{A0F73E3A-753A-42CB-BD5D-76BA058EC1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DC37E44-1B31-49AB-A0A5-D615A74FA1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4">
                                            <p:graphicEl>
                                              <a:dgm id="{DDC37E44-1B31-49AB-A0A5-D615A74FA1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EB129B8-8D00-4807-82B9-D111F6F2C1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4">
                                            <p:graphicEl>
                                              <a:dgm id="{7EB129B8-8D00-4807-82B9-D111F6F2C1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Graphic spid="4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2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</a:t>
            </a:r>
            <a:r>
              <a:rPr kumimoji="0" lang="en-US" sz="6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একক কাজ</a:t>
            </a:r>
            <a:endParaRPr kumimoji="0" lang="en-US" sz="8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5438" y="5257800"/>
            <a:ext cx="8413124" cy="144655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571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শরিয়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তের আহকাম সংক্রান্ত পরিভাষাগুলো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খাতায় লেখ।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389" t="-1478" r="21864" b="1478"/>
          <a:stretch/>
        </p:blipFill>
        <p:spPr>
          <a:xfrm>
            <a:off x="2439604" y="1371600"/>
            <a:ext cx="3998889" cy="3755774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2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206514"/>
            <a:ext cx="9144000" cy="707886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শরিয়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তের আহকাম সংক্রান্ত পরিভাষার আলোচনা </a:t>
            </a:r>
            <a:endParaRPr lang="en-US" sz="4000" dirty="0"/>
          </a:p>
        </p:txBody>
      </p:sp>
      <p:sp>
        <p:nvSpPr>
          <p:cNvPr id="4" name="Cross 3"/>
          <p:cNvSpPr/>
          <p:nvPr/>
        </p:nvSpPr>
        <p:spPr>
          <a:xfrm>
            <a:off x="914400" y="1066800"/>
            <a:ext cx="7162800" cy="914400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ফরজ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an 4"/>
          <p:cNvSpPr/>
          <p:nvPr/>
        </p:nvSpPr>
        <p:spPr>
          <a:xfrm>
            <a:off x="838200" y="1981200"/>
            <a:ext cx="2209800" cy="2590800"/>
          </a:xfrm>
          <a:prstGeom prst="ca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অর্থ 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অবশ্য পালনীয় 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অত্যাবশ্যক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an 5"/>
          <p:cNvSpPr/>
          <p:nvPr/>
        </p:nvSpPr>
        <p:spPr>
          <a:xfrm>
            <a:off x="3505200" y="1981200"/>
            <a:ext cx="4800600" cy="2590800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শরিয়তের যেসব বিধান কুরআন-সুন্নাহর অকাট্য দলিল দ্ধারা অবশ্য কর্তব্য বা পালনীয় বলে প্রমানিত তাকে ফরজ বলে ।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lowchart: Punched Tape 6"/>
          <p:cNvSpPr/>
          <p:nvPr/>
        </p:nvSpPr>
        <p:spPr>
          <a:xfrm>
            <a:off x="1295400" y="4648200"/>
            <a:ext cx="6553200" cy="1600200"/>
          </a:xfrm>
          <a:prstGeom prst="flowChartPunchedTap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ফরজ ২ প্রকার । যথাঃ-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855</Words>
  <Application>Microsoft Office PowerPoint</Application>
  <PresentationFormat>On-screen Show (4:3)</PresentationFormat>
  <Paragraphs>174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PC</cp:lastModifiedBy>
  <cp:revision>47</cp:revision>
  <dcterms:created xsi:type="dcterms:W3CDTF">2006-08-16T00:00:00Z</dcterms:created>
  <dcterms:modified xsi:type="dcterms:W3CDTF">2019-10-07T09:41:17Z</dcterms:modified>
</cp:coreProperties>
</file>