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48FB5-DBC0-4004-8B09-DC7F5EC5753B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A7E92DD-3CF4-4BAF-BCBA-FF771B072F05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৬১ হিজরি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611DC37-2432-46A7-812E-31985DDB7436}" type="parTrans" cxnId="{585BE2BB-FF0B-4620-B696-B3280107AEB8}">
      <dgm:prSet/>
      <dgm:spPr/>
      <dgm:t>
        <a:bodyPr/>
        <a:lstStyle/>
        <a:p>
          <a:endParaRPr lang="en-US"/>
        </a:p>
      </dgm:t>
    </dgm:pt>
    <dgm:pt modelId="{21169F43-8689-4E50-AC3E-4682347A10D4}" type="sibTrans" cxnId="{585BE2BB-FF0B-4620-B696-B3280107AEB8}">
      <dgm:prSet/>
      <dgm:spPr/>
      <dgm:t>
        <a:bodyPr/>
        <a:lstStyle/>
        <a:p>
          <a:endParaRPr lang="en-US"/>
        </a:p>
      </dgm:t>
    </dgm:pt>
    <dgm:pt modelId="{603852AF-037B-4C7B-8AAC-6C947A4DE921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বংশ 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উমাইয়া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FA3078F-6E59-4CF7-B6F3-2E803555448F}" type="parTrans" cxnId="{0FB161FC-D330-4542-9E9F-E1E701B69658}">
      <dgm:prSet/>
      <dgm:spPr/>
      <dgm:t>
        <a:bodyPr/>
        <a:lstStyle/>
        <a:p>
          <a:endParaRPr lang="en-US"/>
        </a:p>
      </dgm:t>
    </dgm:pt>
    <dgm:pt modelId="{B926F1D9-D5CD-487D-A438-200C76A0F13F}" type="sibTrans" cxnId="{0FB161FC-D330-4542-9E9F-E1E701B69658}">
      <dgm:prSet/>
      <dgm:spPr/>
      <dgm:t>
        <a:bodyPr/>
        <a:lstStyle/>
        <a:p>
          <a:endParaRPr lang="en-US"/>
        </a:p>
      </dgm:t>
    </dgm:pt>
    <dgm:pt modelId="{F3E26D0F-8D73-4B67-BCB9-875A703641E7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মাতা</a:t>
          </a:r>
          <a:r>
            <a:rPr lang="en-US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0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উম্মু</a:t>
          </a:r>
          <a:r>
            <a:rPr lang="en-US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আসিম</a:t>
          </a:r>
          <a:r>
            <a:rPr lang="en-US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0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লায়লা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1300" dirty="0">
            <a:latin typeface="NikoshBAN" pitchFamily="2" charset="0"/>
            <a:cs typeface="NikoshBAN" pitchFamily="2" charset="0"/>
          </a:endParaRPr>
        </a:p>
      </dgm:t>
    </dgm:pt>
    <dgm:pt modelId="{4C3434B6-4550-4F75-920D-A7B935487933}" type="parTrans" cxnId="{DDAB05B0-984C-420D-9499-A3A06CC2C3AE}">
      <dgm:prSet/>
      <dgm:spPr/>
      <dgm:t>
        <a:bodyPr/>
        <a:lstStyle/>
        <a:p>
          <a:endParaRPr lang="en-US"/>
        </a:p>
      </dgm:t>
    </dgm:pt>
    <dgm:pt modelId="{98560719-BCC1-4B07-8018-D1338D0859F4}" type="sibTrans" cxnId="{DDAB05B0-984C-420D-9499-A3A06CC2C3AE}">
      <dgm:prSet/>
      <dgm:spPr/>
      <dgm:t>
        <a:bodyPr/>
        <a:lstStyle/>
        <a:p>
          <a:endParaRPr lang="en-US"/>
        </a:p>
      </dgm:t>
    </dgm:pt>
    <dgm:pt modelId="{4CA39E77-859D-4716-99FE-BA59A0AC165D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উমাইয়া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খলিফা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6836EA0-492E-4AB4-AD5C-06A0D0439B92}" type="parTrans" cxnId="{C2DEDCDC-A910-4153-B76C-D53CDDB6F464}">
      <dgm:prSet/>
      <dgm:spPr/>
      <dgm:t>
        <a:bodyPr/>
        <a:lstStyle/>
        <a:p>
          <a:endParaRPr lang="en-US"/>
        </a:p>
      </dgm:t>
    </dgm:pt>
    <dgm:pt modelId="{216EAE42-A7E9-49F5-84C1-8656E727FD1B}" type="sibTrans" cxnId="{C2DEDCDC-A910-4153-B76C-D53CDDB6F464}">
      <dgm:prSet/>
      <dgm:spPr/>
      <dgm:t>
        <a:bodyPr/>
        <a:lstStyle/>
        <a:p>
          <a:endParaRPr lang="en-US"/>
        </a:p>
      </dgm:t>
    </dgm:pt>
    <dgm:pt modelId="{F70BE3F1-6E14-40EE-AB57-FF7074CD0ED8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পিতা</a:t>
          </a:r>
          <a:endParaRPr lang="en-US" sz="2400" b="1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আব্দুল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আজিজ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F6E7D04-79F2-4033-A328-5E26AF76C200}" type="sibTrans" cxnId="{0A8170F4-E097-4D0C-BBEF-EE9545496D72}">
      <dgm:prSet/>
      <dgm:spPr/>
      <dgm:t>
        <a:bodyPr/>
        <a:lstStyle/>
        <a:p>
          <a:endParaRPr lang="en-US"/>
        </a:p>
      </dgm:t>
    </dgm:pt>
    <dgm:pt modelId="{C7E345DA-46D5-4E8B-BBC7-0775238CCCA4}" type="parTrans" cxnId="{0A8170F4-E097-4D0C-BBEF-EE9545496D72}">
      <dgm:prSet/>
      <dgm:spPr/>
      <dgm:t>
        <a:bodyPr/>
        <a:lstStyle/>
        <a:p>
          <a:endParaRPr lang="en-US"/>
        </a:p>
      </dgm:t>
    </dgm:pt>
    <dgm:pt modelId="{44E64FFA-B3D8-4514-B186-029A2463933F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দ্বিতীয় 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উমর </a:t>
          </a:r>
        </a:p>
      </dgm:t>
    </dgm:pt>
    <dgm:pt modelId="{DBA02564-0637-4459-8A07-042F22020CA3}" type="parTrans" cxnId="{6D376BBA-F587-4E35-8115-4849EADFC87A}">
      <dgm:prSet/>
      <dgm:spPr/>
      <dgm:t>
        <a:bodyPr/>
        <a:lstStyle/>
        <a:p>
          <a:endParaRPr lang="en-US"/>
        </a:p>
      </dgm:t>
    </dgm:pt>
    <dgm:pt modelId="{C52BEF1E-4935-4690-B1AD-3CA528D5F5CF}" type="sibTrans" cxnId="{6D376BBA-F587-4E35-8115-4849EADFC87A}">
      <dgm:prSet/>
      <dgm:spPr/>
      <dgm:t>
        <a:bodyPr/>
        <a:lstStyle/>
        <a:p>
          <a:endParaRPr lang="en-US"/>
        </a:p>
      </dgm:t>
    </dgm:pt>
    <dgm:pt modelId="{17264187-21CB-4864-A06B-E86AC077138D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পঞ্চম </a:t>
          </a:r>
        </a:p>
        <a:p>
          <a:r>
            <a:rPr lang="bn-BD" sz="29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খলিফা </a:t>
          </a:r>
          <a:r>
            <a:rPr lang="bn-BD" sz="2900" dirty="0" smtClean="0">
              <a:latin typeface="NikoshBAN" pitchFamily="2" charset="0"/>
              <a:cs typeface="NikoshBAN" pitchFamily="2" charset="0"/>
            </a:rPr>
            <a:t> </a:t>
          </a:r>
          <a:endParaRPr lang="en-US" sz="2900" dirty="0">
            <a:latin typeface="NikoshBAN" pitchFamily="2" charset="0"/>
            <a:cs typeface="NikoshBAN" pitchFamily="2" charset="0"/>
          </a:endParaRPr>
        </a:p>
      </dgm:t>
    </dgm:pt>
    <dgm:pt modelId="{A4F9C98F-01B0-41BF-8B9F-9F9C1CD7C400}" type="parTrans" cxnId="{80407FE1-8FE4-49A1-A4F9-371D9E18D1A8}">
      <dgm:prSet/>
      <dgm:spPr/>
      <dgm:t>
        <a:bodyPr/>
        <a:lstStyle/>
        <a:p>
          <a:endParaRPr lang="en-US"/>
        </a:p>
      </dgm:t>
    </dgm:pt>
    <dgm:pt modelId="{73C1E08C-1F0B-4EBE-8415-9B78DF9C1ED0}" type="sibTrans" cxnId="{80407FE1-8FE4-49A1-A4F9-371D9E18D1A8}">
      <dgm:prSet/>
      <dgm:spPr/>
      <dgm:t>
        <a:bodyPr/>
        <a:lstStyle/>
        <a:p>
          <a:endParaRPr lang="en-US"/>
        </a:p>
      </dgm:t>
    </dgm:pt>
    <dgm:pt modelId="{9355A7DB-63A6-4245-8D83-7AAA99BCFF36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ইন্তেকাল </a:t>
          </a:r>
        </a:p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১০১ হিজিরি </a:t>
          </a:r>
        </a:p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৭১৯ খ্রিঃ </a:t>
          </a:r>
          <a:r>
            <a:rPr lang="bn-BD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1200" dirty="0">
            <a:latin typeface="NikoshBAN" pitchFamily="2" charset="0"/>
            <a:cs typeface="NikoshBAN" pitchFamily="2" charset="0"/>
          </a:endParaRPr>
        </a:p>
      </dgm:t>
    </dgm:pt>
    <dgm:pt modelId="{649B451C-4C0E-42DE-93D6-7477CB340833}" type="parTrans" cxnId="{02D58E08-6CC8-4899-80CC-5B1FECDC7926}">
      <dgm:prSet/>
      <dgm:spPr/>
      <dgm:t>
        <a:bodyPr/>
        <a:lstStyle/>
        <a:p>
          <a:endParaRPr lang="en-US"/>
        </a:p>
      </dgm:t>
    </dgm:pt>
    <dgm:pt modelId="{ADE5EAF7-3D82-4361-8EB0-00F5E9AE70BE}" type="sibTrans" cxnId="{02D58E08-6CC8-4899-80CC-5B1FECDC7926}">
      <dgm:prSet/>
      <dgm:spPr/>
      <dgm:t>
        <a:bodyPr/>
        <a:lstStyle/>
        <a:p>
          <a:endParaRPr lang="en-US"/>
        </a:p>
      </dgm:t>
    </dgm:pt>
    <dgm:pt modelId="{6547D59E-FFB3-4AA9-B7A9-4679A7EE8AAA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বয়স 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৪০ বছর </a:t>
          </a:r>
          <a:r>
            <a:rPr lang="bn-BD" sz="1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1200" dirty="0">
            <a:latin typeface="NikoshBAN" pitchFamily="2" charset="0"/>
            <a:cs typeface="NikoshBAN" pitchFamily="2" charset="0"/>
          </a:endParaRPr>
        </a:p>
      </dgm:t>
    </dgm:pt>
    <dgm:pt modelId="{7A51D821-9A00-4F81-81E3-BBB6EC50AAE5}" type="parTrans" cxnId="{5006716F-486A-451A-9A3A-B88E8AD43BE7}">
      <dgm:prSet/>
      <dgm:spPr/>
      <dgm:t>
        <a:bodyPr/>
        <a:lstStyle/>
        <a:p>
          <a:endParaRPr lang="en-US"/>
        </a:p>
      </dgm:t>
    </dgm:pt>
    <dgm:pt modelId="{7D164AC0-DA0F-4A76-9CBA-B8EB78498D1E}" type="sibTrans" cxnId="{5006716F-486A-451A-9A3A-B88E8AD43BE7}">
      <dgm:prSet/>
      <dgm:spPr/>
      <dgm:t>
        <a:bodyPr/>
        <a:lstStyle/>
        <a:p>
          <a:endParaRPr lang="en-US"/>
        </a:p>
      </dgm:t>
    </dgm:pt>
    <dgm:pt modelId="{AB3E7F2E-56B2-4798-8DE7-0F631DC6BB70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খিলাফতকাল</a:t>
          </a:r>
        </a:p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আড়াই বছর  </a:t>
          </a:r>
          <a:r>
            <a:rPr lang="bn-BD" sz="4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100" dirty="0" smtClean="0">
              <a:latin typeface="NikoshBAN" pitchFamily="2" charset="0"/>
              <a:cs typeface="NikoshBAN" pitchFamily="2" charset="0"/>
            </a:rPr>
            <a:t> </a:t>
          </a:r>
          <a:endParaRPr lang="en-US" sz="4100" dirty="0">
            <a:latin typeface="NikoshBAN" pitchFamily="2" charset="0"/>
            <a:cs typeface="NikoshBAN" pitchFamily="2" charset="0"/>
          </a:endParaRPr>
        </a:p>
      </dgm:t>
    </dgm:pt>
    <dgm:pt modelId="{13D3130A-AD73-47D4-B1A3-2653ECB40ECB}" type="parTrans" cxnId="{76C29C22-40F4-4DB9-9C42-1F46AC28AA97}">
      <dgm:prSet/>
      <dgm:spPr/>
      <dgm:t>
        <a:bodyPr/>
        <a:lstStyle/>
        <a:p>
          <a:endParaRPr lang="en-US"/>
        </a:p>
      </dgm:t>
    </dgm:pt>
    <dgm:pt modelId="{7EBAD918-B059-43EF-8FAA-2AC1DFF26A22}" type="sibTrans" cxnId="{76C29C22-40F4-4DB9-9C42-1F46AC28AA97}">
      <dgm:prSet/>
      <dgm:spPr/>
      <dgm:t>
        <a:bodyPr/>
        <a:lstStyle/>
        <a:p>
          <a:endParaRPr lang="en-US"/>
        </a:p>
      </dgm:t>
    </dgm:pt>
    <dgm:pt modelId="{57F08E4F-2DA1-473A-A5AF-14B21B5CDF4D}" type="pres">
      <dgm:prSet presAssocID="{EB448FB5-DBC0-4004-8B09-DC7F5EC5753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FE06F-0605-45FD-9C9A-0501F187D9AB}" type="pres">
      <dgm:prSet presAssocID="{4A7E92DD-3CF4-4BAF-BCBA-FF771B072F05}" presName="node" presStyleLbl="node1" presStyleIdx="0" presStyleCnt="10" custScaleX="168234" custScaleY="205436" custRadScaleRad="90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BFC62-F0A5-4B66-BBCE-3007B9E71745}" type="pres">
      <dgm:prSet presAssocID="{4A7E92DD-3CF4-4BAF-BCBA-FF771B072F05}" presName="spNode" presStyleCnt="0"/>
      <dgm:spPr/>
    </dgm:pt>
    <dgm:pt modelId="{C80A0ADF-7EAA-40C2-AC66-BE1384B07C26}" type="pres">
      <dgm:prSet presAssocID="{21169F43-8689-4E50-AC3E-4682347A10D4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B9B863CA-F1D6-4C63-991A-CBAF4A76BCD0}" type="pres">
      <dgm:prSet presAssocID="{603852AF-037B-4C7B-8AAC-6C947A4DE921}" presName="node" presStyleLbl="node1" presStyleIdx="1" presStyleCnt="10" custScaleX="200507" custScaleY="207005" custRadScaleRad="128574" custRadScaleInc="87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BFBF2-E052-44DA-A7B5-0CC6E9F2B05A}" type="pres">
      <dgm:prSet presAssocID="{603852AF-037B-4C7B-8AAC-6C947A4DE921}" presName="spNode" presStyleCnt="0"/>
      <dgm:spPr/>
    </dgm:pt>
    <dgm:pt modelId="{74FCD7C0-E4CA-4061-815C-69CFCFB4F98D}" type="pres">
      <dgm:prSet presAssocID="{B926F1D9-D5CD-487D-A438-200C76A0F13F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8576A7DA-5275-4183-9E8E-4389180E8FB3}" type="pres">
      <dgm:prSet presAssocID="{F70BE3F1-6E14-40EE-AB57-FF7074CD0ED8}" presName="node" presStyleLbl="node1" presStyleIdx="2" presStyleCnt="10" custScaleX="189635" custScaleY="171263" custRadScaleRad="113206" custRadScaleInc="17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D3764-15C5-4C7C-A5F7-5FC128F3DA5A}" type="pres">
      <dgm:prSet presAssocID="{F70BE3F1-6E14-40EE-AB57-FF7074CD0ED8}" presName="spNode" presStyleCnt="0"/>
      <dgm:spPr/>
    </dgm:pt>
    <dgm:pt modelId="{0BD2DF47-D8B5-4F79-B64C-FEA6D41BF314}" type="pres">
      <dgm:prSet presAssocID="{BF6E7D04-79F2-4033-A328-5E26AF76C200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7866CA2D-F3A1-4155-A361-FB1E73A4E31F}" type="pres">
      <dgm:prSet presAssocID="{F3E26D0F-8D73-4B67-BCB9-875A703641E7}" presName="node" presStyleLbl="node1" presStyleIdx="3" presStyleCnt="10" custScaleX="198011" custScaleY="184010" custRadScaleRad="119091" custRadScaleInc="-24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7CA2F-6944-4761-BF4A-ACE4F497118C}" type="pres">
      <dgm:prSet presAssocID="{F3E26D0F-8D73-4B67-BCB9-875A703641E7}" presName="spNode" presStyleCnt="0"/>
      <dgm:spPr/>
    </dgm:pt>
    <dgm:pt modelId="{BDA7CDCE-07B6-4711-9A53-51A961113ADB}" type="pres">
      <dgm:prSet presAssocID="{98560719-BCC1-4B07-8018-D1338D0859F4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534D9DB6-9928-4449-B3D2-94C4E6C1D788}" type="pres">
      <dgm:prSet presAssocID="{4CA39E77-859D-4716-99FE-BA59A0AC165D}" presName="node" presStyleLbl="node1" presStyleIdx="4" presStyleCnt="10" custScaleX="191716" custScaleY="164294" custRadScaleRad="132311" custRadScaleInc="-135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4ACCE-6D52-4F9C-ACA9-DBDA345E9168}" type="pres">
      <dgm:prSet presAssocID="{4CA39E77-859D-4716-99FE-BA59A0AC165D}" presName="spNode" presStyleCnt="0"/>
      <dgm:spPr/>
    </dgm:pt>
    <dgm:pt modelId="{04C6FA1D-6AC9-435E-9DB4-F7FEA9A87465}" type="pres">
      <dgm:prSet presAssocID="{216EAE42-A7E9-49F5-84C1-8656E727FD1B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43B8E36E-BF13-4EAA-847E-47AE74A86F26}" type="pres">
      <dgm:prSet presAssocID="{44E64FFA-B3D8-4514-B186-029A2463933F}" presName="node" presStyleLbl="node1" presStyleIdx="5" presStyleCnt="10" custScaleX="178488" custScaleY="185864" custRadScaleRad="87051" custRadScaleInc="-105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6891C-3F7A-406A-8F30-51696BAADC7A}" type="pres">
      <dgm:prSet presAssocID="{44E64FFA-B3D8-4514-B186-029A2463933F}" presName="spNode" presStyleCnt="0"/>
      <dgm:spPr/>
    </dgm:pt>
    <dgm:pt modelId="{E6F5F065-8717-4417-A8DE-9ED7A0E1DF11}" type="pres">
      <dgm:prSet presAssocID="{C52BEF1E-4935-4690-B1AD-3CA528D5F5CF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2C1DBB26-7B99-42D9-99EB-1D3DF2745EE7}" type="pres">
      <dgm:prSet presAssocID="{17264187-21CB-4864-A06B-E86AC077138D}" presName="node" presStyleLbl="node1" presStyleIdx="6" presStyleCnt="10" custScaleX="185968" custScaleY="166192" custRadScaleRad="108535" custRadScaleInc="-5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16257-8760-4ED5-A641-C17CAC87484B}" type="pres">
      <dgm:prSet presAssocID="{17264187-21CB-4864-A06B-E86AC077138D}" presName="spNode" presStyleCnt="0"/>
      <dgm:spPr/>
    </dgm:pt>
    <dgm:pt modelId="{B01E5D9F-EBD6-40C6-ABF5-5FB651FD9B25}" type="pres">
      <dgm:prSet presAssocID="{73C1E08C-1F0B-4EBE-8415-9B78DF9C1ED0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3A48D3EA-1BF2-426D-98A4-C42B7E7FD0B0}" type="pres">
      <dgm:prSet presAssocID="{9355A7DB-63A6-4245-8D83-7AAA99BCFF36}" presName="node" presStyleLbl="node1" presStyleIdx="7" presStyleCnt="10" custScaleX="196192" custScaleY="213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523B0-F4E4-4DF3-9DA5-DD74D8D400DF}" type="pres">
      <dgm:prSet presAssocID="{9355A7DB-63A6-4245-8D83-7AAA99BCFF36}" presName="spNode" presStyleCnt="0"/>
      <dgm:spPr/>
    </dgm:pt>
    <dgm:pt modelId="{8FA3CDCD-D618-4486-8882-C5140E1BE818}" type="pres">
      <dgm:prSet presAssocID="{ADE5EAF7-3D82-4361-8EB0-00F5E9AE70BE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BA22D075-50B9-482F-B60E-A4C8E155B821}" type="pres">
      <dgm:prSet presAssocID="{6547D59E-FFB3-4AA9-B7A9-4679A7EE8AAA}" presName="node" presStyleLbl="node1" presStyleIdx="8" presStyleCnt="10" custScaleX="184276" custScaleY="173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FC5EA-ECC9-4B74-B291-D08BDF5C39AC}" type="pres">
      <dgm:prSet presAssocID="{6547D59E-FFB3-4AA9-B7A9-4679A7EE8AAA}" presName="spNode" presStyleCnt="0"/>
      <dgm:spPr/>
    </dgm:pt>
    <dgm:pt modelId="{E138ABE6-43CD-41E6-9DF4-9E3D47F6AFA2}" type="pres">
      <dgm:prSet presAssocID="{7D164AC0-DA0F-4A76-9CBA-B8EB78498D1E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6432584C-D61E-4F60-BB2F-310E66E0EBF3}" type="pres">
      <dgm:prSet presAssocID="{AB3E7F2E-56B2-4798-8DE7-0F631DC6BB70}" presName="node" presStyleLbl="node1" presStyleIdx="9" presStyleCnt="10" custScaleX="193065" custScaleY="206992" custRadScaleRad="129330" custRadScaleInc="-89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7D31A-57E7-4746-B5D4-B3E839E579C0}" type="pres">
      <dgm:prSet presAssocID="{AB3E7F2E-56B2-4798-8DE7-0F631DC6BB70}" presName="spNode" presStyleCnt="0"/>
      <dgm:spPr/>
    </dgm:pt>
    <dgm:pt modelId="{8860695A-CE65-4098-8980-F324DBC70A21}" type="pres">
      <dgm:prSet presAssocID="{7EBAD918-B059-43EF-8FAA-2AC1DFF26A22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8F2907A7-1CEC-404F-BA62-18B24A5A8690}" type="presOf" srcId="{9355A7DB-63A6-4245-8D83-7AAA99BCFF36}" destId="{3A48D3EA-1BF2-426D-98A4-C42B7E7FD0B0}" srcOrd="0" destOrd="0" presId="urn:microsoft.com/office/officeart/2005/8/layout/cycle5"/>
    <dgm:cxn modelId="{0FB161FC-D330-4542-9E9F-E1E701B69658}" srcId="{EB448FB5-DBC0-4004-8B09-DC7F5EC5753B}" destId="{603852AF-037B-4C7B-8AAC-6C947A4DE921}" srcOrd="1" destOrd="0" parTransId="{CFA3078F-6E59-4CF7-B6F3-2E803555448F}" sibTransId="{B926F1D9-D5CD-487D-A438-200C76A0F13F}"/>
    <dgm:cxn modelId="{DDAB05B0-984C-420D-9499-A3A06CC2C3AE}" srcId="{EB448FB5-DBC0-4004-8B09-DC7F5EC5753B}" destId="{F3E26D0F-8D73-4B67-BCB9-875A703641E7}" srcOrd="3" destOrd="0" parTransId="{4C3434B6-4550-4F75-920D-A7B935487933}" sibTransId="{98560719-BCC1-4B07-8018-D1338D0859F4}"/>
    <dgm:cxn modelId="{E2CAD42D-0B6F-4855-8498-5A7186DE18F8}" type="presOf" srcId="{4A7E92DD-3CF4-4BAF-BCBA-FF771B072F05}" destId="{55EFE06F-0605-45FD-9C9A-0501F187D9AB}" srcOrd="0" destOrd="0" presId="urn:microsoft.com/office/officeart/2005/8/layout/cycle5"/>
    <dgm:cxn modelId="{26E9297C-39C0-40E7-A13A-28E0A6C102B2}" type="presOf" srcId="{7EBAD918-B059-43EF-8FAA-2AC1DFF26A22}" destId="{8860695A-CE65-4098-8980-F324DBC70A21}" srcOrd="0" destOrd="0" presId="urn:microsoft.com/office/officeart/2005/8/layout/cycle5"/>
    <dgm:cxn modelId="{FAF206C0-6500-422E-A1A4-15890D6523CD}" type="presOf" srcId="{603852AF-037B-4C7B-8AAC-6C947A4DE921}" destId="{B9B863CA-F1D6-4C63-991A-CBAF4A76BCD0}" srcOrd="0" destOrd="0" presId="urn:microsoft.com/office/officeart/2005/8/layout/cycle5"/>
    <dgm:cxn modelId="{E9715281-193E-4792-8337-80B1095AD970}" type="presOf" srcId="{216EAE42-A7E9-49F5-84C1-8656E727FD1B}" destId="{04C6FA1D-6AC9-435E-9DB4-F7FEA9A87465}" srcOrd="0" destOrd="0" presId="urn:microsoft.com/office/officeart/2005/8/layout/cycle5"/>
    <dgm:cxn modelId="{5006716F-486A-451A-9A3A-B88E8AD43BE7}" srcId="{EB448FB5-DBC0-4004-8B09-DC7F5EC5753B}" destId="{6547D59E-FFB3-4AA9-B7A9-4679A7EE8AAA}" srcOrd="8" destOrd="0" parTransId="{7A51D821-9A00-4F81-81E3-BBB6EC50AAE5}" sibTransId="{7D164AC0-DA0F-4A76-9CBA-B8EB78498D1E}"/>
    <dgm:cxn modelId="{571A8306-B5B5-4AEC-82E3-884A128ABE5E}" type="presOf" srcId="{17264187-21CB-4864-A06B-E86AC077138D}" destId="{2C1DBB26-7B99-42D9-99EB-1D3DF2745EE7}" srcOrd="0" destOrd="0" presId="urn:microsoft.com/office/officeart/2005/8/layout/cycle5"/>
    <dgm:cxn modelId="{4821AC9F-443C-4815-BB27-D2E86B376BB2}" type="presOf" srcId="{98560719-BCC1-4B07-8018-D1338D0859F4}" destId="{BDA7CDCE-07B6-4711-9A53-51A961113ADB}" srcOrd="0" destOrd="0" presId="urn:microsoft.com/office/officeart/2005/8/layout/cycle5"/>
    <dgm:cxn modelId="{CA86B1BA-D789-42DC-88F7-4006B71FAA69}" type="presOf" srcId="{21169F43-8689-4E50-AC3E-4682347A10D4}" destId="{C80A0ADF-7EAA-40C2-AC66-BE1384B07C26}" srcOrd="0" destOrd="0" presId="urn:microsoft.com/office/officeart/2005/8/layout/cycle5"/>
    <dgm:cxn modelId="{C2DEDCDC-A910-4153-B76C-D53CDDB6F464}" srcId="{EB448FB5-DBC0-4004-8B09-DC7F5EC5753B}" destId="{4CA39E77-859D-4716-99FE-BA59A0AC165D}" srcOrd="4" destOrd="0" parTransId="{06836EA0-492E-4AB4-AD5C-06A0D0439B92}" sibTransId="{216EAE42-A7E9-49F5-84C1-8656E727FD1B}"/>
    <dgm:cxn modelId="{E96CAB40-2DDF-4D30-901C-162A30227F4F}" type="presOf" srcId="{4CA39E77-859D-4716-99FE-BA59A0AC165D}" destId="{534D9DB6-9928-4449-B3D2-94C4E6C1D788}" srcOrd="0" destOrd="0" presId="urn:microsoft.com/office/officeart/2005/8/layout/cycle5"/>
    <dgm:cxn modelId="{53CD2024-E578-4D54-9DB6-BA8C9548FA7E}" type="presOf" srcId="{F70BE3F1-6E14-40EE-AB57-FF7074CD0ED8}" destId="{8576A7DA-5275-4183-9E8E-4389180E8FB3}" srcOrd="0" destOrd="0" presId="urn:microsoft.com/office/officeart/2005/8/layout/cycle5"/>
    <dgm:cxn modelId="{02D58E08-6CC8-4899-80CC-5B1FECDC7926}" srcId="{EB448FB5-DBC0-4004-8B09-DC7F5EC5753B}" destId="{9355A7DB-63A6-4245-8D83-7AAA99BCFF36}" srcOrd="7" destOrd="0" parTransId="{649B451C-4C0E-42DE-93D6-7477CB340833}" sibTransId="{ADE5EAF7-3D82-4361-8EB0-00F5E9AE70BE}"/>
    <dgm:cxn modelId="{4CE60F03-C316-479D-A6C6-0DB5C26DE023}" type="presOf" srcId="{6547D59E-FFB3-4AA9-B7A9-4679A7EE8AAA}" destId="{BA22D075-50B9-482F-B60E-A4C8E155B821}" srcOrd="0" destOrd="0" presId="urn:microsoft.com/office/officeart/2005/8/layout/cycle5"/>
    <dgm:cxn modelId="{A346E08E-636B-43E7-BFED-E06DDBEF6ED5}" type="presOf" srcId="{ADE5EAF7-3D82-4361-8EB0-00F5E9AE70BE}" destId="{8FA3CDCD-D618-4486-8882-C5140E1BE818}" srcOrd="0" destOrd="0" presId="urn:microsoft.com/office/officeart/2005/8/layout/cycle5"/>
    <dgm:cxn modelId="{0A8170F4-E097-4D0C-BBEF-EE9545496D72}" srcId="{EB448FB5-DBC0-4004-8B09-DC7F5EC5753B}" destId="{F70BE3F1-6E14-40EE-AB57-FF7074CD0ED8}" srcOrd="2" destOrd="0" parTransId="{C7E345DA-46D5-4E8B-BBC7-0775238CCCA4}" sibTransId="{BF6E7D04-79F2-4033-A328-5E26AF76C200}"/>
    <dgm:cxn modelId="{86E51A68-30C5-4B31-8B36-4AA6FEA6A38F}" type="presOf" srcId="{BF6E7D04-79F2-4033-A328-5E26AF76C200}" destId="{0BD2DF47-D8B5-4F79-B64C-FEA6D41BF314}" srcOrd="0" destOrd="0" presId="urn:microsoft.com/office/officeart/2005/8/layout/cycle5"/>
    <dgm:cxn modelId="{1FCF288A-F1A2-49F7-BF8A-FEEA07FA88FD}" type="presOf" srcId="{44E64FFA-B3D8-4514-B186-029A2463933F}" destId="{43B8E36E-BF13-4EAA-847E-47AE74A86F26}" srcOrd="0" destOrd="0" presId="urn:microsoft.com/office/officeart/2005/8/layout/cycle5"/>
    <dgm:cxn modelId="{80407FE1-8FE4-49A1-A4F9-371D9E18D1A8}" srcId="{EB448FB5-DBC0-4004-8B09-DC7F5EC5753B}" destId="{17264187-21CB-4864-A06B-E86AC077138D}" srcOrd="6" destOrd="0" parTransId="{A4F9C98F-01B0-41BF-8B9F-9F9C1CD7C400}" sibTransId="{73C1E08C-1F0B-4EBE-8415-9B78DF9C1ED0}"/>
    <dgm:cxn modelId="{376331C1-46C8-4F4D-B07D-6CB7A92F9CBC}" type="presOf" srcId="{7D164AC0-DA0F-4A76-9CBA-B8EB78498D1E}" destId="{E138ABE6-43CD-41E6-9DF4-9E3D47F6AFA2}" srcOrd="0" destOrd="0" presId="urn:microsoft.com/office/officeart/2005/8/layout/cycle5"/>
    <dgm:cxn modelId="{76C29C22-40F4-4DB9-9C42-1F46AC28AA97}" srcId="{EB448FB5-DBC0-4004-8B09-DC7F5EC5753B}" destId="{AB3E7F2E-56B2-4798-8DE7-0F631DC6BB70}" srcOrd="9" destOrd="0" parTransId="{13D3130A-AD73-47D4-B1A3-2653ECB40ECB}" sibTransId="{7EBAD918-B059-43EF-8FAA-2AC1DFF26A22}"/>
    <dgm:cxn modelId="{DDF2D6C8-2162-4EE1-A10F-417C8F183A10}" type="presOf" srcId="{EB448FB5-DBC0-4004-8B09-DC7F5EC5753B}" destId="{57F08E4F-2DA1-473A-A5AF-14B21B5CDF4D}" srcOrd="0" destOrd="0" presId="urn:microsoft.com/office/officeart/2005/8/layout/cycle5"/>
    <dgm:cxn modelId="{D57EB77C-B575-42E8-AAA5-4E3E67E820BC}" type="presOf" srcId="{73C1E08C-1F0B-4EBE-8415-9B78DF9C1ED0}" destId="{B01E5D9F-EBD6-40C6-ABF5-5FB651FD9B25}" srcOrd="0" destOrd="0" presId="urn:microsoft.com/office/officeart/2005/8/layout/cycle5"/>
    <dgm:cxn modelId="{5BC044EC-6327-438B-955C-0153260CAF9F}" type="presOf" srcId="{F3E26D0F-8D73-4B67-BCB9-875A703641E7}" destId="{7866CA2D-F3A1-4155-A361-FB1E73A4E31F}" srcOrd="0" destOrd="0" presId="urn:microsoft.com/office/officeart/2005/8/layout/cycle5"/>
    <dgm:cxn modelId="{9ECC0938-016D-45D1-8109-3050F08B69CE}" type="presOf" srcId="{B926F1D9-D5CD-487D-A438-200C76A0F13F}" destId="{74FCD7C0-E4CA-4061-815C-69CFCFB4F98D}" srcOrd="0" destOrd="0" presId="urn:microsoft.com/office/officeart/2005/8/layout/cycle5"/>
    <dgm:cxn modelId="{177EF027-39E2-41AA-8084-23F39DA959F5}" type="presOf" srcId="{C52BEF1E-4935-4690-B1AD-3CA528D5F5CF}" destId="{E6F5F065-8717-4417-A8DE-9ED7A0E1DF11}" srcOrd="0" destOrd="0" presId="urn:microsoft.com/office/officeart/2005/8/layout/cycle5"/>
    <dgm:cxn modelId="{585BE2BB-FF0B-4620-B696-B3280107AEB8}" srcId="{EB448FB5-DBC0-4004-8B09-DC7F5EC5753B}" destId="{4A7E92DD-3CF4-4BAF-BCBA-FF771B072F05}" srcOrd="0" destOrd="0" parTransId="{7611DC37-2432-46A7-812E-31985DDB7436}" sibTransId="{21169F43-8689-4E50-AC3E-4682347A10D4}"/>
    <dgm:cxn modelId="{73683989-78EA-4A30-A5A4-1F74EFDD55D1}" type="presOf" srcId="{AB3E7F2E-56B2-4798-8DE7-0F631DC6BB70}" destId="{6432584C-D61E-4F60-BB2F-310E66E0EBF3}" srcOrd="0" destOrd="0" presId="urn:microsoft.com/office/officeart/2005/8/layout/cycle5"/>
    <dgm:cxn modelId="{6D376BBA-F587-4E35-8115-4849EADFC87A}" srcId="{EB448FB5-DBC0-4004-8B09-DC7F5EC5753B}" destId="{44E64FFA-B3D8-4514-B186-029A2463933F}" srcOrd="5" destOrd="0" parTransId="{DBA02564-0637-4459-8A07-042F22020CA3}" sibTransId="{C52BEF1E-4935-4690-B1AD-3CA528D5F5CF}"/>
    <dgm:cxn modelId="{EA3A176B-750E-44D2-9CA5-D6946111E801}" type="presParOf" srcId="{57F08E4F-2DA1-473A-A5AF-14B21B5CDF4D}" destId="{55EFE06F-0605-45FD-9C9A-0501F187D9AB}" srcOrd="0" destOrd="0" presId="urn:microsoft.com/office/officeart/2005/8/layout/cycle5"/>
    <dgm:cxn modelId="{FBDB26A8-50E7-474B-986F-C88CB70A6225}" type="presParOf" srcId="{57F08E4F-2DA1-473A-A5AF-14B21B5CDF4D}" destId="{74FBFC62-F0A5-4B66-BBCE-3007B9E71745}" srcOrd="1" destOrd="0" presId="urn:microsoft.com/office/officeart/2005/8/layout/cycle5"/>
    <dgm:cxn modelId="{1DA30E49-A080-4927-8FED-38EC57AED981}" type="presParOf" srcId="{57F08E4F-2DA1-473A-A5AF-14B21B5CDF4D}" destId="{C80A0ADF-7EAA-40C2-AC66-BE1384B07C26}" srcOrd="2" destOrd="0" presId="urn:microsoft.com/office/officeart/2005/8/layout/cycle5"/>
    <dgm:cxn modelId="{61E426AE-2747-47E5-AF6C-53655047D145}" type="presParOf" srcId="{57F08E4F-2DA1-473A-A5AF-14B21B5CDF4D}" destId="{B9B863CA-F1D6-4C63-991A-CBAF4A76BCD0}" srcOrd="3" destOrd="0" presId="urn:microsoft.com/office/officeart/2005/8/layout/cycle5"/>
    <dgm:cxn modelId="{40074587-E856-49E2-8D4B-506A9E2AFEAD}" type="presParOf" srcId="{57F08E4F-2DA1-473A-A5AF-14B21B5CDF4D}" destId="{B3DBFBF2-E052-44DA-A7B5-0CC6E9F2B05A}" srcOrd="4" destOrd="0" presId="urn:microsoft.com/office/officeart/2005/8/layout/cycle5"/>
    <dgm:cxn modelId="{11526FA5-EF08-4B2F-90F3-45E28F7F8EBD}" type="presParOf" srcId="{57F08E4F-2DA1-473A-A5AF-14B21B5CDF4D}" destId="{74FCD7C0-E4CA-4061-815C-69CFCFB4F98D}" srcOrd="5" destOrd="0" presId="urn:microsoft.com/office/officeart/2005/8/layout/cycle5"/>
    <dgm:cxn modelId="{7507656C-8C84-4F58-B8AE-AA68262E9FAD}" type="presParOf" srcId="{57F08E4F-2DA1-473A-A5AF-14B21B5CDF4D}" destId="{8576A7DA-5275-4183-9E8E-4389180E8FB3}" srcOrd="6" destOrd="0" presId="urn:microsoft.com/office/officeart/2005/8/layout/cycle5"/>
    <dgm:cxn modelId="{7F3D1214-4534-4361-B505-1729965A4CB7}" type="presParOf" srcId="{57F08E4F-2DA1-473A-A5AF-14B21B5CDF4D}" destId="{6D6D3764-15C5-4C7C-A5F7-5FC128F3DA5A}" srcOrd="7" destOrd="0" presId="urn:microsoft.com/office/officeart/2005/8/layout/cycle5"/>
    <dgm:cxn modelId="{4C880028-F971-4231-8FCC-C49A97E3ED0F}" type="presParOf" srcId="{57F08E4F-2DA1-473A-A5AF-14B21B5CDF4D}" destId="{0BD2DF47-D8B5-4F79-B64C-FEA6D41BF314}" srcOrd="8" destOrd="0" presId="urn:microsoft.com/office/officeart/2005/8/layout/cycle5"/>
    <dgm:cxn modelId="{C7757998-B2BF-4BA4-8BF9-8D6C735E4BA0}" type="presParOf" srcId="{57F08E4F-2DA1-473A-A5AF-14B21B5CDF4D}" destId="{7866CA2D-F3A1-4155-A361-FB1E73A4E31F}" srcOrd="9" destOrd="0" presId="urn:microsoft.com/office/officeart/2005/8/layout/cycle5"/>
    <dgm:cxn modelId="{030B1428-1DC6-4BF7-9947-C69AD8B7B48D}" type="presParOf" srcId="{57F08E4F-2DA1-473A-A5AF-14B21B5CDF4D}" destId="{E3F7CA2F-6944-4761-BF4A-ACE4F497118C}" srcOrd="10" destOrd="0" presId="urn:microsoft.com/office/officeart/2005/8/layout/cycle5"/>
    <dgm:cxn modelId="{4727475F-58A8-4BFC-853D-452FB656C464}" type="presParOf" srcId="{57F08E4F-2DA1-473A-A5AF-14B21B5CDF4D}" destId="{BDA7CDCE-07B6-4711-9A53-51A961113ADB}" srcOrd="11" destOrd="0" presId="urn:microsoft.com/office/officeart/2005/8/layout/cycle5"/>
    <dgm:cxn modelId="{E83DB38C-7600-4389-864A-1C2D72F81445}" type="presParOf" srcId="{57F08E4F-2DA1-473A-A5AF-14B21B5CDF4D}" destId="{534D9DB6-9928-4449-B3D2-94C4E6C1D788}" srcOrd="12" destOrd="0" presId="urn:microsoft.com/office/officeart/2005/8/layout/cycle5"/>
    <dgm:cxn modelId="{2280D23C-DD6B-4ECC-B361-5BD8740A46E5}" type="presParOf" srcId="{57F08E4F-2DA1-473A-A5AF-14B21B5CDF4D}" destId="{8244ACCE-6D52-4F9C-ACA9-DBDA345E9168}" srcOrd="13" destOrd="0" presId="urn:microsoft.com/office/officeart/2005/8/layout/cycle5"/>
    <dgm:cxn modelId="{5B99867C-2D4B-47F2-9716-C1CB71C812BC}" type="presParOf" srcId="{57F08E4F-2DA1-473A-A5AF-14B21B5CDF4D}" destId="{04C6FA1D-6AC9-435E-9DB4-F7FEA9A87465}" srcOrd="14" destOrd="0" presId="urn:microsoft.com/office/officeart/2005/8/layout/cycle5"/>
    <dgm:cxn modelId="{4D465F2E-31EF-402B-8FDC-016C5BF81BF6}" type="presParOf" srcId="{57F08E4F-2DA1-473A-A5AF-14B21B5CDF4D}" destId="{43B8E36E-BF13-4EAA-847E-47AE74A86F26}" srcOrd="15" destOrd="0" presId="urn:microsoft.com/office/officeart/2005/8/layout/cycle5"/>
    <dgm:cxn modelId="{846AA4D1-3346-4DE2-8B90-B54336F5F8BE}" type="presParOf" srcId="{57F08E4F-2DA1-473A-A5AF-14B21B5CDF4D}" destId="{49B6891C-3F7A-406A-8F30-51696BAADC7A}" srcOrd="16" destOrd="0" presId="urn:microsoft.com/office/officeart/2005/8/layout/cycle5"/>
    <dgm:cxn modelId="{1E2E2F66-6C6B-4F15-A283-F1CC2A000FD9}" type="presParOf" srcId="{57F08E4F-2DA1-473A-A5AF-14B21B5CDF4D}" destId="{E6F5F065-8717-4417-A8DE-9ED7A0E1DF11}" srcOrd="17" destOrd="0" presId="urn:microsoft.com/office/officeart/2005/8/layout/cycle5"/>
    <dgm:cxn modelId="{51CAC238-BA8F-41AA-B3DB-42FAB34839DE}" type="presParOf" srcId="{57F08E4F-2DA1-473A-A5AF-14B21B5CDF4D}" destId="{2C1DBB26-7B99-42D9-99EB-1D3DF2745EE7}" srcOrd="18" destOrd="0" presId="urn:microsoft.com/office/officeart/2005/8/layout/cycle5"/>
    <dgm:cxn modelId="{C362B952-5241-4354-8B43-A7F209A1D8FC}" type="presParOf" srcId="{57F08E4F-2DA1-473A-A5AF-14B21B5CDF4D}" destId="{72D16257-8760-4ED5-A641-C17CAC87484B}" srcOrd="19" destOrd="0" presId="urn:microsoft.com/office/officeart/2005/8/layout/cycle5"/>
    <dgm:cxn modelId="{0B4DED74-F104-4DBE-8B1F-09FABF13C03F}" type="presParOf" srcId="{57F08E4F-2DA1-473A-A5AF-14B21B5CDF4D}" destId="{B01E5D9F-EBD6-40C6-ABF5-5FB651FD9B25}" srcOrd="20" destOrd="0" presId="urn:microsoft.com/office/officeart/2005/8/layout/cycle5"/>
    <dgm:cxn modelId="{BBF02343-523B-4A29-815F-1CDB7C112EF0}" type="presParOf" srcId="{57F08E4F-2DA1-473A-A5AF-14B21B5CDF4D}" destId="{3A48D3EA-1BF2-426D-98A4-C42B7E7FD0B0}" srcOrd="21" destOrd="0" presId="urn:microsoft.com/office/officeart/2005/8/layout/cycle5"/>
    <dgm:cxn modelId="{F45B9EF9-6247-4CDD-8AD3-D92359D2E363}" type="presParOf" srcId="{57F08E4F-2DA1-473A-A5AF-14B21B5CDF4D}" destId="{501523B0-F4E4-4DF3-9DA5-DD74D8D400DF}" srcOrd="22" destOrd="0" presId="urn:microsoft.com/office/officeart/2005/8/layout/cycle5"/>
    <dgm:cxn modelId="{3BB2E11C-21B6-4382-9A72-60A293E6ED4A}" type="presParOf" srcId="{57F08E4F-2DA1-473A-A5AF-14B21B5CDF4D}" destId="{8FA3CDCD-D618-4486-8882-C5140E1BE818}" srcOrd="23" destOrd="0" presId="urn:microsoft.com/office/officeart/2005/8/layout/cycle5"/>
    <dgm:cxn modelId="{64C3BC23-4374-443D-942C-D9A68AA2D6C0}" type="presParOf" srcId="{57F08E4F-2DA1-473A-A5AF-14B21B5CDF4D}" destId="{BA22D075-50B9-482F-B60E-A4C8E155B821}" srcOrd="24" destOrd="0" presId="urn:microsoft.com/office/officeart/2005/8/layout/cycle5"/>
    <dgm:cxn modelId="{4EF12098-4886-4C2A-8A2C-45CD0C8181ED}" type="presParOf" srcId="{57F08E4F-2DA1-473A-A5AF-14B21B5CDF4D}" destId="{027FC5EA-ECC9-4B74-B291-D08BDF5C39AC}" srcOrd="25" destOrd="0" presId="urn:microsoft.com/office/officeart/2005/8/layout/cycle5"/>
    <dgm:cxn modelId="{3BF007EE-93B9-4230-9FC8-FC0C9403087D}" type="presParOf" srcId="{57F08E4F-2DA1-473A-A5AF-14B21B5CDF4D}" destId="{E138ABE6-43CD-41E6-9DF4-9E3D47F6AFA2}" srcOrd="26" destOrd="0" presId="urn:microsoft.com/office/officeart/2005/8/layout/cycle5"/>
    <dgm:cxn modelId="{0991647A-AFAF-4CE8-98FC-7664FC53CFBB}" type="presParOf" srcId="{57F08E4F-2DA1-473A-A5AF-14B21B5CDF4D}" destId="{6432584C-D61E-4F60-BB2F-310E66E0EBF3}" srcOrd="27" destOrd="0" presId="urn:microsoft.com/office/officeart/2005/8/layout/cycle5"/>
    <dgm:cxn modelId="{83FDF6C9-3092-44A6-8EDC-722C887CD60E}" type="presParOf" srcId="{57F08E4F-2DA1-473A-A5AF-14B21B5CDF4D}" destId="{EBB7D31A-57E7-4746-B5D4-B3E839E579C0}" srcOrd="28" destOrd="0" presId="urn:microsoft.com/office/officeart/2005/8/layout/cycle5"/>
    <dgm:cxn modelId="{584CFB9A-B8D2-4CB0-85CF-E9FD4AC47315}" type="presParOf" srcId="{57F08E4F-2DA1-473A-A5AF-14B21B5CDF4D}" destId="{8860695A-CE65-4098-8980-F324DBC70A21}" srcOrd="29" destOrd="0" presId="urn:microsoft.com/office/officeart/2005/8/layout/cycle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CEFB9-9FB1-47D8-ACEA-3E14200D1C6D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6E9855-75DF-4139-9779-A7FB790470EF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দ্বিতীয় উমর নামে খ্যাত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12EA782-69E5-4D59-BB3A-8B2D1CCEF181}" type="parTrans" cxnId="{80EED278-BBCA-4509-B6DA-3B14530EC9FD}">
      <dgm:prSet/>
      <dgm:spPr/>
      <dgm:t>
        <a:bodyPr/>
        <a:lstStyle/>
        <a:p>
          <a:endParaRPr lang="en-US"/>
        </a:p>
      </dgm:t>
    </dgm:pt>
    <dgm:pt modelId="{5047C936-036D-47C0-BAE0-3790C39AFEF0}" type="sibTrans" cxnId="{80EED278-BBCA-4509-B6DA-3B14530EC9FD}">
      <dgm:prSet/>
      <dgm:spPr/>
      <dgm:t>
        <a:bodyPr/>
        <a:lstStyle/>
        <a:p>
          <a:endParaRPr lang="en-US"/>
        </a:p>
      </dgm:t>
    </dgm:pt>
    <dgm:pt modelId="{34E395AB-952C-43DB-9DC9-B3E6EE08C9B0}">
      <dgm:prSet phldrT="[Text]" custT="1"/>
      <dgm:spPr/>
      <dgm:t>
        <a:bodyPr/>
        <a:lstStyle/>
        <a:p>
          <a:r>
            <a:rPr lang="bn-BD" sz="24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রাষ্ট্র পরিচালনা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কুরআন, হাদিস ও খোলাফায়ে রাশেদিনের নীতি অনুসরণ।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A121F4C-1F95-45C9-9627-CFEAFD39C0AB}" type="parTrans" cxnId="{EBC09FE4-5E66-4C92-B701-BB84C15AAD8C}">
      <dgm:prSet/>
      <dgm:spPr/>
      <dgm:t>
        <a:bodyPr/>
        <a:lstStyle/>
        <a:p>
          <a:endParaRPr lang="en-US"/>
        </a:p>
      </dgm:t>
    </dgm:pt>
    <dgm:pt modelId="{C225899B-AF4E-4886-8AA5-D11ECEA18888}" type="sibTrans" cxnId="{EBC09FE4-5E66-4C92-B701-BB84C15AAD8C}">
      <dgm:prSet/>
      <dgm:spPr/>
      <dgm:t>
        <a:bodyPr/>
        <a:lstStyle/>
        <a:p>
          <a:endParaRPr lang="en-US"/>
        </a:p>
      </dgm:t>
    </dgm:pt>
    <dgm:pt modelId="{82A6A4EA-7375-4382-A158-BF8A444A9722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 ও ব্যবসা বানিজ্যে উন্নতি ।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3B92423-677A-461A-B461-6CFA195BD2BA}" type="parTrans" cxnId="{7DBF6113-552B-402C-9BC9-9B66240A8D74}">
      <dgm:prSet/>
      <dgm:spPr/>
      <dgm:t>
        <a:bodyPr/>
        <a:lstStyle/>
        <a:p>
          <a:endParaRPr lang="en-US"/>
        </a:p>
      </dgm:t>
    </dgm:pt>
    <dgm:pt modelId="{86F14096-B177-4A94-BB33-1DFF68B25359}" type="sibTrans" cxnId="{7DBF6113-552B-402C-9BC9-9B66240A8D74}">
      <dgm:prSet/>
      <dgm:spPr/>
      <dgm:t>
        <a:bodyPr/>
        <a:lstStyle/>
        <a:p>
          <a:endParaRPr lang="en-US"/>
        </a:p>
      </dgm:t>
    </dgm:pt>
    <dgm:pt modelId="{0766472E-82A6-4D5D-ADE0-E78C6FAC705C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সাম্য ও সম্প্রীতির সমাজ প্রতিষ্টা 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2073311-E3AD-4B1E-A6B2-14BC43E06DC4}" type="parTrans" cxnId="{2EDE656A-004A-416F-9578-88E72B5FEBB9}">
      <dgm:prSet/>
      <dgm:spPr/>
      <dgm:t>
        <a:bodyPr/>
        <a:lstStyle/>
        <a:p>
          <a:endParaRPr lang="en-US"/>
        </a:p>
      </dgm:t>
    </dgm:pt>
    <dgm:pt modelId="{0CBF59F0-D3D6-4F2C-B642-2D8392F7A0F8}" type="sibTrans" cxnId="{2EDE656A-004A-416F-9578-88E72B5FEBB9}">
      <dgm:prSet/>
      <dgm:spPr/>
      <dgm:t>
        <a:bodyPr/>
        <a:lstStyle/>
        <a:p>
          <a:endParaRPr lang="en-US"/>
        </a:p>
      </dgm:t>
    </dgm:pt>
    <dgm:pt modelId="{9B7F1EA2-F1C4-4B4D-8277-81B9D34030F8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আর্থিক অবস্থার উন্নতি ।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C27F0D6-4D7E-4AE9-8EF3-2688BAEFF274}" type="parTrans" cxnId="{EA095BE6-8630-4B26-891E-0CF8499AB06F}">
      <dgm:prSet/>
      <dgm:spPr/>
      <dgm:t>
        <a:bodyPr/>
        <a:lstStyle/>
        <a:p>
          <a:endParaRPr lang="en-US"/>
        </a:p>
      </dgm:t>
    </dgm:pt>
    <dgm:pt modelId="{D7537C37-F5CE-4112-8D74-ADEE32407CC0}" type="sibTrans" cxnId="{EA095BE6-8630-4B26-891E-0CF8499AB06F}">
      <dgm:prSet/>
      <dgm:spPr/>
      <dgm:t>
        <a:bodyPr/>
        <a:lstStyle/>
        <a:p>
          <a:endParaRPr lang="en-US"/>
        </a:p>
      </dgm:t>
    </dgm:pt>
    <dgm:pt modelId="{B5203856-45F2-48BE-B26B-26A9872ED8AB}">
      <dgm:prSet phldrT="[Text]" custT="1"/>
      <dgm:spPr/>
      <dgm:t>
        <a:bodyPr/>
        <a:lstStyle/>
        <a:p>
          <a:r>
            <a: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তাঁর সময়ে যাকাত গ্রহন করার মতো লোক পাওয়া যায়নি ।</a:t>
          </a:r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E8E3BF1-E5E0-46D3-96FC-E3EC9A820370}" type="parTrans" cxnId="{D01E0AD0-91FA-4AAC-9453-8FF630456AF7}">
      <dgm:prSet/>
      <dgm:spPr/>
      <dgm:t>
        <a:bodyPr/>
        <a:lstStyle/>
        <a:p>
          <a:endParaRPr lang="en-US"/>
        </a:p>
      </dgm:t>
    </dgm:pt>
    <dgm:pt modelId="{484FC3D7-3039-4999-AB09-890F6053EF33}" type="sibTrans" cxnId="{D01E0AD0-91FA-4AAC-9453-8FF630456AF7}">
      <dgm:prSet/>
      <dgm:spPr/>
      <dgm:t>
        <a:bodyPr/>
        <a:lstStyle/>
        <a:p>
          <a:endParaRPr lang="en-US"/>
        </a:p>
      </dgm:t>
    </dgm:pt>
    <dgm:pt modelId="{04B55DAF-F1A1-499D-94F2-9CE3550780EF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তিনি ছিলেন ফকিহ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(ইসলামি আইনশাস্ত্রে বিষেষজ্ঞ)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076713D8-E5EB-4124-9793-EC427FA94B13}" type="parTrans" cxnId="{2A30F47F-C7CF-4512-AE9B-1C59B7AF4208}">
      <dgm:prSet/>
      <dgm:spPr/>
      <dgm:t>
        <a:bodyPr/>
        <a:lstStyle/>
        <a:p>
          <a:endParaRPr lang="en-US"/>
        </a:p>
      </dgm:t>
    </dgm:pt>
    <dgm:pt modelId="{5190EB2C-D20F-407F-A60C-444B25E2AEE1}" type="sibTrans" cxnId="{2A30F47F-C7CF-4512-AE9B-1C59B7AF4208}">
      <dgm:prSet/>
      <dgm:spPr/>
      <dgm:t>
        <a:bodyPr/>
        <a:lstStyle/>
        <a:p>
          <a:endParaRPr lang="en-US"/>
        </a:p>
      </dgm:t>
    </dgm:pt>
    <dgm:pt modelId="{97A630D9-C713-4F8C-9BA3-A5DB47D4DE4D}">
      <dgm:prSet phldrT="[Text]" custT="1"/>
      <dgm:spPr/>
      <dgm:t>
        <a:bodyPr/>
        <a:lstStyle/>
        <a:p>
          <a:r>
            <a:rPr lang="bn-BD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মুজতাহিদ</a:t>
          </a:r>
        </a:p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(ইসলাম ধর্মজ্ঞানে সুপন্ডিত )  </a:t>
          </a:r>
          <a:r>
            <a:rPr lang="bn-BD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000" b="1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968B15AF-3405-4911-9AA1-C48994188911}" type="parTrans" cxnId="{71FDD69F-7B65-479E-B34D-78311CB1BE26}">
      <dgm:prSet/>
      <dgm:spPr/>
      <dgm:t>
        <a:bodyPr/>
        <a:lstStyle/>
        <a:p>
          <a:endParaRPr lang="en-US"/>
        </a:p>
      </dgm:t>
    </dgm:pt>
    <dgm:pt modelId="{ABFBF355-8080-42B9-821E-A2AD35FA4705}" type="sibTrans" cxnId="{71FDD69F-7B65-479E-B34D-78311CB1BE26}">
      <dgm:prSet/>
      <dgm:spPr/>
      <dgm:t>
        <a:bodyPr/>
        <a:lstStyle/>
        <a:p>
          <a:endParaRPr lang="en-US"/>
        </a:p>
      </dgm:t>
    </dgm:pt>
    <dgm:pt modelId="{2FD6F74E-8E67-4AC3-9EB9-95C9B4163A55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কুরআন ও  হাদিসের হাফিজ ।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2651105-3847-47DC-A0C6-27D099107D4C}" type="parTrans" cxnId="{88F190A8-1D6B-4A48-9975-53E94C921BEF}">
      <dgm:prSet/>
      <dgm:spPr/>
      <dgm:t>
        <a:bodyPr/>
        <a:lstStyle/>
        <a:p>
          <a:endParaRPr lang="en-US"/>
        </a:p>
      </dgm:t>
    </dgm:pt>
    <dgm:pt modelId="{73E5D798-13AF-4CD3-9B05-DE48C80505FF}" type="sibTrans" cxnId="{88F190A8-1D6B-4A48-9975-53E94C921BEF}">
      <dgm:prSet/>
      <dgm:spPr/>
      <dgm:t>
        <a:bodyPr/>
        <a:lstStyle/>
        <a:p>
          <a:endParaRPr lang="en-US"/>
        </a:p>
      </dgm:t>
    </dgm:pt>
    <dgm:pt modelId="{10CD6FF2-D864-44C0-AB7D-5EDDE87FD434}" type="pres">
      <dgm:prSet presAssocID="{122CEFB9-9FB1-47D8-ACEA-3E14200D1C6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A6CE77-D751-4A1F-BCB9-34CB450D4790}" type="pres">
      <dgm:prSet presAssocID="{9B6E9855-75DF-4139-9779-A7FB790470EF}" presName="compNode" presStyleCnt="0"/>
      <dgm:spPr/>
    </dgm:pt>
    <dgm:pt modelId="{E72202E5-D73C-4732-B1F5-F4B89D50F35C}" type="pres">
      <dgm:prSet presAssocID="{9B6E9855-75DF-4139-9779-A7FB790470EF}" presName="aNode" presStyleLbl="bgShp" presStyleIdx="0" presStyleCnt="3"/>
      <dgm:spPr/>
      <dgm:t>
        <a:bodyPr/>
        <a:lstStyle/>
        <a:p>
          <a:endParaRPr lang="en-US"/>
        </a:p>
      </dgm:t>
    </dgm:pt>
    <dgm:pt modelId="{259AE837-336F-4C1A-9AB0-814249E12FD4}" type="pres">
      <dgm:prSet presAssocID="{9B6E9855-75DF-4139-9779-A7FB790470EF}" presName="textNode" presStyleLbl="bgShp" presStyleIdx="0" presStyleCnt="3"/>
      <dgm:spPr/>
      <dgm:t>
        <a:bodyPr/>
        <a:lstStyle/>
        <a:p>
          <a:endParaRPr lang="en-US"/>
        </a:p>
      </dgm:t>
    </dgm:pt>
    <dgm:pt modelId="{5A9DDDE8-B065-4125-A27D-14C85AE5388D}" type="pres">
      <dgm:prSet presAssocID="{9B6E9855-75DF-4139-9779-A7FB790470EF}" presName="compChildNode" presStyleCnt="0"/>
      <dgm:spPr/>
    </dgm:pt>
    <dgm:pt modelId="{FC57F266-0734-45FE-803A-999573948DBD}" type="pres">
      <dgm:prSet presAssocID="{9B6E9855-75DF-4139-9779-A7FB790470EF}" presName="theInnerList" presStyleCnt="0"/>
      <dgm:spPr/>
    </dgm:pt>
    <dgm:pt modelId="{BB745177-46B2-4353-BAB2-58F1611D2E96}" type="pres">
      <dgm:prSet presAssocID="{34E395AB-952C-43DB-9DC9-B3E6EE08C9B0}" presName="childNode" presStyleLbl="node1" presStyleIdx="0" presStyleCnt="6" custScaleY="113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9ABA8-8701-4D67-B363-21196F8D8EDF}" type="pres">
      <dgm:prSet presAssocID="{34E395AB-952C-43DB-9DC9-B3E6EE08C9B0}" presName="aSpace2" presStyleCnt="0"/>
      <dgm:spPr/>
    </dgm:pt>
    <dgm:pt modelId="{19389E3A-B2CE-4AFD-BFE4-8CE7529567D8}" type="pres">
      <dgm:prSet presAssocID="{82A6A4EA-7375-4382-A158-BF8A444A9722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01A0C-09DC-468A-8F8C-FC982EF190BE}" type="pres">
      <dgm:prSet presAssocID="{9B6E9855-75DF-4139-9779-A7FB790470EF}" presName="aSpace" presStyleCnt="0"/>
      <dgm:spPr/>
    </dgm:pt>
    <dgm:pt modelId="{D0CAF241-574B-4520-9E7B-4D257C970132}" type="pres">
      <dgm:prSet presAssocID="{0766472E-82A6-4D5D-ADE0-E78C6FAC705C}" presName="compNode" presStyleCnt="0"/>
      <dgm:spPr/>
    </dgm:pt>
    <dgm:pt modelId="{D03ADD87-C3CA-4AA9-9F84-7709C100AD20}" type="pres">
      <dgm:prSet presAssocID="{0766472E-82A6-4D5D-ADE0-E78C6FAC705C}" presName="aNode" presStyleLbl="bgShp" presStyleIdx="1" presStyleCnt="3"/>
      <dgm:spPr/>
      <dgm:t>
        <a:bodyPr/>
        <a:lstStyle/>
        <a:p>
          <a:endParaRPr lang="en-US"/>
        </a:p>
      </dgm:t>
    </dgm:pt>
    <dgm:pt modelId="{5D318F08-B972-4292-A962-1C0635DCC36F}" type="pres">
      <dgm:prSet presAssocID="{0766472E-82A6-4D5D-ADE0-E78C6FAC705C}" presName="textNode" presStyleLbl="bgShp" presStyleIdx="1" presStyleCnt="3"/>
      <dgm:spPr/>
      <dgm:t>
        <a:bodyPr/>
        <a:lstStyle/>
        <a:p>
          <a:endParaRPr lang="en-US"/>
        </a:p>
      </dgm:t>
    </dgm:pt>
    <dgm:pt modelId="{46F099C8-C657-42E2-A628-72B7F0026D89}" type="pres">
      <dgm:prSet presAssocID="{0766472E-82A6-4D5D-ADE0-E78C6FAC705C}" presName="compChildNode" presStyleCnt="0"/>
      <dgm:spPr/>
    </dgm:pt>
    <dgm:pt modelId="{4ECF3FBE-57D8-4CC8-9114-D965C5B105C0}" type="pres">
      <dgm:prSet presAssocID="{0766472E-82A6-4D5D-ADE0-E78C6FAC705C}" presName="theInnerList" presStyleCnt="0"/>
      <dgm:spPr/>
    </dgm:pt>
    <dgm:pt modelId="{496420B5-F630-4ACD-B7C3-085727AC1F31}" type="pres">
      <dgm:prSet presAssocID="{9B7F1EA2-F1C4-4B4D-8277-81B9D34030F8}" presName="childNode" presStyleLbl="node1" presStyleIdx="2" presStyleCnt="6" custScaleX="108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409C9-D818-4CA1-B89C-B5E8AF6C6C3F}" type="pres">
      <dgm:prSet presAssocID="{9B7F1EA2-F1C4-4B4D-8277-81B9D34030F8}" presName="aSpace2" presStyleCnt="0"/>
      <dgm:spPr/>
    </dgm:pt>
    <dgm:pt modelId="{829DE931-51D8-4D63-B10E-3C77B1836536}" type="pres">
      <dgm:prSet presAssocID="{B5203856-45F2-48BE-B26B-26A9872ED8AB}" presName="childNode" presStyleLbl="node1" presStyleIdx="3" presStyleCnt="6" custScaleX="118154" custScaleY="77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6CE04-96F9-43E7-B11B-FD8E3243DA83}" type="pres">
      <dgm:prSet presAssocID="{0766472E-82A6-4D5D-ADE0-E78C6FAC705C}" presName="aSpace" presStyleCnt="0"/>
      <dgm:spPr/>
    </dgm:pt>
    <dgm:pt modelId="{57AE716C-4E9E-4D37-A8DC-4FBD7F671044}" type="pres">
      <dgm:prSet presAssocID="{04B55DAF-F1A1-499D-94F2-9CE3550780EF}" presName="compNode" presStyleCnt="0"/>
      <dgm:spPr/>
    </dgm:pt>
    <dgm:pt modelId="{9EF077C8-038C-45B8-8883-F2CDE2311AB0}" type="pres">
      <dgm:prSet presAssocID="{04B55DAF-F1A1-499D-94F2-9CE3550780EF}" presName="aNode" presStyleLbl="bgShp" presStyleIdx="2" presStyleCnt="3"/>
      <dgm:spPr/>
      <dgm:t>
        <a:bodyPr/>
        <a:lstStyle/>
        <a:p>
          <a:endParaRPr lang="en-US"/>
        </a:p>
      </dgm:t>
    </dgm:pt>
    <dgm:pt modelId="{AAE780DF-3F86-460C-BA7A-A6306F2A2DA2}" type="pres">
      <dgm:prSet presAssocID="{04B55DAF-F1A1-499D-94F2-9CE3550780EF}" presName="textNode" presStyleLbl="bgShp" presStyleIdx="2" presStyleCnt="3"/>
      <dgm:spPr/>
      <dgm:t>
        <a:bodyPr/>
        <a:lstStyle/>
        <a:p>
          <a:endParaRPr lang="en-US"/>
        </a:p>
      </dgm:t>
    </dgm:pt>
    <dgm:pt modelId="{2DBB0A58-1E87-4640-8672-4E976C8AA6AE}" type="pres">
      <dgm:prSet presAssocID="{04B55DAF-F1A1-499D-94F2-9CE3550780EF}" presName="compChildNode" presStyleCnt="0"/>
      <dgm:spPr/>
    </dgm:pt>
    <dgm:pt modelId="{C6F31F4A-1037-4C44-8462-3CBB45D719B0}" type="pres">
      <dgm:prSet presAssocID="{04B55DAF-F1A1-499D-94F2-9CE3550780EF}" presName="theInnerList" presStyleCnt="0"/>
      <dgm:spPr/>
    </dgm:pt>
    <dgm:pt modelId="{A238EDF5-EBEA-4B87-BA30-2E9AA0A0BFD1}" type="pres">
      <dgm:prSet presAssocID="{97A630D9-C713-4F8C-9BA3-A5DB47D4DE4D}" presName="childNode" presStyleLbl="node1" presStyleIdx="4" presStyleCnt="6" custScaleX="11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E63FC-526A-4E46-9EC3-8E6E5DD3FBC8}" type="pres">
      <dgm:prSet presAssocID="{97A630D9-C713-4F8C-9BA3-A5DB47D4DE4D}" presName="aSpace2" presStyleCnt="0"/>
      <dgm:spPr/>
    </dgm:pt>
    <dgm:pt modelId="{5CD744B6-BB9D-42F8-90A2-94125EF5253B}" type="pres">
      <dgm:prSet presAssocID="{2FD6F74E-8E67-4AC3-9EB9-95C9B4163A5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98F123-2C54-4356-8E4A-46E56677EDDF}" type="presOf" srcId="{34E395AB-952C-43DB-9DC9-B3E6EE08C9B0}" destId="{BB745177-46B2-4353-BAB2-58F1611D2E96}" srcOrd="0" destOrd="0" presId="urn:microsoft.com/office/officeart/2005/8/layout/lProcess2"/>
    <dgm:cxn modelId="{73AF9BE8-55FF-46C6-8293-CD4698EB9CE9}" type="presOf" srcId="{2FD6F74E-8E67-4AC3-9EB9-95C9B4163A55}" destId="{5CD744B6-BB9D-42F8-90A2-94125EF5253B}" srcOrd="0" destOrd="0" presId="urn:microsoft.com/office/officeart/2005/8/layout/lProcess2"/>
    <dgm:cxn modelId="{035EBDEF-BE04-464C-B25A-D71A0CB45C59}" type="presOf" srcId="{9B6E9855-75DF-4139-9779-A7FB790470EF}" destId="{259AE837-336F-4C1A-9AB0-814249E12FD4}" srcOrd="1" destOrd="0" presId="urn:microsoft.com/office/officeart/2005/8/layout/lProcess2"/>
    <dgm:cxn modelId="{2A30F47F-C7CF-4512-AE9B-1C59B7AF4208}" srcId="{122CEFB9-9FB1-47D8-ACEA-3E14200D1C6D}" destId="{04B55DAF-F1A1-499D-94F2-9CE3550780EF}" srcOrd="2" destOrd="0" parTransId="{076713D8-E5EB-4124-9793-EC427FA94B13}" sibTransId="{5190EB2C-D20F-407F-A60C-444B25E2AEE1}"/>
    <dgm:cxn modelId="{88F190A8-1D6B-4A48-9975-53E94C921BEF}" srcId="{04B55DAF-F1A1-499D-94F2-9CE3550780EF}" destId="{2FD6F74E-8E67-4AC3-9EB9-95C9B4163A55}" srcOrd="1" destOrd="0" parTransId="{D2651105-3847-47DC-A0C6-27D099107D4C}" sibTransId="{73E5D798-13AF-4CD3-9B05-DE48C80505FF}"/>
    <dgm:cxn modelId="{7DBF6113-552B-402C-9BC9-9B66240A8D74}" srcId="{9B6E9855-75DF-4139-9779-A7FB790470EF}" destId="{82A6A4EA-7375-4382-A158-BF8A444A9722}" srcOrd="1" destOrd="0" parTransId="{E3B92423-677A-461A-B461-6CFA195BD2BA}" sibTransId="{86F14096-B177-4A94-BB33-1DFF68B25359}"/>
    <dgm:cxn modelId="{BBF7EB7E-E6A6-47F0-A7C5-039393CEAEDE}" type="presOf" srcId="{0766472E-82A6-4D5D-ADE0-E78C6FAC705C}" destId="{D03ADD87-C3CA-4AA9-9F84-7709C100AD20}" srcOrd="0" destOrd="0" presId="urn:microsoft.com/office/officeart/2005/8/layout/lProcess2"/>
    <dgm:cxn modelId="{6B5A1683-9FCC-4D4E-8696-6427CD5CC586}" type="presOf" srcId="{9B7F1EA2-F1C4-4B4D-8277-81B9D34030F8}" destId="{496420B5-F630-4ACD-B7C3-085727AC1F31}" srcOrd="0" destOrd="0" presId="urn:microsoft.com/office/officeart/2005/8/layout/lProcess2"/>
    <dgm:cxn modelId="{2EDE656A-004A-416F-9578-88E72B5FEBB9}" srcId="{122CEFB9-9FB1-47D8-ACEA-3E14200D1C6D}" destId="{0766472E-82A6-4D5D-ADE0-E78C6FAC705C}" srcOrd="1" destOrd="0" parTransId="{02073311-E3AD-4B1E-A6B2-14BC43E06DC4}" sibTransId="{0CBF59F0-D3D6-4F2C-B642-2D8392F7A0F8}"/>
    <dgm:cxn modelId="{1492BADA-FB5A-465B-BB68-405EC79B7CC2}" type="presOf" srcId="{97A630D9-C713-4F8C-9BA3-A5DB47D4DE4D}" destId="{A238EDF5-EBEA-4B87-BA30-2E9AA0A0BFD1}" srcOrd="0" destOrd="0" presId="urn:microsoft.com/office/officeart/2005/8/layout/lProcess2"/>
    <dgm:cxn modelId="{71FDD69F-7B65-479E-B34D-78311CB1BE26}" srcId="{04B55DAF-F1A1-499D-94F2-9CE3550780EF}" destId="{97A630D9-C713-4F8C-9BA3-A5DB47D4DE4D}" srcOrd="0" destOrd="0" parTransId="{968B15AF-3405-4911-9AA1-C48994188911}" sibTransId="{ABFBF355-8080-42B9-821E-A2AD35FA4705}"/>
    <dgm:cxn modelId="{44856BFA-979E-4BB7-8ED8-194B662806AE}" type="presOf" srcId="{9B6E9855-75DF-4139-9779-A7FB790470EF}" destId="{E72202E5-D73C-4732-B1F5-F4B89D50F35C}" srcOrd="0" destOrd="0" presId="urn:microsoft.com/office/officeart/2005/8/layout/lProcess2"/>
    <dgm:cxn modelId="{1CB2E81E-50CA-417D-8577-C91A65B7280B}" type="presOf" srcId="{B5203856-45F2-48BE-B26B-26A9872ED8AB}" destId="{829DE931-51D8-4D63-B10E-3C77B1836536}" srcOrd="0" destOrd="0" presId="urn:microsoft.com/office/officeart/2005/8/layout/lProcess2"/>
    <dgm:cxn modelId="{EA095BE6-8630-4B26-891E-0CF8499AB06F}" srcId="{0766472E-82A6-4D5D-ADE0-E78C6FAC705C}" destId="{9B7F1EA2-F1C4-4B4D-8277-81B9D34030F8}" srcOrd="0" destOrd="0" parTransId="{DC27F0D6-4D7E-4AE9-8EF3-2688BAEFF274}" sibTransId="{D7537C37-F5CE-4112-8D74-ADEE32407CC0}"/>
    <dgm:cxn modelId="{FFF66727-DF64-48F9-BC45-BFD70A35EF4E}" type="presOf" srcId="{122CEFB9-9FB1-47D8-ACEA-3E14200D1C6D}" destId="{10CD6FF2-D864-44C0-AB7D-5EDDE87FD434}" srcOrd="0" destOrd="0" presId="urn:microsoft.com/office/officeart/2005/8/layout/lProcess2"/>
    <dgm:cxn modelId="{D01E0AD0-91FA-4AAC-9453-8FF630456AF7}" srcId="{0766472E-82A6-4D5D-ADE0-E78C6FAC705C}" destId="{B5203856-45F2-48BE-B26B-26A9872ED8AB}" srcOrd="1" destOrd="0" parTransId="{8E8E3BF1-E5E0-46D3-96FC-E3EC9A820370}" sibTransId="{484FC3D7-3039-4999-AB09-890F6053EF33}"/>
    <dgm:cxn modelId="{80EED278-BBCA-4509-B6DA-3B14530EC9FD}" srcId="{122CEFB9-9FB1-47D8-ACEA-3E14200D1C6D}" destId="{9B6E9855-75DF-4139-9779-A7FB790470EF}" srcOrd="0" destOrd="0" parTransId="{412EA782-69E5-4D59-BB3A-8B2D1CCEF181}" sibTransId="{5047C936-036D-47C0-BAE0-3790C39AFEF0}"/>
    <dgm:cxn modelId="{26B32ACA-943B-4DC6-8E37-9FD990100980}" type="presOf" srcId="{82A6A4EA-7375-4382-A158-BF8A444A9722}" destId="{19389E3A-B2CE-4AFD-BFE4-8CE7529567D8}" srcOrd="0" destOrd="0" presId="urn:microsoft.com/office/officeart/2005/8/layout/lProcess2"/>
    <dgm:cxn modelId="{445403EB-4981-46E9-8347-8B50B5A4874D}" type="presOf" srcId="{04B55DAF-F1A1-499D-94F2-9CE3550780EF}" destId="{9EF077C8-038C-45B8-8883-F2CDE2311AB0}" srcOrd="0" destOrd="0" presId="urn:microsoft.com/office/officeart/2005/8/layout/lProcess2"/>
    <dgm:cxn modelId="{6A45CCB2-00D8-48D1-BFAE-F705FCFAD6E6}" type="presOf" srcId="{04B55DAF-F1A1-499D-94F2-9CE3550780EF}" destId="{AAE780DF-3F86-460C-BA7A-A6306F2A2DA2}" srcOrd="1" destOrd="0" presId="urn:microsoft.com/office/officeart/2005/8/layout/lProcess2"/>
    <dgm:cxn modelId="{EBC09FE4-5E66-4C92-B701-BB84C15AAD8C}" srcId="{9B6E9855-75DF-4139-9779-A7FB790470EF}" destId="{34E395AB-952C-43DB-9DC9-B3E6EE08C9B0}" srcOrd="0" destOrd="0" parTransId="{8A121F4C-1F95-45C9-9627-CFEAFD39C0AB}" sibTransId="{C225899B-AF4E-4886-8AA5-D11ECEA18888}"/>
    <dgm:cxn modelId="{AD897706-5B10-407B-BF67-814BACDC3687}" type="presOf" srcId="{0766472E-82A6-4D5D-ADE0-E78C6FAC705C}" destId="{5D318F08-B972-4292-A962-1C0635DCC36F}" srcOrd="1" destOrd="0" presId="urn:microsoft.com/office/officeart/2005/8/layout/lProcess2"/>
    <dgm:cxn modelId="{6BC653CE-B994-4E98-874B-25649F4D317F}" type="presParOf" srcId="{10CD6FF2-D864-44C0-AB7D-5EDDE87FD434}" destId="{69A6CE77-D751-4A1F-BCB9-34CB450D4790}" srcOrd="0" destOrd="0" presId="urn:microsoft.com/office/officeart/2005/8/layout/lProcess2"/>
    <dgm:cxn modelId="{8161F3C4-1D39-4B66-8D55-07CC6FFD7510}" type="presParOf" srcId="{69A6CE77-D751-4A1F-BCB9-34CB450D4790}" destId="{E72202E5-D73C-4732-B1F5-F4B89D50F35C}" srcOrd="0" destOrd="0" presId="urn:microsoft.com/office/officeart/2005/8/layout/lProcess2"/>
    <dgm:cxn modelId="{2B3D8DB6-1462-4C64-BC72-3947C288DE15}" type="presParOf" srcId="{69A6CE77-D751-4A1F-BCB9-34CB450D4790}" destId="{259AE837-336F-4C1A-9AB0-814249E12FD4}" srcOrd="1" destOrd="0" presId="urn:microsoft.com/office/officeart/2005/8/layout/lProcess2"/>
    <dgm:cxn modelId="{F123E1F1-0080-4B04-9FEE-163283BB4F31}" type="presParOf" srcId="{69A6CE77-D751-4A1F-BCB9-34CB450D4790}" destId="{5A9DDDE8-B065-4125-A27D-14C85AE5388D}" srcOrd="2" destOrd="0" presId="urn:microsoft.com/office/officeart/2005/8/layout/lProcess2"/>
    <dgm:cxn modelId="{8C192C65-5E15-46B5-8940-3E3CDCD513F1}" type="presParOf" srcId="{5A9DDDE8-B065-4125-A27D-14C85AE5388D}" destId="{FC57F266-0734-45FE-803A-999573948DBD}" srcOrd="0" destOrd="0" presId="urn:microsoft.com/office/officeart/2005/8/layout/lProcess2"/>
    <dgm:cxn modelId="{F45C0987-0A04-4418-964B-C87CAED24AA1}" type="presParOf" srcId="{FC57F266-0734-45FE-803A-999573948DBD}" destId="{BB745177-46B2-4353-BAB2-58F1611D2E96}" srcOrd="0" destOrd="0" presId="urn:microsoft.com/office/officeart/2005/8/layout/lProcess2"/>
    <dgm:cxn modelId="{D10A846C-EE29-427A-88B8-57D76CFF5839}" type="presParOf" srcId="{FC57F266-0734-45FE-803A-999573948DBD}" destId="{3739ABA8-8701-4D67-B363-21196F8D8EDF}" srcOrd="1" destOrd="0" presId="urn:microsoft.com/office/officeart/2005/8/layout/lProcess2"/>
    <dgm:cxn modelId="{2DB11842-8F1A-4AC5-B500-996A51D7F62B}" type="presParOf" srcId="{FC57F266-0734-45FE-803A-999573948DBD}" destId="{19389E3A-B2CE-4AFD-BFE4-8CE7529567D8}" srcOrd="2" destOrd="0" presId="urn:microsoft.com/office/officeart/2005/8/layout/lProcess2"/>
    <dgm:cxn modelId="{BDA7D162-5C0D-48AC-BE5F-4B7DA412A8F0}" type="presParOf" srcId="{10CD6FF2-D864-44C0-AB7D-5EDDE87FD434}" destId="{D3501A0C-09DC-468A-8F8C-FC982EF190BE}" srcOrd="1" destOrd="0" presId="urn:microsoft.com/office/officeart/2005/8/layout/lProcess2"/>
    <dgm:cxn modelId="{D2045B2C-5558-4A4D-8629-FB8CA4F248B1}" type="presParOf" srcId="{10CD6FF2-D864-44C0-AB7D-5EDDE87FD434}" destId="{D0CAF241-574B-4520-9E7B-4D257C970132}" srcOrd="2" destOrd="0" presId="urn:microsoft.com/office/officeart/2005/8/layout/lProcess2"/>
    <dgm:cxn modelId="{3663F407-BAB4-4DEA-ABD0-7CFD416C4AE5}" type="presParOf" srcId="{D0CAF241-574B-4520-9E7B-4D257C970132}" destId="{D03ADD87-C3CA-4AA9-9F84-7709C100AD20}" srcOrd="0" destOrd="0" presId="urn:microsoft.com/office/officeart/2005/8/layout/lProcess2"/>
    <dgm:cxn modelId="{FE3CBF05-D04A-4985-8557-E0B6AED4FD30}" type="presParOf" srcId="{D0CAF241-574B-4520-9E7B-4D257C970132}" destId="{5D318F08-B972-4292-A962-1C0635DCC36F}" srcOrd="1" destOrd="0" presId="urn:microsoft.com/office/officeart/2005/8/layout/lProcess2"/>
    <dgm:cxn modelId="{5F4B8624-8410-4A1A-8825-C3A7EDEFF9CC}" type="presParOf" srcId="{D0CAF241-574B-4520-9E7B-4D257C970132}" destId="{46F099C8-C657-42E2-A628-72B7F0026D89}" srcOrd="2" destOrd="0" presId="urn:microsoft.com/office/officeart/2005/8/layout/lProcess2"/>
    <dgm:cxn modelId="{866BDB0F-8F4B-461D-8A9F-07542270E6E9}" type="presParOf" srcId="{46F099C8-C657-42E2-A628-72B7F0026D89}" destId="{4ECF3FBE-57D8-4CC8-9114-D965C5B105C0}" srcOrd="0" destOrd="0" presId="urn:microsoft.com/office/officeart/2005/8/layout/lProcess2"/>
    <dgm:cxn modelId="{0548C487-87C9-4A11-B2C3-72F5D9F120F0}" type="presParOf" srcId="{4ECF3FBE-57D8-4CC8-9114-D965C5B105C0}" destId="{496420B5-F630-4ACD-B7C3-085727AC1F31}" srcOrd="0" destOrd="0" presId="urn:microsoft.com/office/officeart/2005/8/layout/lProcess2"/>
    <dgm:cxn modelId="{02EF94B1-2C6B-4D2F-ADC7-B70EEAEFF992}" type="presParOf" srcId="{4ECF3FBE-57D8-4CC8-9114-D965C5B105C0}" destId="{A55409C9-D818-4CA1-B89C-B5E8AF6C6C3F}" srcOrd="1" destOrd="0" presId="urn:microsoft.com/office/officeart/2005/8/layout/lProcess2"/>
    <dgm:cxn modelId="{C6F0325B-3252-46D9-9C5F-DA68444C7ECF}" type="presParOf" srcId="{4ECF3FBE-57D8-4CC8-9114-D965C5B105C0}" destId="{829DE931-51D8-4D63-B10E-3C77B1836536}" srcOrd="2" destOrd="0" presId="urn:microsoft.com/office/officeart/2005/8/layout/lProcess2"/>
    <dgm:cxn modelId="{2123BF17-F7B3-4404-B438-CA45C61EFA66}" type="presParOf" srcId="{10CD6FF2-D864-44C0-AB7D-5EDDE87FD434}" destId="{F006CE04-96F9-43E7-B11B-FD8E3243DA83}" srcOrd="3" destOrd="0" presId="urn:microsoft.com/office/officeart/2005/8/layout/lProcess2"/>
    <dgm:cxn modelId="{8257A647-107C-46F5-849C-AC2037FCE275}" type="presParOf" srcId="{10CD6FF2-D864-44C0-AB7D-5EDDE87FD434}" destId="{57AE716C-4E9E-4D37-A8DC-4FBD7F671044}" srcOrd="4" destOrd="0" presId="urn:microsoft.com/office/officeart/2005/8/layout/lProcess2"/>
    <dgm:cxn modelId="{499EDD0D-1821-483D-9ACC-CFD89940352D}" type="presParOf" srcId="{57AE716C-4E9E-4D37-A8DC-4FBD7F671044}" destId="{9EF077C8-038C-45B8-8883-F2CDE2311AB0}" srcOrd="0" destOrd="0" presId="urn:microsoft.com/office/officeart/2005/8/layout/lProcess2"/>
    <dgm:cxn modelId="{538678B9-76FA-463B-A257-E53DBE05C213}" type="presParOf" srcId="{57AE716C-4E9E-4D37-A8DC-4FBD7F671044}" destId="{AAE780DF-3F86-460C-BA7A-A6306F2A2DA2}" srcOrd="1" destOrd="0" presId="urn:microsoft.com/office/officeart/2005/8/layout/lProcess2"/>
    <dgm:cxn modelId="{279EF351-E96A-4274-A367-AF487FFF9265}" type="presParOf" srcId="{57AE716C-4E9E-4D37-A8DC-4FBD7F671044}" destId="{2DBB0A58-1E87-4640-8672-4E976C8AA6AE}" srcOrd="2" destOrd="0" presId="urn:microsoft.com/office/officeart/2005/8/layout/lProcess2"/>
    <dgm:cxn modelId="{76822E87-9FBE-46C4-9D7E-CBEEE2702DE4}" type="presParOf" srcId="{2DBB0A58-1E87-4640-8672-4E976C8AA6AE}" destId="{C6F31F4A-1037-4C44-8462-3CBB45D719B0}" srcOrd="0" destOrd="0" presId="urn:microsoft.com/office/officeart/2005/8/layout/lProcess2"/>
    <dgm:cxn modelId="{7F61C8DE-2E0D-4805-BE0D-090E3B6E2070}" type="presParOf" srcId="{C6F31F4A-1037-4C44-8462-3CBB45D719B0}" destId="{A238EDF5-EBEA-4B87-BA30-2E9AA0A0BFD1}" srcOrd="0" destOrd="0" presId="urn:microsoft.com/office/officeart/2005/8/layout/lProcess2"/>
    <dgm:cxn modelId="{BC107A98-466B-40A3-8B82-59445C8BE08B}" type="presParOf" srcId="{C6F31F4A-1037-4C44-8462-3CBB45D719B0}" destId="{505E63FC-526A-4E46-9EC3-8E6E5DD3FBC8}" srcOrd="1" destOrd="0" presId="urn:microsoft.com/office/officeart/2005/8/layout/lProcess2"/>
    <dgm:cxn modelId="{67DA657E-5FA5-4AC4-A6E7-E3BA261D2969}" type="presParOf" srcId="{C6F31F4A-1037-4C44-8462-3CBB45D719B0}" destId="{5CD744B6-BB9D-42F8-90A2-94125EF5253B}" srcOrd="2" destOrd="0" presId="urn:microsoft.com/office/officeart/2005/8/layout/l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3E366C-615F-482A-929F-CCBDDB516A06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1FE259-BBB4-4822-9630-13BCF96ACF55}">
      <dgm:prSet phldrT="[Text]" custT="1"/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আল্লাহর নির্দেশ পালনকারি </a:t>
          </a:r>
          <a:endParaRPr lang="en-US" sz="19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CA74B67-C31E-4047-BF60-09D774B6119A}" type="parTrans" cxnId="{A5840B35-9E6D-4B8E-9416-DAB9246D6819}">
      <dgm:prSet/>
      <dgm:spPr/>
      <dgm:t>
        <a:bodyPr/>
        <a:lstStyle/>
        <a:p>
          <a:endParaRPr lang="en-US"/>
        </a:p>
      </dgm:t>
    </dgm:pt>
    <dgm:pt modelId="{9445CCAD-4B8C-4AF6-8654-890137674426}" type="sibTrans" cxnId="{A5840B35-9E6D-4B8E-9416-DAB9246D6819}">
      <dgm:prSet/>
      <dgm:spPr/>
      <dgm:t>
        <a:bodyPr/>
        <a:lstStyle/>
        <a:p>
          <a:endParaRPr lang="en-US"/>
        </a:p>
      </dgm:t>
    </dgm:pt>
    <dgm:pt modelId="{8454B9E9-9B2A-48D6-AD8F-0614D342FFD5}">
      <dgm:prSet phldrT="[Text]"/>
      <dgm:spPr/>
      <dgm:t>
        <a:bodyPr/>
        <a:lstStyle/>
        <a:p>
          <a:r>
            <a:rPr lang="bn-BD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বিনয়ী ও নম্র   </a:t>
          </a:r>
          <a:endParaRPr lang="en-US" b="1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ED7B8D26-DDB1-462C-A53C-6723FF6987BB}" type="parTrans" cxnId="{034DE0D2-86DD-4633-BE3B-280B99765AC7}">
      <dgm:prSet/>
      <dgm:spPr/>
      <dgm:t>
        <a:bodyPr/>
        <a:lstStyle/>
        <a:p>
          <a:endParaRPr lang="en-US"/>
        </a:p>
      </dgm:t>
    </dgm:pt>
    <dgm:pt modelId="{1F3AACC2-6F78-4003-84CE-03394B9480F1}" type="sibTrans" cxnId="{034DE0D2-86DD-4633-BE3B-280B99765AC7}">
      <dgm:prSet/>
      <dgm:spPr/>
      <dgm:t>
        <a:bodyPr/>
        <a:lstStyle/>
        <a:p>
          <a:endParaRPr lang="en-US"/>
        </a:p>
      </dgm:t>
    </dgm:pt>
    <dgm:pt modelId="{A5D2E42E-C89C-4092-8538-7F0EDB038D72}">
      <dgm:prSet phldrT="[Text]"/>
      <dgm:spPr/>
      <dgm:t>
        <a:bodyPr/>
        <a:lstStyle/>
        <a:p>
          <a:r>
            <a: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অন্তরে ছিল অধিক আল্লাহভীতি </a:t>
          </a:r>
          <a:endParaRPr lang="en-US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C7F00294-69E3-4436-9B96-355016AA79F3}" type="parTrans" cxnId="{DFE5DA88-D106-4AE7-B706-FA8D1E2E58F8}">
      <dgm:prSet/>
      <dgm:spPr/>
      <dgm:t>
        <a:bodyPr/>
        <a:lstStyle/>
        <a:p>
          <a:endParaRPr lang="en-US"/>
        </a:p>
      </dgm:t>
    </dgm:pt>
    <dgm:pt modelId="{91206C68-30CE-4773-B003-1963BB5DCF1B}" type="sibTrans" cxnId="{DFE5DA88-D106-4AE7-B706-FA8D1E2E58F8}">
      <dgm:prSet/>
      <dgm:spPr/>
      <dgm:t>
        <a:bodyPr/>
        <a:lstStyle/>
        <a:p>
          <a:endParaRPr lang="en-US"/>
        </a:p>
      </dgm:t>
    </dgm:pt>
    <dgm:pt modelId="{72321C01-EA8A-45F3-AD92-BD827B1F75D1}">
      <dgm:prSet phldrT="[Text]" custT="1"/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সহজ-সরল ও অনাড়ম্বর জীবনযাপনকারী </a:t>
          </a:r>
          <a:endParaRPr lang="en-US" sz="19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BE962FF-8DB4-4484-A1AD-44A6B1E6984F}" type="parTrans" cxnId="{690F84E2-A394-47D2-98A5-34C16DB537C4}">
      <dgm:prSet/>
      <dgm:spPr/>
      <dgm:t>
        <a:bodyPr/>
        <a:lstStyle/>
        <a:p>
          <a:endParaRPr lang="en-US"/>
        </a:p>
      </dgm:t>
    </dgm:pt>
    <dgm:pt modelId="{9F49848C-7AF1-4419-AD37-8A1E93A15366}" type="sibTrans" cxnId="{690F84E2-A394-47D2-98A5-34C16DB537C4}">
      <dgm:prSet/>
      <dgm:spPr/>
      <dgm:t>
        <a:bodyPr/>
        <a:lstStyle/>
        <a:p>
          <a:endParaRPr lang="en-US"/>
        </a:p>
      </dgm:t>
    </dgm:pt>
    <dgm:pt modelId="{4B6C642C-1A34-4170-AE28-E208746DB4C4}">
      <dgm:prSet phldrT="[Text]" custT="1"/>
      <dgm:spPr/>
      <dgm:t>
        <a:bodyPr/>
        <a:lstStyle/>
        <a:p>
          <a:r>
            <a:rPr lang="bn-BD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ন্যায়পরায়ণ শাসক </a:t>
          </a:r>
          <a:endParaRPr lang="en-US" sz="2300" b="1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gm:t>
    </dgm:pt>
    <dgm:pt modelId="{9CD2ECE8-87A3-42A6-8FCE-68C8C35B91F7}" type="parTrans" cxnId="{FD25F57B-5821-46FB-B264-A40F7E7F7DA1}">
      <dgm:prSet/>
      <dgm:spPr/>
      <dgm:t>
        <a:bodyPr/>
        <a:lstStyle/>
        <a:p>
          <a:endParaRPr lang="en-US"/>
        </a:p>
      </dgm:t>
    </dgm:pt>
    <dgm:pt modelId="{E0978188-4BE6-4996-9E00-308F0D518538}" type="sibTrans" cxnId="{FD25F57B-5821-46FB-B264-A40F7E7F7DA1}">
      <dgm:prSet/>
      <dgm:spPr/>
      <dgm:t>
        <a:bodyPr/>
        <a:lstStyle/>
        <a:p>
          <a:endParaRPr lang="en-US"/>
        </a:p>
      </dgm:t>
    </dgm:pt>
    <dgm:pt modelId="{D358F41D-EB73-47D5-8A90-9D8764740C41}">
      <dgm:prSet phldrT="[Text]" custT="1"/>
      <dgm:spPr/>
      <dgm:t>
        <a:bodyPr/>
        <a:lstStyle/>
        <a:p>
          <a:r>
            <a:rPr lang="bn-BD" sz="1800" b="1" dirty="0" smtClean="0">
              <a:latin typeface="NikoshBAN" pitchFamily="2" charset="0"/>
              <a:cs typeface="NikoshBAN" pitchFamily="2" charset="0"/>
            </a:rPr>
            <a:t>অন্য</a:t>
          </a:r>
          <a:r>
            <a:rPr lang="en-US" sz="1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1800" b="1" dirty="0" smtClean="0">
              <a:latin typeface="NikoshBAN" pitchFamily="2" charset="0"/>
              <a:cs typeface="NikoshBAN" pitchFamily="2" charset="0"/>
            </a:rPr>
            <a:t>ধর্মালম্বীদের প্রতি সহনশীল মন। </a:t>
          </a:r>
          <a:r>
            <a:rPr lang="bn-BD" sz="1900" dirty="0" smtClean="0">
              <a:latin typeface="NikoshBAN" pitchFamily="2" charset="0"/>
              <a:cs typeface="NikoshBAN" pitchFamily="2" charset="0"/>
            </a:rPr>
            <a:t>    </a:t>
          </a:r>
          <a:endParaRPr lang="en-US" sz="1900" dirty="0">
            <a:latin typeface="NikoshBAN" pitchFamily="2" charset="0"/>
            <a:cs typeface="NikoshBAN" pitchFamily="2" charset="0"/>
          </a:endParaRPr>
        </a:p>
      </dgm:t>
    </dgm:pt>
    <dgm:pt modelId="{CF8E9F33-A3A2-4A26-AC92-DB997FD35896}" type="parTrans" cxnId="{8852FE41-3B42-4E7D-AEE1-1398033A7145}">
      <dgm:prSet/>
      <dgm:spPr/>
      <dgm:t>
        <a:bodyPr/>
        <a:lstStyle/>
        <a:p>
          <a:endParaRPr lang="en-US"/>
        </a:p>
      </dgm:t>
    </dgm:pt>
    <dgm:pt modelId="{B4D877E2-E987-4A21-8F76-E8346AF12865}" type="sibTrans" cxnId="{8852FE41-3B42-4E7D-AEE1-1398033A7145}">
      <dgm:prSet/>
      <dgm:spPr/>
      <dgm:t>
        <a:bodyPr/>
        <a:lstStyle/>
        <a:p>
          <a:endParaRPr lang="en-US"/>
        </a:p>
      </dgm:t>
    </dgm:pt>
    <dgm:pt modelId="{B0293D72-1C6D-40BE-A6E7-2A5B52C38F69}">
      <dgm:prSet phldrT="[Text]" custT="1"/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অন্য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ধর্মালম্বীদের সাথে বন্ধুত্বপূর্ণ ব্যবহার করতেন । </a:t>
          </a:r>
          <a:endParaRPr lang="en-US" sz="2800" b="1" dirty="0"/>
        </a:p>
      </dgm:t>
    </dgm:pt>
    <dgm:pt modelId="{C8056157-6A14-4571-A076-3D0A3FA59D65}" type="parTrans" cxnId="{B0E269DD-D0CE-4B13-9902-3E1D54F812F9}">
      <dgm:prSet/>
      <dgm:spPr/>
      <dgm:t>
        <a:bodyPr/>
        <a:lstStyle/>
        <a:p>
          <a:endParaRPr lang="en-US"/>
        </a:p>
      </dgm:t>
    </dgm:pt>
    <dgm:pt modelId="{E9CD3242-AF69-4A63-8555-70656A0828D7}" type="sibTrans" cxnId="{B0E269DD-D0CE-4B13-9902-3E1D54F812F9}">
      <dgm:prSet/>
      <dgm:spPr/>
      <dgm:t>
        <a:bodyPr/>
        <a:lstStyle/>
        <a:p>
          <a:endParaRPr lang="en-US"/>
        </a:p>
      </dgm:t>
    </dgm:pt>
    <dgm:pt modelId="{5F684170-F40C-48BF-8FF2-C21FE358CAC6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সাম্প্রদায়িক সম্প্রীতির ক্ষেত্রে উদার মন ।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D132F423-2BA7-42B0-82DD-442787DB9F4E}" type="parTrans" cxnId="{F9B0F763-1548-413B-84EB-E134638C2908}">
      <dgm:prSet/>
      <dgm:spPr/>
      <dgm:t>
        <a:bodyPr/>
        <a:lstStyle/>
        <a:p>
          <a:endParaRPr lang="en-US"/>
        </a:p>
      </dgm:t>
    </dgm:pt>
    <dgm:pt modelId="{5071B749-7368-4652-A6F7-EC00D4CBA2F3}" type="sibTrans" cxnId="{F9B0F763-1548-413B-84EB-E134638C2908}">
      <dgm:prSet/>
      <dgm:spPr/>
      <dgm:t>
        <a:bodyPr/>
        <a:lstStyle/>
        <a:p>
          <a:endParaRPr lang="en-US"/>
        </a:p>
      </dgm:t>
    </dgm:pt>
    <dgm:pt modelId="{DF870BF3-4231-444F-ACDE-AD645FF63407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জ্ঞানপিপাসু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92BEC732-E492-4F1B-BCE4-0990C47BE059}" type="parTrans" cxnId="{587E46B0-B5B6-4D42-8BD8-FCF4D165544B}">
      <dgm:prSet/>
      <dgm:spPr/>
      <dgm:t>
        <a:bodyPr/>
        <a:lstStyle/>
        <a:p>
          <a:endParaRPr lang="en-US"/>
        </a:p>
      </dgm:t>
    </dgm:pt>
    <dgm:pt modelId="{19C0AA26-49C0-44C7-8A95-7021F3DD63DB}" type="sibTrans" cxnId="{587E46B0-B5B6-4D42-8BD8-FCF4D165544B}">
      <dgm:prSet/>
      <dgm:spPr/>
      <dgm:t>
        <a:bodyPr/>
        <a:lstStyle/>
        <a:p>
          <a:endParaRPr lang="en-US"/>
        </a:p>
      </dgm:t>
    </dgm:pt>
    <dgm:pt modelId="{AB05A636-3096-4ED2-9F93-AA38B93213DD}" type="pres">
      <dgm:prSet presAssocID="{D53E366C-615F-482A-929F-CCBDDB516A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79A70E-9B9A-4F38-A5C2-D80217B5F073}" type="pres">
      <dgm:prSet presAssocID="{B0293D72-1C6D-40BE-A6E7-2A5B52C38F69}" presName="boxAndChildren" presStyleCnt="0"/>
      <dgm:spPr/>
    </dgm:pt>
    <dgm:pt modelId="{3CCC7704-E584-4B4A-A9AE-87B749FAAF8F}" type="pres">
      <dgm:prSet presAssocID="{B0293D72-1C6D-40BE-A6E7-2A5B52C38F69}" presName="parentTextBox" presStyleLbl="node1" presStyleIdx="0" presStyleCnt="3"/>
      <dgm:spPr/>
      <dgm:t>
        <a:bodyPr/>
        <a:lstStyle/>
        <a:p>
          <a:endParaRPr lang="en-US"/>
        </a:p>
      </dgm:t>
    </dgm:pt>
    <dgm:pt modelId="{541152B3-48FF-47FF-9CF2-B6C5BA8BF2E4}" type="pres">
      <dgm:prSet presAssocID="{B0293D72-1C6D-40BE-A6E7-2A5B52C38F69}" presName="entireBox" presStyleLbl="node1" presStyleIdx="0" presStyleCnt="3"/>
      <dgm:spPr/>
      <dgm:t>
        <a:bodyPr/>
        <a:lstStyle/>
        <a:p>
          <a:endParaRPr lang="en-US"/>
        </a:p>
      </dgm:t>
    </dgm:pt>
    <dgm:pt modelId="{9B63F58C-1978-4A31-A5CB-EBFE91E1C86D}" type="pres">
      <dgm:prSet presAssocID="{B0293D72-1C6D-40BE-A6E7-2A5B52C38F69}" presName="descendantBox" presStyleCnt="0"/>
      <dgm:spPr/>
    </dgm:pt>
    <dgm:pt modelId="{D11B90E9-51BC-41CE-A14A-2E5DFE2118F7}" type="pres">
      <dgm:prSet presAssocID="{5F684170-F40C-48BF-8FF2-C21FE358CAC6}" presName="childTextBox" presStyleLbl="fgAccFollowNode1" presStyleIdx="0" presStyleCnt="6" custScaleX="135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B68EE-94EE-4C30-BB8A-CA39EC4596D2}" type="pres">
      <dgm:prSet presAssocID="{DF870BF3-4231-444F-ACDE-AD645FF6340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BDF73-FC0C-4A3B-9978-2D67A6AB2F04}" type="pres">
      <dgm:prSet presAssocID="{9F49848C-7AF1-4419-AD37-8A1E93A15366}" presName="sp" presStyleCnt="0"/>
      <dgm:spPr/>
    </dgm:pt>
    <dgm:pt modelId="{CB6B81BF-C5DA-4F6A-B4D1-5A00D6F5B536}" type="pres">
      <dgm:prSet presAssocID="{72321C01-EA8A-45F3-AD92-BD827B1F75D1}" presName="arrowAndChildren" presStyleCnt="0"/>
      <dgm:spPr/>
    </dgm:pt>
    <dgm:pt modelId="{46C892A2-086D-436E-8F32-D05595BBC77C}" type="pres">
      <dgm:prSet presAssocID="{72321C01-EA8A-45F3-AD92-BD827B1F75D1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EA8F3A7C-E589-4228-85E5-C21F3BC229AF}" type="pres">
      <dgm:prSet presAssocID="{72321C01-EA8A-45F3-AD92-BD827B1F75D1}" presName="arrow" presStyleLbl="node1" presStyleIdx="1" presStyleCnt="3"/>
      <dgm:spPr/>
      <dgm:t>
        <a:bodyPr/>
        <a:lstStyle/>
        <a:p>
          <a:endParaRPr lang="en-US"/>
        </a:p>
      </dgm:t>
    </dgm:pt>
    <dgm:pt modelId="{44373994-C16B-4076-B144-2B199DEB5B2C}" type="pres">
      <dgm:prSet presAssocID="{72321C01-EA8A-45F3-AD92-BD827B1F75D1}" presName="descendantArrow" presStyleCnt="0"/>
      <dgm:spPr/>
    </dgm:pt>
    <dgm:pt modelId="{046B7D55-2B12-4B43-9B5F-7EA4CD02EE9E}" type="pres">
      <dgm:prSet presAssocID="{4B6C642C-1A34-4170-AE28-E208746DB4C4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70CC9-8B41-4E27-B617-185BB5A90B03}" type="pres">
      <dgm:prSet presAssocID="{D358F41D-EB73-47D5-8A90-9D8764740C41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E6D14-42BD-46E3-BA27-7A4B4FF58A39}" type="pres">
      <dgm:prSet presAssocID="{9445CCAD-4B8C-4AF6-8654-890137674426}" presName="sp" presStyleCnt="0"/>
      <dgm:spPr/>
    </dgm:pt>
    <dgm:pt modelId="{55B0558A-18E5-4410-83F1-A34AEF164356}" type="pres">
      <dgm:prSet presAssocID="{FB1FE259-BBB4-4822-9630-13BCF96ACF55}" presName="arrowAndChildren" presStyleCnt="0"/>
      <dgm:spPr/>
    </dgm:pt>
    <dgm:pt modelId="{DF1955DA-8999-4B86-A64C-B28B696F1054}" type="pres">
      <dgm:prSet presAssocID="{FB1FE259-BBB4-4822-9630-13BCF96ACF55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A3EE9D5-86A8-4FF9-B96A-DDC1AF0FD91F}" type="pres">
      <dgm:prSet presAssocID="{FB1FE259-BBB4-4822-9630-13BCF96ACF55}" presName="arrow" presStyleLbl="node1" presStyleIdx="2" presStyleCnt="3"/>
      <dgm:spPr/>
      <dgm:t>
        <a:bodyPr/>
        <a:lstStyle/>
        <a:p>
          <a:endParaRPr lang="en-US"/>
        </a:p>
      </dgm:t>
    </dgm:pt>
    <dgm:pt modelId="{1BDD6572-B291-4A02-BBA4-D5E19C84537B}" type="pres">
      <dgm:prSet presAssocID="{FB1FE259-BBB4-4822-9630-13BCF96ACF55}" presName="descendantArrow" presStyleCnt="0"/>
      <dgm:spPr/>
    </dgm:pt>
    <dgm:pt modelId="{4815937C-CFDF-40DF-90DA-7E33B08441CC}" type="pres">
      <dgm:prSet presAssocID="{8454B9E9-9B2A-48D6-AD8F-0614D342FFD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3B783-7F9C-42A3-AD86-CFD6C366C9EF}" type="pres">
      <dgm:prSet presAssocID="{A5D2E42E-C89C-4092-8538-7F0EDB038D7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38244D-ABBA-42C3-83B8-B81A467009B4}" type="presOf" srcId="{D53E366C-615F-482A-929F-CCBDDB516A06}" destId="{AB05A636-3096-4ED2-9F93-AA38B93213DD}" srcOrd="0" destOrd="0" presId="urn:microsoft.com/office/officeart/2005/8/layout/process4"/>
    <dgm:cxn modelId="{587E46B0-B5B6-4D42-8BD8-FCF4D165544B}" srcId="{B0293D72-1C6D-40BE-A6E7-2A5B52C38F69}" destId="{DF870BF3-4231-444F-ACDE-AD645FF63407}" srcOrd="1" destOrd="0" parTransId="{92BEC732-E492-4F1B-BCE4-0990C47BE059}" sibTransId="{19C0AA26-49C0-44C7-8A95-7021F3DD63DB}"/>
    <dgm:cxn modelId="{DFE5DA88-D106-4AE7-B706-FA8D1E2E58F8}" srcId="{FB1FE259-BBB4-4822-9630-13BCF96ACF55}" destId="{A5D2E42E-C89C-4092-8538-7F0EDB038D72}" srcOrd="1" destOrd="0" parTransId="{C7F00294-69E3-4436-9B96-355016AA79F3}" sibTransId="{91206C68-30CE-4773-B003-1963BB5DCF1B}"/>
    <dgm:cxn modelId="{F9B0F763-1548-413B-84EB-E134638C2908}" srcId="{B0293D72-1C6D-40BE-A6E7-2A5B52C38F69}" destId="{5F684170-F40C-48BF-8FF2-C21FE358CAC6}" srcOrd="0" destOrd="0" parTransId="{D132F423-2BA7-42B0-82DD-442787DB9F4E}" sibTransId="{5071B749-7368-4652-A6F7-EC00D4CBA2F3}"/>
    <dgm:cxn modelId="{7B210607-306E-4D6F-A918-3764D27FEC32}" type="presOf" srcId="{FB1FE259-BBB4-4822-9630-13BCF96ACF55}" destId="{DF1955DA-8999-4B86-A64C-B28B696F1054}" srcOrd="0" destOrd="0" presId="urn:microsoft.com/office/officeart/2005/8/layout/process4"/>
    <dgm:cxn modelId="{0061AB77-1151-4569-A8F6-E1F505A04B9F}" type="presOf" srcId="{5F684170-F40C-48BF-8FF2-C21FE358CAC6}" destId="{D11B90E9-51BC-41CE-A14A-2E5DFE2118F7}" srcOrd="0" destOrd="0" presId="urn:microsoft.com/office/officeart/2005/8/layout/process4"/>
    <dgm:cxn modelId="{473CFC99-2A1A-4007-A017-E314A68E7551}" type="presOf" srcId="{72321C01-EA8A-45F3-AD92-BD827B1F75D1}" destId="{EA8F3A7C-E589-4228-85E5-C21F3BC229AF}" srcOrd="1" destOrd="0" presId="urn:microsoft.com/office/officeart/2005/8/layout/process4"/>
    <dgm:cxn modelId="{690F84E2-A394-47D2-98A5-34C16DB537C4}" srcId="{D53E366C-615F-482A-929F-CCBDDB516A06}" destId="{72321C01-EA8A-45F3-AD92-BD827B1F75D1}" srcOrd="1" destOrd="0" parTransId="{8BE962FF-8DB4-4484-A1AD-44A6B1E6984F}" sibTransId="{9F49848C-7AF1-4419-AD37-8A1E93A15366}"/>
    <dgm:cxn modelId="{A5840B35-9E6D-4B8E-9416-DAB9246D6819}" srcId="{D53E366C-615F-482A-929F-CCBDDB516A06}" destId="{FB1FE259-BBB4-4822-9630-13BCF96ACF55}" srcOrd="0" destOrd="0" parTransId="{3CA74B67-C31E-4047-BF60-09D774B6119A}" sibTransId="{9445CCAD-4B8C-4AF6-8654-890137674426}"/>
    <dgm:cxn modelId="{FFD893FD-C1D6-4FDC-AEC6-2355663F3B95}" type="presOf" srcId="{DF870BF3-4231-444F-ACDE-AD645FF63407}" destId="{72DB68EE-94EE-4C30-BB8A-CA39EC4596D2}" srcOrd="0" destOrd="0" presId="urn:microsoft.com/office/officeart/2005/8/layout/process4"/>
    <dgm:cxn modelId="{7EA8B6A8-9951-41D9-B247-866054952B41}" type="presOf" srcId="{4B6C642C-1A34-4170-AE28-E208746DB4C4}" destId="{046B7D55-2B12-4B43-9B5F-7EA4CD02EE9E}" srcOrd="0" destOrd="0" presId="urn:microsoft.com/office/officeart/2005/8/layout/process4"/>
    <dgm:cxn modelId="{6225238D-BFF9-4E34-9FED-6025A761CA55}" type="presOf" srcId="{A5D2E42E-C89C-4092-8538-7F0EDB038D72}" destId="{B203B783-7F9C-42A3-AD86-CFD6C366C9EF}" srcOrd="0" destOrd="0" presId="urn:microsoft.com/office/officeart/2005/8/layout/process4"/>
    <dgm:cxn modelId="{DE6CAC67-ED47-4A6C-B7A1-6A0F565B618E}" type="presOf" srcId="{72321C01-EA8A-45F3-AD92-BD827B1F75D1}" destId="{46C892A2-086D-436E-8F32-D05595BBC77C}" srcOrd="0" destOrd="0" presId="urn:microsoft.com/office/officeart/2005/8/layout/process4"/>
    <dgm:cxn modelId="{6E92F400-AAF8-44F8-8D96-1FF32B81E558}" type="presOf" srcId="{8454B9E9-9B2A-48D6-AD8F-0614D342FFD5}" destId="{4815937C-CFDF-40DF-90DA-7E33B08441CC}" srcOrd="0" destOrd="0" presId="urn:microsoft.com/office/officeart/2005/8/layout/process4"/>
    <dgm:cxn modelId="{AEE74377-999B-4224-A648-436A62BF3776}" type="presOf" srcId="{D358F41D-EB73-47D5-8A90-9D8764740C41}" destId="{09870CC9-8B41-4E27-B617-185BB5A90B03}" srcOrd="0" destOrd="0" presId="urn:microsoft.com/office/officeart/2005/8/layout/process4"/>
    <dgm:cxn modelId="{8852FE41-3B42-4E7D-AEE1-1398033A7145}" srcId="{72321C01-EA8A-45F3-AD92-BD827B1F75D1}" destId="{D358F41D-EB73-47D5-8A90-9D8764740C41}" srcOrd="1" destOrd="0" parTransId="{CF8E9F33-A3A2-4A26-AC92-DB997FD35896}" sibTransId="{B4D877E2-E987-4A21-8F76-E8346AF12865}"/>
    <dgm:cxn modelId="{034DE0D2-86DD-4633-BE3B-280B99765AC7}" srcId="{FB1FE259-BBB4-4822-9630-13BCF96ACF55}" destId="{8454B9E9-9B2A-48D6-AD8F-0614D342FFD5}" srcOrd="0" destOrd="0" parTransId="{ED7B8D26-DDB1-462C-A53C-6723FF6987BB}" sibTransId="{1F3AACC2-6F78-4003-84CE-03394B9480F1}"/>
    <dgm:cxn modelId="{FD25F57B-5821-46FB-B264-A40F7E7F7DA1}" srcId="{72321C01-EA8A-45F3-AD92-BD827B1F75D1}" destId="{4B6C642C-1A34-4170-AE28-E208746DB4C4}" srcOrd="0" destOrd="0" parTransId="{9CD2ECE8-87A3-42A6-8FCE-68C8C35B91F7}" sibTransId="{E0978188-4BE6-4996-9E00-308F0D518538}"/>
    <dgm:cxn modelId="{0901CDC5-74A8-418F-88E6-462A15EEB2AD}" type="presOf" srcId="{FB1FE259-BBB4-4822-9630-13BCF96ACF55}" destId="{2A3EE9D5-86A8-4FF9-B96A-DDC1AF0FD91F}" srcOrd="1" destOrd="0" presId="urn:microsoft.com/office/officeart/2005/8/layout/process4"/>
    <dgm:cxn modelId="{6BCD2BBB-BB9F-451B-B7DA-BFE102F44564}" type="presOf" srcId="{B0293D72-1C6D-40BE-A6E7-2A5B52C38F69}" destId="{541152B3-48FF-47FF-9CF2-B6C5BA8BF2E4}" srcOrd="1" destOrd="0" presId="urn:microsoft.com/office/officeart/2005/8/layout/process4"/>
    <dgm:cxn modelId="{F48132EC-B812-459A-B6A5-554688393E1C}" type="presOf" srcId="{B0293D72-1C6D-40BE-A6E7-2A5B52C38F69}" destId="{3CCC7704-E584-4B4A-A9AE-87B749FAAF8F}" srcOrd="0" destOrd="0" presId="urn:microsoft.com/office/officeart/2005/8/layout/process4"/>
    <dgm:cxn modelId="{B0E269DD-D0CE-4B13-9902-3E1D54F812F9}" srcId="{D53E366C-615F-482A-929F-CCBDDB516A06}" destId="{B0293D72-1C6D-40BE-A6E7-2A5B52C38F69}" srcOrd="2" destOrd="0" parTransId="{C8056157-6A14-4571-A076-3D0A3FA59D65}" sibTransId="{E9CD3242-AF69-4A63-8555-70656A0828D7}"/>
    <dgm:cxn modelId="{DA5101D0-551C-4E01-B5B6-ABF66F55DD16}" type="presParOf" srcId="{AB05A636-3096-4ED2-9F93-AA38B93213DD}" destId="{3F79A70E-9B9A-4F38-A5C2-D80217B5F073}" srcOrd="0" destOrd="0" presId="urn:microsoft.com/office/officeart/2005/8/layout/process4"/>
    <dgm:cxn modelId="{9DB20448-EFEB-4D17-8379-0BF070400116}" type="presParOf" srcId="{3F79A70E-9B9A-4F38-A5C2-D80217B5F073}" destId="{3CCC7704-E584-4B4A-A9AE-87B749FAAF8F}" srcOrd="0" destOrd="0" presId="urn:microsoft.com/office/officeart/2005/8/layout/process4"/>
    <dgm:cxn modelId="{78A1DC13-BBA9-44D9-B04B-93D5D55C4D07}" type="presParOf" srcId="{3F79A70E-9B9A-4F38-A5C2-D80217B5F073}" destId="{541152B3-48FF-47FF-9CF2-B6C5BA8BF2E4}" srcOrd="1" destOrd="0" presId="urn:microsoft.com/office/officeart/2005/8/layout/process4"/>
    <dgm:cxn modelId="{DDEAC278-3044-4C3F-BF7F-E3D6AEB6D887}" type="presParOf" srcId="{3F79A70E-9B9A-4F38-A5C2-D80217B5F073}" destId="{9B63F58C-1978-4A31-A5CB-EBFE91E1C86D}" srcOrd="2" destOrd="0" presId="urn:microsoft.com/office/officeart/2005/8/layout/process4"/>
    <dgm:cxn modelId="{C77FA3FD-2565-4D2A-A746-F22240751A30}" type="presParOf" srcId="{9B63F58C-1978-4A31-A5CB-EBFE91E1C86D}" destId="{D11B90E9-51BC-41CE-A14A-2E5DFE2118F7}" srcOrd="0" destOrd="0" presId="urn:microsoft.com/office/officeart/2005/8/layout/process4"/>
    <dgm:cxn modelId="{0A98852A-2FC0-41AC-A56F-ECEE06949782}" type="presParOf" srcId="{9B63F58C-1978-4A31-A5CB-EBFE91E1C86D}" destId="{72DB68EE-94EE-4C30-BB8A-CA39EC4596D2}" srcOrd="1" destOrd="0" presId="urn:microsoft.com/office/officeart/2005/8/layout/process4"/>
    <dgm:cxn modelId="{8379DD2A-0F11-4844-83D8-7685F3E024AB}" type="presParOf" srcId="{AB05A636-3096-4ED2-9F93-AA38B93213DD}" destId="{263BDF73-FC0C-4A3B-9978-2D67A6AB2F04}" srcOrd="1" destOrd="0" presId="urn:microsoft.com/office/officeart/2005/8/layout/process4"/>
    <dgm:cxn modelId="{832D886B-25A9-433B-94B9-8F4DB4B962B1}" type="presParOf" srcId="{AB05A636-3096-4ED2-9F93-AA38B93213DD}" destId="{CB6B81BF-C5DA-4F6A-B4D1-5A00D6F5B536}" srcOrd="2" destOrd="0" presId="urn:microsoft.com/office/officeart/2005/8/layout/process4"/>
    <dgm:cxn modelId="{E2B2CD13-53E2-4E4F-B4D6-921C5F0C0A67}" type="presParOf" srcId="{CB6B81BF-C5DA-4F6A-B4D1-5A00D6F5B536}" destId="{46C892A2-086D-436E-8F32-D05595BBC77C}" srcOrd="0" destOrd="0" presId="urn:microsoft.com/office/officeart/2005/8/layout/process4"/>
    <dgm:cxn modelId="{290501D0-A656-4B2C-95C2-0E4C07C15CC5}" type="presParOf" srcId="{CB6B81BF-C5DA-4F6A-B4D1-5A00D6F5B536}" destId="{EA8F3A7C-E589-4228-85E5-C21F3BC229AF}" srcOrd="1" destOrd="0" presId="urn:microsoft.com/office/officeart/2005/8/layout/process4"/>
    <dgm:cxn modelId="{3196232C-CEB0-41C5-A78C-515EF680983C}" type="presParOf" srcId="{CB6B81BF-C5DA-4F6A-B4D1-5A00D6F5B536}" destId="{44373994-C16B-4076-B144-2B199DEB5B2C}" srcOrd="2" destOrd="0" presId="urn:microsoft.com/office/officeart/2005/8/layout/process4"/>
    <dgm:cxn modelId="{CC472208-C1C4-4CCB-A25D-20ADEB8BD815}" type="presParOf" srcId="{44373994-C16B-4076-B144-2B199DEB5B2C}" destId="{046B7D55-2B12-4B43-9B5F-7EA4CD02EE9E}" srcOrd="0" destOrd="0" presId="urn:microsoft.com/office/officeart/2005/8/layout/process4"/>
    <dgm:cxn modelId="{40ED69DC-081F-49C8-A8D2-64AE5D91C683}" type="presParOf" srcId="{44373994-C16B-4076-B144-2B199DEB5B2C}" destId="{09870CC9-8B41-4E27-B617-185BB5A90B03}" srcOrd="1" destOrd="0" presId="urn:microsoft.com/office/officeart/2005/8/layout/process4"/>
    <dgm:cxn modelId="{BBDF0D8F-AD03-45AD-91BF-F13F6A445EED}" type="presParOf" srcId="{AB05A636-3096-4ED2-9F93-AA38B93213DD}" destId="{489E6D14-42BD-46E3-BA27-7A4B4FF58A39}" srcOrd="3" destOrd="0" presId="urn:microsoft.com/office/officeart/2005/8/layout/process4"/>
    <dgm:cxn modelId="{793D92C5-F5DB-42A3-8E26-24543A97DAFF}" type="presParOf" srcId="{AB05A636-3096-4ED2-9F93-AA38B93213DD}" destId="{55B0558A-18E5-4410-83F1-A34AEF164356}" srcOrd="4" destOrd="0" presId="urn:microsoft.com/office/officeart/2005/8/layout/process4"/>
    <dgm:cxn modelId="{D1E72455-E11E-4033-B31B-35DFE216A37F}" type="presParOf" srcId="{55B0558A-18E5-4410-83F1-A34AEF164356}" destId="{DF1955DA-8999-4B86-A64C-B28B696F1054}" srcOrd="0" destOrd="0" presId="urn:microsoft.com/office/officeart/2005/8/layout/process4"/>
    <dgm:cxn modelId="{3E60FA40-6D82-447C-97A3-CB5BF4427C2E}" type="presParOf" srcId="{55B0558A-18E5-4410-83F1-A34AEF164356}" destId="{2A3EE9D5-86A8-4FF9-B96A-DDC1AF0FD91F}" srcOrd="1" destOrd="0" presId="urn:microsoft.com/office/officeart/2005/8/layout/process4"/>
    <dgm:cxn modelId="{B95CAF19-015A-4A07-A063-A9CB165D9978}" type="presParOf" srcId="{55B0558A-18E5-4410-83F1-A34AEF164356}" destId="{1BDD6572-B291-4A02-BBA4-D5E19C84537B}" srcOrd="2" destOrd="0" presId="urn:microsoft.com/office/officeart/2005/8/layout/process4"/>
    <dgm:cxn modelId="{E1F6235B-AE4D-483F-A8C5-1B32C035E9F1}" type="presParOf" srcId="{1BDD6572-B291-4A02-BBA4-D5E19C84537B}" destId="{4815937C-CFDF-40DF-90DA-7E33B08441CC}" srcOrd="0" destOrd="0" presId="urn:microsoft.com/office/officeart/2005/8/layout/process4"/>
    <dgm:cxn modelId="{44CCF7F6-2580-49D3-8298-12DEA42AB16E}" type="presParOf" srcId="{1BDD6572-B291-4A02-BBA4-D5E19C84537B}" destId="{B203B783-7F9C-42A3-AD86-CFD6C366C9EF}" srcOrd="1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42A77D-E0AE-445E-B0B8-C62210677EEF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EA9F2D-5521-441C-80A7-E4C88394A9C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জ্ঞানমূলক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9B16F8E-22C8-4295-BC3A-613578880FD4}" type="parTrans" cxnId="{7BFB5E4B-49D4-4CD9-B729-4A4FBDBE71DE}">
      <dgm:prSet/>
      <dgm:spPr/>
      <dgm:t>
        <a:bodyPr/>
        <a:lstStyle/>
        <a:p>
          <a:endParaRPr lang="en-US"/>
        </a:p>
      </dgm:t>
    </dgm:pt>
    <dgm:pt modelId="{8EFAE500-72FE-47A0-B696-CB87BCAE2A51}" type="sibTrans" cxnId="{7BFB5E4B-49D4-4CD9-B729-4A4FBDBE71DE}">
      <dgm:prSet/>
      <dgm:spPr/>
      <dgm:t>
        <a:bodyPr/>
        <a:lstStyle/>
        <a:p>
          <a:endParaRPr lang="en-US"/>
        </a:p>
      </dgm:t>
    </dgm:pt>
    <dgm:pt modelId="{510474D9-B09B-4B63-A05B-26AD27A65F08}">
      <dgm:prSet phldrT="[Text]" custT="1"/>
      <dgm:spPr/>
      <dgm:t>
        <a:bodyPr/>
        <a:lstStyle/>
        <a:p>
          <a:r>
            <a:rPr lang="bn-BD" sz="2400" dirty="0" smtClean="0"/>
            <a:t>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উমর ইবনে আব্দুল আজিজ (রঃ) কোন বংশে জন্মগ্রহন করেন ?</a:t>
          </a:r>
          <a:r>
            <a:rPr lang="bn-BD" sz="1900" dirty="0" smtClean="0">
              <a:latin typeface="NikoshBAN" pitchFamily="2" charset="0"/>
              <a:cs typeface="NikoshBAN" pitchFamily="2" charset="0"/>
            </a:rPr>
            <a:t> </a:t>
          </a:r>
          <a:endParaRPr lang="en-US" sz="1900" dirty="0">
            <a:latin typeface="NikoshBAN" pitchFamily="2" charset="0"/>
            <a:cs typeface="NikoshBAN" pitchFamily="2" charset="0"/>
          </a:endParaRPr>
        </a:p>
      </dgm:t>
    </dgm:pt>
    <dgm:pt modelId="{6E6D8FCA-CA32-4B9C-BE24-B00C996EFD9B}" type="parTrans" cxnId="{6D047F58-E8BD-4E16-BD7D-864AE0E01E91}">
      <dgm:prSet/>
      <dgm:spPr/>
      <dgm:t>
        <a:bodyPr/>
        <a:lstStyle/>
        <a:p>
          <a:endParaRPr lang="en-US"/>
        </a:p>
      </dgm:t>
    </dgm:pt>
    <dgm:pt modelId="{07206E75-0A7D-4382-93EF-473F04FA9020}" type="sibTrans" cxnId="{6D047F58-E8BD-4E16-BD7D-864AE0E01E91}">
      <dgm:prSet/>
      <dgm:spPr/>
      <dgm:t>
        <a:bodyPr/>
        <a:lstStyle/>
        <a:p>
          <a:endParaRPr lang="en-US"/>
        </a:p>
      </dgm:t>
    </dgm:pt>
    <dgm:pt modelId="{97B00D27-1D90-4F4B-8319-CD02569164CA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 কাকে দ্বিতীয় উমর বলা হয় ?</a:t>
          </a:r>
          <a:r>
            <a:rPr lang="bn-BD" sz="1900" dirty="0" smtClean="0">
              <a:latin typeface="NikoshBAN" pitchFamily="2" charset="0"/>
              <a:cs typeface="NikoshBAN" pitchFamily="2" charset="0"/>
            </a:rPr>
            <a:t>  </a:t>
          </a:r>
          <a:endParaRPr lang="en-US" sz="1900" dirty="0">
            <a:latin typeface="NikoshBAN" pitchFamily="2" charset="0"/>
            <a:cs typeface="NikoshBAN" pitchFamily="2" charset="0"/>
          </a:endParaRPr>
        </a:p>
      </dgm:t>
    </dgm:pt>
    <dgm:pt modelId="{4AF34844-086B-46FD-9460-73F3EC649F1D}" type="parTrans" cxnId="{506DA570-86F8-493D-8FB0-84A6CE3B9DEE}">
      <dgm:prSet/>
      <dgm:spPr/>
      <dgm:t>
        <a:bodyPr/>
        <a:lstStyle/>
        <a:p>
          <a:endParaRPr lang="en-US"/>
        </a:p>
      </dgm:t>
    </dgm:pt>
    <dgm:pt modelId="{B6A6E922-7C2E-47EC-8FC3-0EAE5A492A2A}" type="sibTrans" cxnId="{506DA570-86F8-493D-8FB0-84A6CE3B9DEE}">
      <dgm:prSet/>
      <dgm:spPr/>
      <dgm:t>
        <a:bodyPr/>
        <a:lstStyle/>
        <a:p>
          <a:endParaRPr lang="en-US"/>
        </a:p>
      </dgm:t>
    </dgm:pt>
    <dgm:pt modelId="{CD2663E5-7898-497F-A724-5C68C8D3E9C6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অনুধাবন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E9D94B-CC98-43C7-ABDA-4C67E3F8D8EA}" type="parTrans" cxnId="{DEFBA905-6F62-4468-9F8F-4B6011141B5A}">
      <dgm:prSet/>
      <dgm:spPr/>
      <dgm:t>
        <a:bodyPr/>
        <a:lstStyle/>
        <a:p>
          <a:endParaRPr lang="en-US"/>
        </a:p>
      </dgm:t>
    </dgm:pt>
    <dgm:pt modelId="{1C5A5B14-1155-49ED-A06F-F694EACB4CF3}" type="sibTrans" cxnId="{DEFBA905-6F62-4468-9F8F-4B6011141B5A}">
      <dgm:prSet/>
      <dgm:spPr/>
      <dgm:t>
        <a:bodyPr/>
        <a:lstStyle/>
        <a:p>
          <a:endParaRPr lang="en-US"/>
        </a:p>
      </dgm:t>
    </dgm:pt>
    <dgm:pt modelId="{4B3D8687-7BCC-4A15-9E8C-7E9AC3846B17}">
      <dgm:prSet phldrT="[Text]" custT="1"/>
      <dgm:spPr/>
      <dgm:t>
        <a:bodyPr/>
        <a:lstStyle/>
        <a:p>
          <a:r>
            <a:rPr lang="bn-BD" sz="2400" dirty="0" smtClean="0"/>
            <a:t>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উমর ইবনে আব্দুল আজিজ (রঃ)কিভাবে গভর্নর পদে নিয়োগ পান ? বু্ঝিয়ে বল । </a:t>
          </a:r>
          <a:endParaRPr lang="en-US" sz="2400" dirty="0"/>
        </a:p>
      </dgm:t>
    </dgm:pt>
    <dgm:pt modelId="{16E32D6B-3DC5-4721-8E41-C42ACCED731C}" type="parTrans" cxnId="{DAE98E65-CA07-4AB1-84D0-8D3909F5396E}">
      <dgm:prSet/>
      <dgm:spPr/>
      <dgm:t>
        <a:bodyPr/>
        <a:lstStyle/>
        <a:p>
          <a:endParaRPr lang="en-US"/>
        </a:p>
      </dgm:t>
    </dgm:pt>
    <dgm:pt modelId="{37D0FE9D-A355-4D0B-A79D-BB566D3EE366}" type="sibTrans" cxnId="{DAE98E65-CA07-4AB1-84D0-8D3909F5396E}">
      <dgm:prSet/>
      <dgm:spPr/>
      <dgm:t>
        <a:bodyPr/>
        <a:lstStyle/>
        <a:p>
          <a:endParaRPr lang="en-US"/>
        </a:p>
      </dgm:t>
    </dgm:pt>
    <dgm:pt modelId="{31D5DBB1-61F3-4B99-B9D8-ACD368EE6B9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উচ্চতর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81F1E82-E9CC-48DA-AC99-2699EFF77AB5}" type="parTrans" cxnId="{A4990983-682B-43EE-BED9-4CF3626C1CE5}">
      <dgm:prSet/>
      <dgm:spPr/>
      <dgm:t>
        <a:bodyPr/>
        <a:lstStyle/>
        <a:p>
          <a:endParaRPr lang="en-US"/>
        </a:p>
      </dgm:t>
    </dgm:pt>
    <dgm:pt modelId="{98B733E7-587A-4D4A-9090-41978229C3B2}" type="sibTrans" cxnId="{A4990983-682B-43EE-BED9-4CF3626C1CE5}">
      <dgm:prSet/>
      <dgm:spPr/>
      <dgm:t>
        <a:bodyPr/>
        <a:lstStyle/>
        <a:p>
          <a:endParaRPr lang="en-US"/>
        </a:p>
      </dgm:t>
    </dgm:pt>
    <dgm:pt modelId="{6BC582B3-5E0D-48AB-8D5E-DFBC3927485D}">
      <dgm:prSet phldrT="[Text]" custT="1"/>
      <dgm:spPr/>
      <dgm:t>
        <a:bodyPr/>
        <a:lstStyle/>
        <a:p>
          <a:r>
            <a:rPr lang="bn-BD" sz="2400" dirty="0" smtClean="0"/>
            <a:t> 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উমর ইবনে আব্দুল আজিজ (রঃ) এর জনকল্যানমূলক কাজের বিবরন দাও । </a:t>
          </a:r>
          <a:endParaRPr lang="en-US" sz="1800" dirty="0"/>
        </a:p>
      </dgm:t>
    </dgm:pt>
    <dgm:pt modelId="{7B43BB70-04EA-4A26-AE28-3B353E86339F}" type="parTrans" cxnId="{27866CA7-2AD7-4338-9CA1-10590924FD71}">
      <dgm:prSet/>
      <dgm:spPr/>
      <dgm:t>
        <a:bodyPr/>
        <a:lstStyle/>
        <a:p>
          <a:endParaRPr lang="en-US"/>
        </a:p>
      </dgm:t>
    </dgm:pt>
    <dgm:pt modelId="{C0FAD96F-38CB-43B3-94E3-9B547C4B0A55}" type="sibTrans" cxnId="{27866CA7-2AD7-4338-9CA1-10590924FD71}">
      <dgm:prSet/>
      <dgm:spPr/>
      <dgm:t>
        <a:bodyPr/>
        <a:lstStyle/>
        <a:p>
          <a:endParaRPr lang="en-US"/>
        </a:p>
      </dgm:t>
    </dgm:pt>
    <dgm:pt modelId="{4DF39BFD-FD48-448C-9F9D-B78A96F9E914}" type="pres">
      <dgm:prSet presAssocID="{7842A77D-E0AE-445E-B0B8-C62210677E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41A9A1-E33B-4491-93E7-E74B465BC392}" type="pres">
      <dgm:prSet presAssocID="{41EA9F2D-5521-441C-80A7-E4C88394A9CC}" presName="composite" presStyleCnt="0"/>
      <dgm:spPr/>
    </dgm:pt>
    <dgm:pt modelId="{6AB5DF7A-F83F-4F74-BADA-DCF58DAD5411}" type="pres">
      <dgm:prSet presAssocID="{41EA9F2D-5521-441C-80A7-E4C88394A9C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21FD2-CB56-4509-B53B-5D9AA2B974AE}" type="pres">
      <dgm:prSet presAssocID="{41EA9F2D-5521-441C-80A7-E4C88394A9C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0BBB4-D37A-403C-9BE3-AAF178F39022}" type="pres">
      <dgm:prSet presAssocID="{8EFAE500-72FE-47A0-B696-CB87BCAE2A51}" presName="sp" presStyleCnt="0"/>
      <dgm:spPr/>
    </dgm:pt>
    <dgm:pt modelId="{E3FAAB4A-44C5-410F-9B21-256018EEE2C7}" type="pres">
      <dgm:prSet presAssocID="{CD2663E5-7898-497F-A724-5C68C8D3E9C6}" presName="composite" presStyleCnt="0"/>
      <dgm:spPr/>
    </dgm:pt>
    <dgm:pt modelId="{D43E3295-E603-4BB3-9D79-0D085C01AE3A}" type="pres">
      <dgm:prSet presAssocID="{CD2663E5-7898-497F-A724-5C68C8D3E9C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BFEB6-E8FD-4904-832E-E676B188A786}" type="pres">
      <dgm:prSet presAssocID="{CD2663E5-7898-497F-A724-5C68C8D3E9C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1E88C-0A3F-4B5A-9C98-562306505BE4}" type="pres">
      <dgm:prSet presAssocID="{1C5A5B14-1155-49ED-A06F-F694EACB4CF3}" presName="sp" presStyleCnt="0"/>
      <dgm:spPr/>
    </dgm:pt>
    <dgm:pt modelId="{3343FA9A-60F1-4D58-8676-756F014DEEFB}" type="pres">
      <dgm:prSet presAssocID="{31D5DBB1-61F3-4B99-B9D8-ACD368EE6B92}" presName="composite" presStyleCnt="0"/>
      <dgm:spPr/>
    </dgm:pt>
    <dgm:pt modelId="{49830D76-0021-4CBB-AE25-ACD030A08B25}" type="pres">
      <dgm:prSet presAssocID="{31D5DBB1-61F3-4B99-B9D8-ACD368EE6B9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BA9E3-EC32-4E3B-AA1B-5461FDCD5C93}" type="pres">
      <dgm:prSet presAssocID="{31D5DBB1-61F3-4B99-B9D8-ACD368EE6B9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210906-1163-47E5-A1C1-83AD8BC60E27}" type="presOf" srcId="{31D5DBB1-61F3-4B99-B9D8-ACD368EE6B92}" destId="{49830D76-0021-4CBB-AE25-ACD030A08B25}" srcOrd="0" destOrd="0" presId="urn:microsoft.com/office/officeart/2005/8/layout/chevron2"/>
    <dgm:cxn modelId="{DAE98E65-CA07-4AB1-84D0-8D3909F5396E}" srcId="{CD2663E5-7898-497F-A724-5C68C8D3E9C6}" destId="{4B3D8687-7BCC-4A15-9E8C-7E9AC3846B17}" srcOrd="0" destOrd="0" parTransId="{16E32D6B-3DC5-4721-8E41-C42ACCED731C}" sibTransId="{37D0FE9D-A355-4D0B-A79D-BB566D3EE366}"/>
    <dgm:cxn modelId="{4A8547A8-282D-4264-B7DE-0366E5BE3478}" type="presOf" srcId="{4B3D8687-7BCC-4A15-9E8C-7E9AC3846B17}" destId="{CDFBFEB6-E8FD-4904-832E-E676B188A786}" srcOrd="0" destOrd="0" presId="urn:microsoft.com/office/officeart/2005/8/layout/chevron2"/>
    <dgm:cxn modelId="{DEFBA905-6F62-4468-9F8F-4B6011141B5A}" srcId="{7842A77D-E0AE-445E-B0B8-C62210677EEF}" destId="{CD2663E5-7898-497F-A724-5C68C8D3E9C6}" srcOrd="1" destOrd="0" parTransId="{12E9D94B-CC98-43C7-ABDA-4C67E3F8D8EA}" sibTransId="{1C5A5B14-1155-49ED-A06F-F694EACB4CF3}"/>
    <dgm:cxn modelId="{93E56813-502A-405E-9C4E-D5E3FBC51E8D}" type="presOf" srcId="{97B00D27-1D90-4F4B-8319-CD02569164CA}" destId="{2FB21FD2-CB56-4509-B53B-5D9AA2B974AE}" srcOrd="0" destOrd="1" presId="urn:microsoft.com/office/officeart/2005/8/layout/chevron2"/>
    <dgm:cxn modelId="{506DA570-86F8-493D-8FB0-84A6CE3B9DEE}" srcId="{41EA9F2D-5521-441C-80A7-E4C88394A9CC}" destId="{97B00D27-1D90-4F4B-8319-CD02569164CA}" srcOrd="1" destOrd="0" parTransId="{4AF34844-086B-46FD-9460-73F3EC649F1D}" sibTransId="{B6A6E922-7C2E-47EC-8FC3-0EAE5A492A2A}"/>
    <dgm:cxn modelId="{27866CA7-2AD7-4338-9CA1-10590924FD71}" srcId="{31D5DBB1-61F3-4B99-B9D8-ACD368EE6B92}" destId="{6BC582B3-5E0D-48AB-8D5E-DFBC3927485D}" srcOrd="0" destOrd="0" parTransId="{7B43BB70-04EA-4A26-AE28-3B353E86339F}" sibTransId="{C0FAD96F-38CB-43B3-94E3-9B547C4B0A55}"/>
    <dgm:cxn modelId="{7BFB5E4B-49D4-4CD9-B729-4A4FBDBE71DE}" srcId="{7842A77D-E0AE-445E-B0B8-C62210677EEF}" destId="{41EA9F2D-5521-441C-80A7-E4C88394A9CC}" srcOrd="0" destOrd="0" parTransId="{69B16F8E-22C8-4295-BC3A-613578880FD4}" sibTransId="{8EFAE500-72FE-47A0-B696-CB87BCAE2A51}"/>
    <dgm:cxn modelId="{686C55D8-FF2E-42CE-9FD3-7A52E186E331}" type="presOf" srcId="{7842A77D-E0AE-445E-B0B8-C62210677EEF}" destId="{4DF39BFD-FD48-448C-9F9D-B78A96F9E914}" srcOrd="0" destOrd="0" presId="urn:microsoft.com/office/officeart/2005/8/layout/chevron2"/>
    <dgm:cxn modelId="{C0A484DF-E3E2-4DF5-AED3-9EDD4275E308}" type="presOf" srcId="{6BC582B3-5E0D-48AB-8D5E-DFBC3927485D}" destId="{91CBA9E3-EC32-4E3B-AA1B-5461FDCD5C93}" srcOrd="0" destOrd="0" presId="urn:microsoft.com/office/officeart/2005/8/layout/chevron2"/>
    <dgm:cxn modelId="{6D047F58-E8BD-4E16-BD7D-864AE0E01E91}" srcId="{41EA9F2D-5521-441C-80A7-E4C88394A9CC}" destId="{510474D9-B09B-4B63-A05B-26AD27A65F08}" srcOrd="0" destOrd="0" parTransId="{6E6D8FCA-CA32-4B9C-BE24-B00C996EFD9B}" sibTransId="{07206E75-0A7D-4382-93EF-473F04FA9020}"/>
    <dgm:cxn modelId="{21799C86-1D3A-43D1-B61D-19C0CEFE161D}" type="presOf" srcId="{510474D9-B09B-4B63-A05B-26AD27A65F08}" destId="{2FB21FD2-CB56-4509-B53B-5D9AA2B974AE}" srcOrd="0" destOrd="0" presId="urn:microsoft.com/office/officeart/2005/8/layout/chevron2"/>
    <dgm:cxn modelId="{F6ECA12D-D13F-4461-BCEE-28BCB06A2F0F}" type="presOf" srcId="{CD2663E5-7898-497F-A724-5C68C8D3E9C6}" destId="{D43E3295-E603-4BB3-9D79-0D085C01AE3A}" srcOrd="0" destOrd="0" presId="urn:microsoft.com/office/officeart/2005/8/layout/chevron2"/>
    <dgm:cxn modelId="{14188BF5-927F-47FF-AEFA-98C587AFCB7E}" type="presOf" srcId="{41EA9F2D-5521-441C-80A7-E4C88394A9CC}" destId="{6AB5DF7A-F83F-4F74-BADA-DCF58DAD5411}" srcOrd="0" destOrd="0" presId="urn:microsoft.com/office/officeart/2005/8/layout/chevron2"/>
    <dgm:cxn modelId="{A4990983-682B-43EE-BED9-4CF3626C1CE5}" srcId="{7842A77D-E0AE-445E-B0B8-C62210677EEF}" destId="{31D5DBB1-61F3-4B99-B9D8-ACD368EE6B92}" srcOrd="2" destOrd="0" parTransId="{281F1E82-E9CC-48DA-AC99-2699EFF77AB5}" sibTransId="{98B733E7-587A-4D4A-9090-41978229C3B2}"/>
    <dgm:cxn modelId="{43DE3BE6-1F19-48C5-A7A6-0B4C492E3810}" type="presParOf" srcId="{4DF39BFD-FD48-448C-9F9D-B78A96F9E914}" destId="{0B41A9A1-E33B-4491-93E7-E74B465BC392}" srcOrd="0" destOrd="0" presId="urn:microsoft.com/office/officeart/2005/8/layout/chevron2"/>
    <dgm:cxn modelId="{61BC9872-7921-476A-A3ED-888DC944D6CE}" type="presParOf" srcId="{0B41A9A1-E33B-4491-93E7-E74B465BC392}" destId="{6AB5DF7A-F83F-4F74-BADA-DCF58DAD5411}" srcOrd="0" destOrd="0" presId="urn:microsoft.com/office/officeart/2005/8/layout/chevron2"/>
    <dgm:cxn modelId="{C10AAD20-AE45-4D30-8420-28882094920F}" type="presParOf" srcId="{0B41A9A1-E33B-4491-93E7-E74B465BC392}" destId="{2FB21FD2-CB56-4509-B53B-5D9AA2B974AE}" srcOrd="1" destOrd="0" presId="urn:microsoft.com/office/officeart/2005/8/layout/chevron2"/>
    <dgm:cxn modelId="{4421D4A2-9132-4DF1-AD55-85D87AD9C7B8}" type="presParOf" srcId="{4DF39BFD-FD48-448C-9F9D-B78A96F9E914}" destId="{F600BBB4-D37A-403C-9BE3-AAF178F39022}" srcOrd="1" destOrd="0" presId="urn:microsoft.com/office/officeart/2005/8/layout/chevron2"/>
    <dgm:cxn modelId="{0CD3D687-4B63-420A-981D-3EE66ADF2F28}" type="presParOf" srcId="{4DF39BFD-FD48-448C-9F9D-B78A96F9E914}" destId="{E3FAAB4A-44C5-410F-9B21-256018EEE2C7}" srcOrd="2" destOrd="0" presId="urn:microsoft.com/office/officeart/2005/8/layout/chevron2"/>
    <dgm:cxn modelId="{6F1D8D70-AFE3-473C-945E-F2B87FE61F2B}" type="presParOf" srcId="{E3FAAB4A-44C5-410F-9B21-256018EEE2C7}" destId="{D43E3295-E603-4BB3-9D79-0D085C01AE3A}" srcOrd="0" destOrd="0" presId="urn:microsoft.com/office/officeart/2005/8/layout/chevron2"/>
    <dgm:cxn modelId="{50E86A27-549E-4214-9068-6C680E652956}" type="presParOf" srcId="{E3FAAB4A-44C5-410F-9B21-256018EEE2C7}" destId="{CDFBFEB6-E8FD-4904-832E-E676B188A786}" srcOrd="1" destOrd="0" presId="urn:microsoft.com/office/officeart/2005/8/layout/chevron2"/>
    <dgm:cxn modelId="{51945C00-922B-486F-9E48-3B02300205FE}" type="presParOf" srcId="{4DF39BFD-FD48-448C-9F9D-B78A96F9E914}" destId="{1761E88C-0A3F-4B5A-9C98-562306505BE4}" srcOrd="3" destOrd="0" presId="urn:microsoft.com/office/officeart/2005/8/layout/chevron2"/>
    <dgm:cxn modelId="{E331D7BF-8E83-4067-93A6-D3C7E7845827}" type="presParOf" srcId="{4DF39BFD-FD48-448C-9F9D-B78A96F9E914}" destId="{3343FA9A-60F1-4D58-8676-756F014DEEFB}" srcOrd="4" destOrd="0" presId="urn:microsoft.com/office/officeart/2005/8/layout/chevron2"/>
    <dgm:cxn modelId="{1D3DF6A4-F397-471F-82B5-BAC7165C5058}" type="presParOf" srcId="{3343FA9A-60F1-4D58-8676-756F014DEEFB}" destId="{49830D76-0021-4CBB-AE25-ACD030A08B25}" srcOrd="0" destOrd="0" presId="urn:microsoft.com/office/officeart/2005/8/layout/chevron2"/>
    <dgm:cxn modelId="{9860788A-F64F-4810-933B-4ACE5E231709}" type="presParOf" srcId="{3343FA9A-60F1-4D58-8676-756F014DEEFB}" destId="{91CBA9E3-EC32-4E3B-AA1B-5461FDCD5C93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8;&#2482;&#2509;&#2478;&#2494;&#2489;&#2470;&#2495;&#2527;&#2494;&#2543;&#2538;&#2539;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slide1-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438400"/>
            <a:ext cx="80772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30480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আসসালামু আলাইকুম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143000"/>
            <a:ext cx="6708888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আজকের পাঠে সকলকে-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lowchart: Punched Tape 2"/>
          <p:cNvSpPr/>
          <p:nvPr/>
        </p:nvSpPr>
        <p:spPr>
          <a:xfrm>
            <a:off x="152400" y="228600"/>
            <a:ext cx="8686800" cy="80467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উমর ইবনে আব্দুল আজিজ (রঃ) এর জনকল্যানমূলক কাজ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143001"/>
            <a:ext cx="70866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2971800"/>
            <a:ext cx="1080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কূপ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2590800" y="4724400"/>
            <a:ext cx="6248400" cy="121920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পিপাসার্ত মানুষের জন্য অনেক কূপ খনন করেন 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lowchart: Punched Tape 2"/>
          <p:cNvSpPr/>
          <p:nvPr/>
        </p:nvSpPr>
        <p:spPr>
          <a:xfrm>
            <a:off x="152400" y="228600"/>
            <a:ext cx="8686800" cy="80467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উমর ইবনে আব্দুল আজিজ (রঃ) এর জনকল্যানমূলক কাজ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maxresdefault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3886200" cy="23431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90600" y="1295400"/>
            <a:ext cx="18288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xresdefault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81400"/>
            <a:ext cx="3657600" cy="2514600"/>
          </a:xfrm>
          <a:prstGeom prst="rect">
            <a:avLst/>
          </a:prstGeom>
        </p:spPr>
      </p:pic>
      <p:pic>
        <p:nvPicPr>
          <p:cNvPr id="7" name="Picture 6" descr="বিকল্প-আয়ের-উৎস-বাড়ির-ছাদে-বাগান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1066800"/>
            <a:ext cx="3886201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76800" y="2209800"/>
            <a:ext cx="3124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3609975"/>
            <a:ext cx="3505200" cy="2486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5311914"/>
            <a:ext cx="595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4953000"/>
            <a:ext cx="1219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6400" y="5562600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চৌবাচ্চা 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505200"/>
            <a:ext cx="7008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র্মা 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ণ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রে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 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lowchart: Punched Tape 2"/>
          <p:cNvSpPr/>
          <p:nvPr/>
        </p:nvSpPr>
        <p:spPr>
          <a:xfrm>
            <a:off x="152400" y="228600"/>
            <a:ext cx="8686800" cy="80467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উমর ইবনে আব্দুল আজিজ (রঃ) এর জনকল্যানমূলক কাজ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75438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676400"/>
            <a:ext cx="188384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5181600"/>
            <a:ext cx="4724400" cy="106680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প্রসার ঘটিয়েছেন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1"/>
            <a:ext cx="7482761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152400"/>
            <a:ext cx="3317625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5950" y="4343400"/>
            <a:ext cx="711325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উমর ইবনে আব্দুল আজিজ (রঃ) কিভাবে খলিফা নিযুক্ত হয়েছিলেন ? দলে আলোচনা করে সংক্ষেপে উপস্থাপন কর 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3394460" y="1295400"/>
            <a:ext cx="3002974" cy="2737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lowchart: Punched Tape 2"/>
          <p:cNvSpPr/>
          <p:nvPr/>
        </p:nvSpPr>
        <p:spPr>
          <a:xfrm>
            <a:off x="228600" y="1862328"/>
            <a:ext cx="8686800" cy="80467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উমর ইবনে আব্দুল আজিজ (রঃ) এর অবদান 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457200"/>
            <a:ext cx="2438400" cy="152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 সংরক্ষণ ও সংকলন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33800" y="381000"/>
            <a:ext cx="2438400" cy="1447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তাঁর প্রচেষ্টায় সর্ব প্রথম হাদিস সংকলিত হয়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24600" y="457200"/>
            <a:ext cx="2438400" cy="1371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বুখারি, মুসলিম, আবু দাউদ, তিরমিযি, ইবনে মাজাহ সংকলিত হয়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48400" y="2514600"/>
            <a:ext cx="2514600" cy="1524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শিক্ষকদের জন্য মাসিক ১০০ দিনার (স্বর্ণমুদ্রা) প্রদান 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2590800"/>
            <a:ext cx="2438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 প্রশিক্ষক নিয়োগ করেন 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66800" y="2667000"/>
            <a:ext cx="2438400" cy="152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শিক্ষা প্রচারের ব্যবস্থা করেন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981200" y="4648200"/>
            <a:ext cx="7010400" cy="14142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 সময়ে সিন্ধু, আফ্রিকা, স্পেনসহ বিভিন্ন দেশে ইসলাম ও জ্ঞান-বিজ্ঞানের প্রসার ঘটে 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lowchart: Punched Tape 2"/>
          <p:cNvSpPr/>
          <p:nvPr/>
        </p:nvSpPr>
        <p:spPr>
          <a:xfrm>
            <a:off x="152400" y="228600"/>
            <a:ext cx="8686800" cy="80467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উমর ইবনে আব্দুল আজিজ (রঃ) এর কৃতিত্ব 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2202E5-D73C-4732-B1F5-F4B89D50F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72202E5-D73C-4732-B1F5-F4B89D50F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745177-46B2-4353-BAB2-58F1611D2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B745177-46B2-4353-BAB2-58F1611D2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389E3A-B2CE-4AFD-BFE4-8CE752956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19389E3A-B2CE-4AFD-BFE4-8CE752956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ADD87-C3CA-4AA9-9F84-7709C100A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D03ADD87-C3CA-4AA9-9F84-7709C100A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6420B5-F630-4ACD-B7C3-085727AC1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496420B5-F630-4ACD-B7C3-085727AC1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9DE931-51D8-4D63-B10E-3C77B1836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829DE931-51D8-4D63-B10E-3C77B1836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F077C8-038C-45B8-8883-F2CDE2311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9EF077C8-038C-45B8-8883-F2CDE2311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38EDF5-EBEA-4B87-BA30-2E9AA0A0B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A238EDF5-EBEA-4B87-BA30-2E9AA0A0B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D744B6-BB9D-42F8-90A2-94125EF52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5CD744B6-BB9D-42F8-90A2-94125EF52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lowchart: Punched Tape 2"/>
          <p:cNvSpPr/>
          <p:nvPr/>
        </p:nvSpPr>
        <p:spPr>
          <a:xfrm>
            <a:off x="152400" y="228600"/>
            <a:ext cx="8686800" cy="80467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উমর ইবনে আব্দুল আজিজ (রঃ) এর চরিত্র 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3EE9D5-86A8-4FF9-B96A-DDC1AF0F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2A3EE9D5-86A8-4FF9-B96A-DDC1AF0F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15937C-CFDF-40DF-90DA-7E33B0844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4815937C-CFDF-40DF-90DA-7E33B0844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03B783-7F9C-42A3-AD86-CFD6C366C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B203B783-7F9C-42A3-AD86-CFD6C366C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8F3A7C-E589-4228-85E5-C21F3BC22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EA8F3A7C-E589-4228-85E5-C21F3BC22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6B7D55-2B12-4B43-9B5F-7EA4CD02E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046B7D55-2B12-4B43-9B5F-7EA4CD02E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870CC9-8B41-4E27-B617-185BB5A9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09870CC9-8B41-4E27-B617-185BB5A90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152B3-48FF-47FF-9CF2-B6C5BA8BF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541152B3-48FF-47FF-9CF2-B6C5BA8BF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1B90E9-51BC-41CE-A14A-2E5DFE211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graphicEl>
                                              <a:dgm id="{D11B90E9-51BC-41CE-A14A-2E5DFE211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DB68EE-94EE-4C30-BB8A-CA39EC459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72DB68EE-94EE-4C30-BB8A-CA39EC459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>
          <a:xfrm>
            <a:off x="2895600" y="228600"/>
            <a:ext cx="33528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B5DF7A-F83F-4F74-BADA-DCF58DAD5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6AB5DF7A-F83F-4F74-BADA-DCF58DAD5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B21FD2-CB56-4509-B53B-5D9AA2B97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2FB21FD2-CB56-4509-B53B-5D9AA2B97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3E3295-E603-4BB3-9D79-0D085C01A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D43E3295-E603-4BB3-9D79-0D085C01A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FBFEB6-E8FD-4904-832E-E676B188A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CDFBFEB6-E8FD-4904-832E-E676B188A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830D76-0021-4CBB-AE25-ACD030A08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49830D76-0021-4CBB-AE25-ACD030A08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CBA9E3-EC32-4E3B-AA1B-5461FDCD5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91CBA9E3-EC32-4E3B-AA1B-5461FDCD5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Down Arrow 2"/>
          <p:cNvSpPr/>
          <p:nvPr/>
        </p:nvSpPr>
        <p:spPr>
          <a:xfrm>
            <a:off x="2362200" y="228600"/>
            <a:ext cx="3505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বহুনির্বাচনী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অভিক্ষা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762000"/>
            <a:ext cx="87630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ইসলামের ৫ম খলিফা বলা হয় কাকে 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(ক) উসমান (রাঃ) কে         (খ) আলি (রাঃ) কে        (গ) মুয়াবিয়া (রাঃ) কে      (ঘ) উমর ইবনে আব্দুল আজিজ (রঃ) কে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1447800"/>
            <a:ext cx="87630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উমর ইবনে আব্দুল আজিজ (রঃ) কত হিজরীতে খলিফা নিযুক্ত হন ?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(ক) ৯৯                          (খ) ১০০                      (গ) ১০২                        (ঘ) ১০৫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2133600"/>
            <a:ext cx="8763000" cy="6096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উমর ইবনে আব্দুল আজিজ (রঃ) এর খিলাফতকাল কত বছর ছিল ?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(ক) দুই                          (খ) আড়াই                  (গ) তিন                          (ঘ) চার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2819400"/>
            <a:ext cx="8763000" cy="1600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উমর ইবনে আব্দুল আজিজ (রঃ) ছিলেন একাধারে- </a:t>
            </a:r>
          </a:p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ফকিহ</a:t>
            </a:r>
          </a:p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মুজতাহিদ </a:t>
            </a:r>
          </a:p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কুরআন ও হাদিসের হাফিজ </a:t>
            </a:r>
          </a:p>
          <a:p>
            <a:pPr marL="400050" indent="-400050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(খ)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(গ)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(ঘ)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iii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4495800"/>
            <a:ext cx="8763000" cy="2362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৫ ও ৬ নম্বর প্রশ্নের উত্তর দাওঃ- </a:t>
            </a:r>
          </a:p>
          <a:p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ইসলামের একজন  খলিফা তাঁর পূর্ববর্তী সকল শাসকের অবৈধ সম্পদ রাষ্ট্রীয় কোষাগারে ও যথাযত মালিকের কাছে ফেরত দেন । তাদের গৃহিত সকল অন্যায় নীতি বাতিল করে কুরআন ও সুন্নাহর আলোকে রাষ্ট্র পরিচালনা করেন । 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উদ্দীপকে কোন খলিফার কথা বলা হয়েছে ?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(ক) উসমান (রাঃ)         (খ) আলি (রাঃ)         (গ) মুয়াবিয়া (রাঃ)       (ঘ) উমর ইবনে আব্দুল আজিজ (রঃ)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8600" y="17526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24384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43600" y="4191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34000" y="6096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10668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52400" y="4495800"/>
            <a:ext cx="8763000" cy="2362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 খলিফার উক্ত কাজের মাধ্যমে প্রকাশ পেয়েছে-</a:t>
            </a:r>
          </a:p>
          <a:p>
            <a:pPr marL="400050" indent="-400050">
              <a:buFont typeface="+mj-lt"/>
              <a:buAutoNum type="romanLcPeriod"/>
            </a:pPr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ন্যায়পরায়নতা </a:t>
            </a:r>
          </a:p>
          <a:p>
            <a:pPr marL="400050" indent="-400050">
              <a:buFont typeface="+mj-lt"/>
              <a:buAutoNum type="romanLcPeriod"/>
            </a:pPr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জনসেবা </a:t>
            </a:r>
          </a:p>
          <a:p>
            <a:pPr marL="400050" indent="-400050">
              <a:buFont typeface="+mj-lt"/>
              <a:buAutoNum type="romanLcPeriod"/>
            </a:pPr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জবাব্দিহিতা </a:t>
            </a:r>
          </a:p>
          <a:p>
            <a:pPr marL="400050" indent="-400050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ও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(খ)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(গ)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ও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(ঘ)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ii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iii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86200" y="6248400"/>
            <a:ext cx="381000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1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lowchart: Punched Tape 2"/>
          <p:cNvSpPr/>
          <p:nvPr/>
        </p:nvSpPr>
        <p:spPr>
          <a:xfrm>
            <a:off x="228600" y="4224528"/>
            <a:ext cx="8686800" cy="179527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উমর ইবনে আব্দুল আজিজ (রঃ) এর জনকল্যানমূলক কাজের  একটি তালিকা তৈরি করবে । 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islam\Desktop\yousuf\2storey-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190499"/>
            <a:ext cx="84582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263604"/>
            <a:ext cx="4648200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228600" y="4224528"/>
            <a:ext cx="8686800" cy="1795272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উমর ইবনে আব্দুল আজিজ (রঃ) এর চরিত্র ও কৃতিত্ব ৬টি বাক্যে লিখে আনবে ।  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28600" y="533400"/>
            <a:ext cx="4648200" cy="501126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1242" tIns="50621" rIns="101242" bIns="50621" rtlCol="0">
            <a:spAutoFit/>
          </a:bodyPr>
          <a:lstStyle/>
          <a:p>
            <a:pPr algn="ctr"/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রফিকুল ইসলাম </a:t>
            </a:r>
            <a:endParaRPr lang="bn-BD" sz="31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1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শিক্ষক,</a:t>
            </a:r>
          </a:p>
          <a:p>
            <a:pPr algn="ctr"/>
            <a:r>
              <a:rPr lang="bn-BD" sz="31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মোহাম্মদ আব্দুল আহাদ উচ্চ বিদ্যালয় </a:t>
            </a:r>
            <a:endParaRPr lang="bn-BD" sz="31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</a:t>
            </a:r>
            <a:r>
              <a:rPr lang="bn-BD" sz="31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০১৭১৬৭৮৪৭০৪ </a:t>
            </a:r>
            <a:endParaRPr lang="bn-BD" sz="31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almahdia945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bn-BD" sz="2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f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838200"/>
            <a:ext cx="2667000" cy="2042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819400" y="152400"/>
            <a:ext cx="3124200" cy="533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 descr="ZAo3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762000"/>
            <a:ext cx="3549719" cy="48006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" y="-206205"/>
            <a:ext cx="9078963" cy="7270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-76200"/>
            <a:ext cx="6400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সকলকে -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24200" y="18288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ধ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1828800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ন্য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1828800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72401" y="1828800"/>
            <a:ext cx="9144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38800" y="5791200"/>
            <a:ext cx="3156758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আল্লাহ হাফিজ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0793" y="4114800"/>
            <a:ext cx="2929007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সবাই ভালো থাকো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Down Arrow 8"/>
          <p:cNvSpPr/>
          <p:nvPr/>
        </p:nvSpPr>
        <p:spPr>
          <a:xfrm>
            <a:off x="152400" y="152400"/>
            <a:ext cx="8839200" cy="2590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প্রিয় শিক্ষার্থীরা,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তোমরা একটু চিন্তা করে বলঃ-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152400" y="2819400"/>
            <a:ext cx="8763000" cy="2895600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কোন খলিফার সময়ে যাকাত নেওয়ার মত লোক পাওয়া যায়নি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781550"/>
            <a:ext cx="7315200" cy="15430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0" y="4476750"/>
            <a:ext cx="7315200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হযরত উমর ইবনে আব্দুল আজিজ (রঃ)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14400" y="152400"/>
            <a:ext cx="7772400" cy="10332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914400" y="1143000"/>
            <a:ext cx="7772400" cy="381000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/>
          <p:cNvSpPr/>
          <p:nvPr/>
        </p:nvSpPr>
        <p:spPr>
          <a:xfrm>
            <a:off x="914400" y="1447800"/>
            <a:ext cx="3962400" cy="29718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অধ্যায়ঃ পঞ্চম </a:t>
            </a: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৬ </a:t>
            </a: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পৃষ্টাঃ ১২৮-১৩১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ross 8"/>
          <p:cNvSpPr/>
          <p:nvPr/>
        </p:nvSpPr>
        <p:spPr>
          <a:xfrm>
            <a:off x="4953000" y="1447800"/>
            <a:ext cx="3962400" cy="2971800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অস্টম </a:t>
            </a: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৪০ মিনিট  </a:t>
            </a: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Down Arrow Callout 2"/>
          <p:cNvSpPr/>
          <p:nvPr/>
        </p:nvSpPr>
        <p:spPr>
          <a:xfrm>
            <a:off x="228600" y="228600"/>
            <a:ext cx="8686800" cy="1752600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ross 3"/>
          <p:cNvSpPr/>
          <p:nvPr/>
        </p:nvSpPr>
        <p:spPr>
          <a:xfrm>
            <a:off x="990600" y="1981200"/>
            <a:ext cx="4876800" cy="838200"/>
          </a:xfrm>
          <a:prstGeom prst="plu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-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3048000"/>
            <a:ext cx="7620000" cy="3200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উমর ইবনে আব্দুল আজিজ (রঃ) এর পরিচয়, শৈশব ও শিক্ষাজীবন সম্পর্কে বলতে পারবে । </a:t>
            </a:r>
          </a:p>
          <a:p>
            <a:pPr algn="ctr">
              <a:buFont typeface="Wingdings" pitchFamily="2" charset="2"/>
              <a:buChar char="Ø"/>
            </a:pP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উমর ইবনে আব্দুল আজিজ (রঃ) এর জনকল্যানমূলক কাজ ও খলিফা পদ লাভ ব্যাখ্যা করতে পারবে । </a:t>
            </a:r>
          </a:p>
          <a:p>
            <a:pPr algn="ctr">
              <a:buFont typeface="Wingdings" pitchFamily="2" charset="2"/>
              <a:buChar char="Ø"/>
            </a:pP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উমর ইবনে আব্দুল আজিজ (রঃ) এর অবদান এবং কৃতিত্ব ও চরিত্র বর্ননা করতে পারবে ।  </a:t>
            </a:r>
          </a:p>
          <a:p>
            <a:pPr algn="ctr">
              <a:buFont typeface="Wingdings" pitchFamily="2" charset="2"/>
              <a:buChar char="Ø"/>
            </a:pP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3" name="Diagram 2"/>
          <p:cNvGraphicFramePr/>
          <p:nvPr/>
        </p:nvGraphicFramePr>
        <p:xfrm>
          <a:off x="1524000" y="990600"/>
          <a:ext cx="60960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0" y="152400"/>
            <a:ext cx="6377067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উমর ইবনে আব্দুল আজিজ (রঃ) এর পরিচয়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EFE06F-0605-45FD-9C9A-0501F187D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5EFE06F-0605-45FD-9C9A-0501F187D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5EFE06F-0605-45FD-9C9A-0501F187D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0A0ADF-7EAA-40C2-AC66-BE1384B07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C80A0ADF-7EAA-40C2-AC66-BE1384B07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C80A0ADF-7EAA-40C2-AC66-BE1384B07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B863CA-F1D6-4C63-991A-CBAF4A76B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B9B863CA-F1D6-4C63-991A-CBAF4A76B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B9B863CA-F1D6-4C63-991A-CBAF4A76B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FCD7C0-E4CA-4061-815C-69CFCFB4F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74FCD7C0-E4CA-4061-815C-69CFCFB4F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74FCD7C0-E4CA-4061-815C-69CFCFB4F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76A7DA-5275-4183-9E8E-4389180E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8576A7DA-5275-4183-9E8E-4389180E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8576A7DA-5275-4183-9E8E-4389180E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D2DF47-D8B5-4F79-B64C-FEA6D41BF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0BD2DF47-D8B5-4F79-B64C-FEA6D41BF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0BD2DF47-D8B5-4F79-B64C-FEA6D41BF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66CA2D-F3A1-4155-A361-FB1E73A4E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7866CA2D-F3A1-4155-A361-FB1E73A4E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7866CA2D-F3A1-4155-A361-FB1E73A4E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A7CDCE-07B6-4711-9A53-51A961113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BDA7CDCE-07B6-4711-9A53-51A961113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BDA7CDCE-07B6-4711-9A53-51A961113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4D9DB6-9928-4449-B3D2-94C4E6C1D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534D9DB6-9928-4449-B3D2-94C4E6C1D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534D9DB6-9928-4449-B3D2-94C4E6C1D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C6FA1D-6AC9-435E-9DB4-F7FEA9A87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04C6FA1D-6AC9-435E-9DB4-F7FEA9A87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04C6FA1D-6AC9-435E-9DB4-F7FEA9A87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8E36E-BF13-4EAA-847E-47AE74A8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43B8E36E-BF13-4EAA-847E-47AE74A8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43B8E36E-BF13-4EAA-847E-47AE74A8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F5F065-8717-4417-A8DE-9ED7A0E1D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E6F5F065-8717-4417-A8DE-9ED7A0E1D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E6F5F065-8717-4417-A8DE-9ED7A0E1D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1DBB26-7B99-42D9-99EB-1D3DF2745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2C1DBB26-7B99-42D9-99EB-1D3DF2745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2C1DBB26-7B99-42D9-99EB-1D3DF2745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1E5D9F-EBD6-40C6-ABF5-5FB651FD9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B01E5D9F-EBD6-40C6-ABF5-5FB651FD9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B01E5D9F-EBD6-40C6-ABF5-5FB651FD9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48D3EA-1BF2-426D-98A4-C42B7E7FD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3A48D3EA-1BF2-426D-98A4-C42B7E7FD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3A48D3EA-1BF2-426D-98A4-C42B7E7FD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A3CDCD-D618-4486-8882-C5140E1BE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8FA3CDCD-D618-4486-8882-C5140E1BE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8FA3CDCD-D618-4486-8882-C5140E1BE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22D075-50B9-482F-B60E-A4C8E155B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BA22D075-50B9-482F-B60E-A4C8E155B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BA22D075-50B9-482F-B60E-A4C8E155B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38ABE6-43CD-41E6-9DF4-9E3D47F6A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E138ABE6-43CD-41E6-9DF4-9E3D47F6A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E138ABE6-43CD-41E6-9DF4-9E3D47F6A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32584C-D61E-4F60-BB2F-310E66E0E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6432584C-D61E-4F60-BB2F-310E66E0E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6432584C-D61E-4F60-BB2F-310E66E0E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0695A-CE65-4098-8980-F324DBC70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8860695A-CE65-4098-8980-F324DBC70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8860695A-CE65-4098-8980-F324DBC70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3570" y="609600"/>
            <a:ext cx="3392684" cy="243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ight Arrow 3"/>
          <p:cNvSpPr/>
          <p:nvPr/>
        </p:nvSpPr>
        <p:spPr>
          <a:xfrm>
            <a:off x="609600" y="457200"/>
            <a:ext cx="4648200" cy="2514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200400" y="3276600"/>
            <a:ext cx="5029200" cy="28956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উমর ইবনে আব্দুল আজিজ (রঃ) এর শৈশব ও শিক্ষাজীবন ৪টি বাক্যে  উল্লেখ কর 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lowchart: Punched Tape 4"/>
          <p:cNvSpPr/>
          <p:nvPr/>
        </p:nvSpPr>
        <p:spPr>
          <a:xfrm>
            <a:off x="152400" y="228600"/>
            <a:ext cx="8686800" cy="80467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উমর ইবনে আব্দুল আজিজ (রঃ) এর জনকল্যানমূলক কাজ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sli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8486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2278559"/>
            <a:ext cx="2813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মসজিদে নববি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Direct Access Storage 7"/>
          <p:cNvSpPr/>
          <p:nvPr/>
        </p:nvSpPr>
        <p:spPr>
          <a:xfrm>
            <a:off x="3048000" y="5257800"/>
            <a:ext cx="5638800" cy="914400"/>
          </a:xfrm>
          <a:prstGeom prst="flowChartMagneticDru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সংস্কার ও সৌন্দর্য বর্ধন করেন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lowchart: Punched Tape 2"/>
          <p:cNvSpPr/>
          <p:nvPr/>
        </p:nvSpPr>
        <p:spPr>
          <a:xfrm>
            <a:off x="152400" y="228600"/>
            <a:ext cx="8686800" cy="80467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উমর ইবনে আব্দুল আজিজ (রঃ) এর জনকল্যানমূলক কাজ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downloa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143000"/>
            <a:ext cx="3429000" cy="3067050"/>
          </a:xfrm>
          <a:prstGeom prst="rect">
            <a:avLst/>
          </a:prstGeom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43000"/>
            <a:ext cx="4038600" cy="30861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52600" y="1981200"/>
            <a:ext cx="9144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295400" y="3733800"/>
            <a:ext cx="19050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2340114"/>
            <a:ext cx="1603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রাস্তাঘাট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4267200" y="4572000"/>
            <a:ext cx="4267200" cy="17526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নির্মাণ করেন ।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853</Words>
  <Application>Microsoft Office PowerPoint</Application>
  <PresentationFormat>On-screen Show (4:3)</PresentationFormat>
  <Paragraphs>159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47</cp:revision>
  <dcterms:created xsi:type="dcterms:W3CDTF">2006-08-16T00:00:00Z</dcterms:created>
  <dcterms:modified xsi:type="dcterms:W3CDTF">2019-08-23T11:38:40Z</dcterms:modified>
</cp:coreProperties>
</file>