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13CC09-9CD6-4208-8869-130ADC6E600D}" type="doc">
      <dgm:prSet loTypeId="urn:microsoft.com/office/officeart/2005/8/layout/b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F475D93-99BC-4E20-A5F3-4FBE28769237}">
      <dgm:prSet phldrT="[Text]" custT="1"/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রাসুল (সাঃ) এর প্রথম স্ত্রী </a:t>
          </a:r>
          <a:r>
            <a:rPr lang="bn-BD" sz="20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6674DE9A-6822-49AF-866D-34729D664BD0}" type="parTrans" cxnId="{B88983F8-0525-4617-A851-B44A047F61C4}">
      <dgm:prSet/>
      <dgm:spPr/>
      <dgm:t>
        <a:bodyPr/>
        <a:lstStyle/>
        <a:p>
          <a:endParaRPr lang="en-US"/>
        </a:p>
      </dgm:t>
    </dgm:pt>
    <dgm:pt modelId="{78A37C5B-EFDF-4DA7-81BA-85F1F595E8EF}" type="sibTrans" cxnId="{B88983F8-0525-4617-A851-B44A047F61C4}">
      <dgm:prSet/>
      <dgm:spPr/>
      <dgm:t>
        <a:bodyPr/>
        <a:lstStyle/>
        <a:p>
          <a:endParaRPr lang="en-US"/>
        </a:p>
      </dgm:t>
    </dgm:pt>
    <dgm:pt modelId="{4F220B32-9CB1-4C83-8FC8-4C4C5ECF2E75}">
      <dgm:prSet phldrT="[Text]" custT="1"/>
      <dgm:spPr/>
      <dgm:t>
        <a:bodyPr/>
        <a:lstStyle/>
        <a:p>
          <a:r>
            <a: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</a:t>
          </a:r>
        </a:p>
        <a:p>
          <a:r>
            <a: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৫৫৬ খ্রি;  </a:t>
          </a:r>
          <a:endParaRPr lang="en-US" sz="2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E4EB936-2FB7-4B90-AF49-F650545C7287}" type="parTrans" cxnId="{CF95D4CE-477B-4F40-9BEE-EB8D4C6D7F0E}">
      <dgm:prSet/>
      <dgm:spPr/>
      <dgm:t>
        <a:bodyPr/>
        <a:lstStyle/>
        <a:p>
          <a:endParaRPr lang="en-US"/>
        </a:p>
      </dgm:t>
    </dgm:pt>
    <dgm:pt modelId="{7189CE96-E782-4175-BDB3-03A4BB04C52B}" type="sibTrans" cxnId="{CF95D4CE-477B-4F40-9BEE-EB8D4C6D7F0E}">
      <dgm:prSet/>
      <dgm:spPr/>
      <dgm:t>
        <a:bodyPr/>
        <a:lstStyle/>
        <a:p>
          <a:endParaRPr lang="en-US"/>
        </a:p>
      </dgm:t>
    </dgm:pt>
    <dgm:pt modelId="{7EEC1D7F-362D-44B1-8158-5BB5621ABA79}">
      <dgm:prSet phldrT="[Text]" custT="1"/>
      <dgm:spPr/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বংশ </a:t>
          </a:r>
        </a:p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কুরাইশ</a:t>
          </a:r>
          <a:r>
            <a:rPr lang="bn-BD" sz="20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F88D65CC-D55B-44EE-B9DF-EDD1B5639CC0}" type="parTrans" cxnId="{D79C4BB6-6D97-419C-9D95-854C711AFF7B}">
      <dgm:prSet/>
      <dgm:spPr/>
      <dgm:t>
        <a:bodyPr/>
        <a:lstStyle/>
        <a:p>
          <a:endParaRPr lang="en-US"/>
        </a:p>
      </dgm:t>
    </dgm:pt>
    <dgm:pt modelId="{8750DEAE-0E7F-4365-A7DA-D65ECA7B533B}" type="sibTrans" cxnId="{D79C4BB6-6D97-419C-9D95-854C711AFF7B}">
      <dgm:prSet/>
      <dgm:spPr/>
      <dgm:t>
        <a:bodyPr/>
        <a:lstStyle/>
        <a:p>
          <a:endParaRPr lang="en-US"/>
        </a:p>
      </dgm:t>
    </dgm:pt>
    <dgm:pt modelId="{C2CF5663-17A6-47F8-A50B-4FF6866DC098}">
      <dgm:prSet phldrT="[Text]" custT="1"/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পরিবার </a:t>
          </a:r>
        </a:p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আব্দুল উযয্যা</a:t>
          </a:r>
          <a:r>
            <a:rPr lang="bn-BD" sz="1900" dirty="0" smtClean="0">
              <a:latin typeface="NikoshBAN" pitchFamily="2" charset="0"/>
              <a:cs typeface="NikoshBAN" pitchFamily="2" charset="0"/>
            </a:rPr>
            <a:t> </a:t>
          </a:r>
          <a:endParaRPr lang="en-US" sz="1900" dirty="0">
            <a:latin typeface="NikoshBAN" pitchFamily="2" charset="0"/>
            <a:cs typeface="NikoshBAN" pitchFamily="2" charset="0"/>
          </a:endParaRPr>
        </a:p>
      </dgm:t>
    </dgm:pt>
    <dgm:pt modelId="{4A9169F6-1AB3-4EFF-9DE9-D4BA096BFB8D}" type="parTrans" cxnId="{064C6982-C398-4D28-BD26-4D5E9C57234D}">
      <dgm:prSet/>
      <dgm:spPr/>
      <dgm:t>
        <a:bodyPr/>
        <a:lstStyle/>
        <a:p>
          <a:endParaRPr lang="en-US"/>
        </a:p>
      </dgm:t>
    </dgm:pt>
    <dgm:pt modelId="{8A723CB5-C636-47DB-BDB7-D156AAC29917}" type="sibTrans" cxnId="{064C6982-C398-4D28-BD26-4D5E9C57234D}">
      <dgm:prSet/>
      <dgm:spPr/>
      <dgm:t>
        <a:bodyPr/>
        <a:lstStyle/>
        <a:p>
          <a:endParaRPr lang="en-US"/>
        </a:p>
      </dgm:t>
    </dgm:pt>
    <dgm:pt modelId="{E345C7B4-77F5-4A59-A406-13B928B4F7FE}">
      <dgm:prSet phldrT="[Text]" custT="1"/>
      <dgm:spPr/>
      <dgm:t>
        <a:bodyPr/>
        <a:lstStyle/>
        <a:p>
          <a:r>
            <a:rPr lang="bn-BD" sz="2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পিতা </a:t>
          </a:r>
        </a:p>
        <a:p>
          <a:r>
            <a:rPr lang="bn-BD" sz="2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খোয়াইলিদ</a:t>
          </a:r>
        </a:p>
        <a:p>
          <a:r>
            <a:rPr lang="bn-BD" sz="2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ইবনে আসাদ </a:t>
          </a:r>
          <a:r>
            <a:rPr lang="bn-BD" sz="1300" dirty="0" smtClean="0">
              <a:latin typeface="NikoshBAN" pitchFamily="2" charset="0"/>
              <a:cs typeface="NikoshBAN" pitchFamily="2" charset="0"/>
            </a:rPr>
            <a:t> </a:t>
          </a:r>
          <a:endParaRPr lang="en-US" sz="1300" dirty="0">
            <a:latin typeface="NikoshBAN" pitchFamily="2" charset="0"/>
            <a:cs typeface="NikoshBAN" pitchFamily="2" charset="0"/>
          </a:endParaRPr>
        </a:p>
      </dgm:t>
    </dgm:pt>
    <dgm:pt modelId="{79DD3AB4-57EE-45E1-A747-664DA7BE5828}" type="parTrans" cxnId="{467A178B-6EF4-42F9-BB93-6F01A15FC316}">
      <dgm:prSet/>
      <dgm:spPr/>
      <dgm:t>
        <a:bodyPr/>
        <a:lstStyle/>
        <a:p>
          <a:endParaRPr lang="en-US"/>
        </a:p>
      </dgm:t>
    </dgm:pt>
    <dgm:pt modelId="{39FA07C6-53F2-486F-80D4-92BD19A23ECC}" type="sibTrans" cxnId="{467A178B-6EF4-42F9-BB93-6F01A15FC316}">
      <dgm:prSet/>
      <dgm:spPr/>
      <dgm:t>
        <a:bodyPr/>
        <a:lstStyle/>
        <a:p>
          <a:endParaRPr lang="en-US"/>
        </a:p>
      </dgm:t>
    </dgm:pt>
    <dgm:pt modelId="{B8C06C76-232F-474F-ADC6-4D8160F7863E}">
      <dgm:prSet phldrT="[Text]" custT="1"/>
      <dgm:spPr/>
      <dgm:t>
        <a:bodyPr/>
        <a:lstStyle/>
        <a:p>
          <a:r>
            <a:rPr lang="bn-BD" sz="2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মাতা </a:t>
          </a:r>
        </a:p>
        <a:p>
          <a:r>
            <a:rPr lang="bn-BD" sz="2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ফাতিমা বিনতে যায়েদ </a:t>
          </a:r>
          <a:endParaRPr lang="en-US" sz="2000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9BB3E97B-A5EE-41AF-8985-C5A70B7ECCB0}" type="parTrans" cxnId="{8A1BB009-9FFB-4B1D-BED2-DF62CA3F3B8C}">
      <dgm:prSet/>
      <dgm:spPr/>
      <dgm:t>
        <a:bodyPr/>
        <a:lstStyle/>
        <a:p>
          <a:endParaRPr lang="en-US"/>
        </a:p>
      </dgm:t>
    </dgm:pt>
    <dgm:pt modelId="{C619122D-BA14-4509-9996-715E4CE0D62B}" type="sibTrans" cxnId="{8A1BB009-9FFB-4B1D-BED2-DF62CA3F3B8C}">
      <dgm:prSet/>
      <dgm:spPr/>
      <dgm:t>
        <a:bodyPr/>
        <a:lstStyle/>
        <a:p>
          <a:endParaRPr lang="en-US"/>
        </a:p>
      </dgm:t>
    </dgm:pt>
    <dgm:pt modelId="{27C8E1AA-19DA-462F-B62D-76524B21FF45}">
      <dgm:prSet phldrT="[Text]" custT="1"/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রাসুল (সাঃ) এর চাচাত বোন ।  </a:t>
          </a:r>
          <a:endParaRPr lang="en-US" sz="20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0E7B6E2-A890-4E7F-9A69-C5CB20AD7D45}" type="parTrans" cxnId="{05714C7D-5944-4FC3-B410-36D4629C6D27}">
      <dgm:prSet/>
      <dgm:spPr/>
      <dgm:t>
        <a:bodyPr/>
        <a:lstStyle/>
        <a:p>
          <a:endParaRPr lang="en-US"/>
        </a:p>
      </dgm:t>
    </dgm:pt>
    <dgm:pt modelId="{9897063B-2DB8-4A81-8EBE-649A0D2BCD39}" type="sibTrans" cxnId="{05714C7D-5944-4FC3-B410-36D4629C6D27}">
      <dgm:prSet/>
      <dgm:spPr/>
      <dgm:t>
        <a:bodyPr/>
        <a:lstStyle/>
        <a:p>
          <a:endParaRPr lang="en-US"/>
        </a:p>
      </dgm:t>
    </dgm:pt>
    <dgm:pt modelId="{B915755E-DD6A-496F-BBA7-2C36AAF13C4A}">
      <dgm:prSet phldrT="[Text]" custT="1"/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উপাধি</a:t>
          </a:r>
        </a:p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তাহিরা </a:t>
          </a:r>
        </a:p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(পুন্যবতী)  </a:t>
          </a:r>
          <a:endParaRPr lang="en-US" sz="20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198B82F-6E06-4EA7-9326-B76743EA7A7B}" type="parTrans" cxnId="{69C68155-5712-4DCB-948C-8F7FCE20B81B}">
      <dgm:prSet/>
      <dgm:spPr/>
      <dgm:t>
        <a:bodyPr/>
        <a:lstStyle/>
        <a:p>
          <a:endParaRPr lang="en-US"/>
        </a:p>
      </dgm:t>
    </dgm:pt>
    <dgm:pt modelId="{9ED640C7-525A-48B6-BB6E-70B04F1244B8}" type="sibTrans" cxnId="{69C68155-5712-4DCB-948C-8F7FCE20B81B}">
      <dgm:prSet/>
      <dgm:spPr/>
      <dgm:t>
        <a:bodyPr/>
        <a:lstStyle/>
        <a:p>
          <a:endParaRPr lang="en-US"/>
        </a:p>
      </dgm:t>
    </dgm:pt>
    <dgm:pt modelId="{AE81A211-1C85-499B-842A-A0920BBE4DC9}">
      <dgm:prSet phldrT="[Text]" custT="1"/>
      <dgm:spPr/>
      <dgm:t>
        <a:bodyPr/>
        <a:lstStyle/>
        <a:p>
          <a:r>
            <a:rPr lang="bn-BD" sz="2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মৃত্যু </a:t>
          </a:r>
        </a:p>
        <a:p>
          <a:r>
            <a:rPr lang="bn-BD" sz="2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নবুয়তের দশম বছর রমজান মাস </a:t>
          </a:r>
        </a:p>
        <a:p>
          <a:r>
            <a:rPr lang="bn-BD" sz="2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000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6FB84083-3C31-4AFB-9299-643BCB67F5A5}" type="parTrans" cxnId="{FFD082BB-4D7F-4E33-BA0A-FCE46E7EE52F}">
      <dgm:prSet/>
      <dgm:spPr/>
      <dgm:t>
        <a:bodyPr/>
        <a:lstStyle/>
        <a:p>
          <a:endParaRPr lang="en-US"/>
        </a:p>
      </dgm:t>
    </dgm:pt>
    <dgm:pt modelId="{8C2ECE58-2061-4B7D-B380-AB0589FEC4A9}" type="sibTrans" cxnId="{FFD082BB-4D7F-4E33-BA0A-FCE46E7EE52F}">
      <dgm:prSet/>
      <dgm:spPr/>
      <dgm:t>
        <a:bodyPr/>
        <a:lstStyle/>
        <a:p>
          <a:endParaRPr lang="en-US"/>
        </a:p>
      </dgm:t>
    </dgm:pt>
    <dgm:pt modelId="{7C131982-D705-43EA-AAC5-5069FFA2541B}" type="pres">
      <dgm:prSet presAssocID="{9613CC09-9CD6-4208-8869-130ADC6E600D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17FFDD1-6429-42DC-AD99-C112CBBB7FB4}" type="pres">
      <dgm:prSet presAssocID="{BF475D93-99BC-4E20-A5F3-4FBE28769237}" presName="firstNode" presStyleLbl="node1" presStyleIdx="0" presStyleCnt="9" custScaleX="1334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A6FFE-9F1D-4E2B-9F4B-E33D6B9B5DA7}" type="pres">
      <dgm:prSet presAssocID="{78A37C5B-EFDF-4DA7-81BA-85F1F595E8EF}" presName="sibTrans" presStyleLbl="sibTrans2D1" presStyleIdx="0" presStyleCnt="8"/>
      <dgm:spPr/>
      <dgm:t>
        <a:bodyPr/>
        <a:lstStyle/>
        <a:p>
          <a:endParaRPr lang="en-US"/>
        </a:p>
      </dgm:t>
    </dgm:pt>
    <dgm:pt modelId="{DC842833-691A-4D6B-9762-E9A3EFD6D78F}" type="pres">
      <dgm:prSet presAssocID="{4F220B32-9CB1-4C83-8FC8-4C4C5ECF2E75}" presName="middleNode" presStyleCnt="0"/>
      <dgm:spPr/>
    </dgm:pt>
    <dgm:pt modelId="{50E6F83B-4CBA-422C-8994-A4C2E426BE43}" type="pres">
      <dgm:prSet presAssocID="{4F220B32-9CB1-4C83-8FC8-4C4C5ECF2E75}" presName="padding" presStyleLbl="node1" presStyleIdx="0" presStyleCnt="9"/>
      <dgm:spPr/>
    </dgm:pt>
    <dgm:pt modelId="{CD79743C-DD9B-4A3C-B091-8DEBE3B04570}" type="pres">
      <dgm:prSet presAssocID="{4F220B32-9CB1-4C83-8FC8-4C4C5ECF2E75}" presName="shape" presStyleLbl="node1" presStyleIdx="1" presStyleCnt="9" custScaleX="195106" custScaleY="1456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5C753-917B-48EC-ACAA-BFA127DB0029}" type="pres">
      <dgm:prSet presAssocID="{7189CE96-E782-4175-BDB3-03A4BB04C52B}" presName="sibTrans" presStyleLbl="sibTrans2D1" presStyleIdx="1" presStyleCnt="8"/>
      <dgm:spPr/>
      <dgm:t>
        <a:bodyPr/>
        <a:lstStyle/>
        <a:p>
          <a:endParaRPr lang="en-US"/>
        </a:p>
      </dgm:t>
    </dgm:pt>
    <dgm:pt modelId="{500E11CF-0160-4547-90E5-1AE6087FD72E}" type="pres">
      <dgm:prSet presAssocID="{7EEC1D7F-362D-44B1-8158-5BB5621ABA79}" presName="middleNode" presStyleCnt="0"/>
      <dgm:spPr/>
    </dgm:pt>
    <dgm:pt modelId="{E6F50D5D-F87F-4519-B169-7E2815A9EF5B}" type="pres">
      <dgm:prSet presAssocID="{7EEC1D7F-362D-44B1-8158-5BB5621ABA79}" presName="padding" presStyleLbl="node1" presStyleIdx="1" presStyleCnt="9"/>
      <dgm:spPr/>
    </dgm:pt>
    <dgm:pt modelId="{B380625F-C86A-4FFF-8B65-4FF2A0AC4C6B}" type="pres">
      <dgm:prSet presAssocID="{7EEC1D7F-362D-44B1-8158-5BB5621ABA79}" presName="shape" presStyleLbl="node1" presStyleIdx="2" presStyleCnt="9" custScaleX="195106" custScaleY="134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724FE2-5239-4786-AE6F-A19E0DAD7A38}" type="pres">
      <dgm:prSet presAssocID="{8750DEAE-0E7F-4365-A7DA-D65ECA7B533B}" presName="sibTrans" presStyleLbl="sibTrans2D1" presStyleIdx="2" presStyleCnt="8"/>
      <dgm:spPr/>
      <dgm:t>
        <a:bodyPr/>
        <a:lstStyle/>
        <a:p>
          <a:endParaRPr lang="en-US"/>
        </a:p>
      </dgm:t>
    </dgm:pt>
    <dgm:pt modelId="{8DF4802C-1CA5-40CE-96C6-27ED20C7C388}" type="pres">
      <dgm:prSet presAssocID="{C2CF5663-17A6-47F8-A50B-4FF6866DC098}" presName="middleNode" presStyleCnt="0"/>
      <dgm:spPr/>
    </dgm:pt>
    <dgm:pt modelId="{8B9235A1-B349-4F71-8621-CD7620E50A6F}" type="pres">
      <dgm:prSet presAssocID="{C2CF5663-17A6-47F8-A50B-4FF6866DC098}" presName="padding" presStyleLbl="node1" presStyleIdx="2" presStyleCnt="9"/>
      <dgm:spPr/>
    </dgm:pt>
    <dgm:pt modelId="{42DEAF1A-2A46-40C1-94A8-10E75A582C45}" type="pres">
      <dgm:prSet presAssocID="{C2CF5663-17A6-47F8-A50B-4FF6866DC098}" presName="shape" presStyleLbl="node1" presStyleIdx="3" presStyleCnt="9" custScaleX="216639" custScaleY="1317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3F6F24-A9D9-4953-AA41-2E1C5F32EFDA}" type="pres">
      <dgm:prSet presAssocID="{8A723CB5-C636-47DB-BDB7-D156AAC29917}" presName="sibTrans" presStyleLbl="sibTrans2D1" presStyleIdx="3" presStyleCnt="8"/>
      <dgm:spPr/>
      <dgm:t>
        <a:bodyPr/>
        <a:lstStyle/>
        <a:p>
          <a:endParaRPr lang="en-US"/>
        </a:p>
      </dgm:t>
    </dgm:pt>
    <dgm:pt modelId="{BFE676DB-27A4-4C31-AD1E-4BA8F94B3782}" type="pres">
      <dgm:prSet presAssocID="{E345C7B4-77F5-4A59-A406-13B928B4F7FE}" presName="middleNode" presStyleCnt="0"/>
      <dgm:spPr/>
    </dgm:pt>
    <dgm:pt modelId="{1FC21E3C-0B24-4B84-839B-3DD4D33E138B}" type="pres">
      <dgm:prSet presAssocID="{E345C7B4-77F5-4A59-A406-13B928B4F7FE}" presName="padding" presStyleLbl="node1" presStyleIdx="3" presStyleCnt="9"/>
      <dgm:spPr/>
    </dgm:pt>
    <dgm:pt modelId="{F987D91B-A1E9-4078-BBE9-E7BE888DD65A}" type="pres">
      <dgm:prSet presAssocID="{E345C7B4-77F5-4A59-A406-13B928B4F7FE}" presName="shape" presStyleLbl="node1" presStyleIdx="4" presStyleCnt="9" custScaleX="221753" custScaleY="1456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E8B57-EF78-4346-A963-BB40AECC13E1}" type="pres">
      <dgm:prSet presAssocID="{39FA07C6-53F2-486F-80D4-92BD19A23ECC}" presName="sibTrans" presStyleLbl="sibTrans2D1" presStyleIdx="4" presStyleCnt="8"/>
      <dgm:spPr/>
      <dgm:t>
        <a:bodyPr/>
        <a:lstStyle/>
        <a:p>
          <a:endParaRPr lang="en-US"/>
        </a:p>
      </dgm:t>
    </dgm:pt>
    <dgm:pt modelId="{F546E1F7-C1F2-4764-ACEC-476A99930107}" type="pres">
      <dgm:prSet presAssocID="{B8C06C76-232F-474F-ADC6-4D8160F7863E}" presName="middleNode" presStyleCnt="0"/>
      <dgm:spPr/>
    </dgm:pt>
    <dgm:pt modelId="{8C199D76-7DE8-4FFA-9790-46C9CBA916BA}" type="pres">
      <dgm:prSet presAssocID="{B8C06C76-232F-474F-ADC6-4D8160F7863E}" presName="padding" presStyleLbl="node1" presStyleIdx="4" presStyleCnt="9"/>
      <dgm:spPr/>
    </dgm:pt>
    <dgm:pt modelId="{D29EA5B3-105C-4B9D-B499-FB7CCBDBD152}" type="pres">
      <dgm:prSet presAssocID="{B8C06C76-232F-474F-ADC6-4D8160F7863E}" presName="shape" presStyleLbl="node1" presStyleIdx="5" presStyleCnt="9" custScaleX="218926" custScaleY="1568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19B91A-9719-40B9-BE13-0F8B1600B58E}" type="pres">
      <dgm:prSet presAssocID="{C619122D-BA14-4509-9996-715E4CE0D62B}" presName="sibTrans" presStyleLbl="sibTrans2D1" presStyleIdx="5" presStyleCnt="8"/>
      <dgm:spPr/>
      <dgm:t>
        <a:bodyPr/>
        <a:lstStyle/>
        <a:p>
          <a:endParaRPr lang="en-US"/>
        </a:p>
      </dgm:t>
    </dgm:pt>
    <dgm:pt modelId="{8F8EEFDE-2855-4F68-A214-CE648F812017}" type="pres">
      <dgm:prSet presAssocID="{27C8E1AA-19DA-462F-B62D-76524B21FF45}" presName="middleNode" presStyleCnt="0"/>
      <dgm:spPr/>
    </dgm:pt>
    <dgm:pt modelId="{03BA480C-55E3-49C0-AF96-128724D6FC09}" type="pres">
      <dgm:prSet presAssocID="{27C8E1AA-19DA-462F-B62D-76524B21FF45}" presName="padding" presStyleLbl="node1" presStyleIdx="5" presStyleCnt="9"/>
      <dgm:spPr/>
    </dgm:pt>
    <dgm:pt modelId="{C26EFAF3-8DBC-405C-9913-7BBD88DB597D}" type="pres">
      <dgm:prSet presAssocID="{27C8E1AA-19DA-462F-B62D-76524B21FF45}" presName="shape" presStyleLbl="node1" presStyleIdx="6" presStyleCnt="9" custScaleX="208447" custScaleY="151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CDEBD3-81AB-423E-81C1-6D487F66A5B9}" type="pres">
      <dgm:prSet presAssocID="{9897063B-2DB8-4A81-8EBE-649A0D2BCD39}" presName="sibTrans" presStyleLbl="sibTrans2D1" presStyleIdx="6" presStyleCnt="8"/>
      <dgm:spPr/>
      <dgm:t>
        <a:bodyPr/>
        <a:lstStyle/>
        <a:p>
          <a:endParaRPr lang="en-US"/>
        </a:p>
      </dgm:t>
    </dgm:pt>
    <dgm:pt modelId="{7281215A-24ED-453B-A596-6F653D9EC44B}" type="pres">
      <dgm:prSet presAssocID="{B915755E-DD6A-496F-BBA7-2C36AAF13C4A}" presName="middleNode" presStyleCnt="0"/>
      <dgm:spPr/>
    </dgm:pt>
    <dgm:pt modelId="{559C4B72-C232-40D3-9A8C-7CAB6CA0BE91}" type="pres">
      <dgm:prSet presAssocID="{B915755E-DD6A-496F-BBA7-2C36AAF13C4A}" presName="padding" presStyleLbl="node1" presStyleIdx="6" presStyleCnt="9"/>
      <dgm:spPr/>
    </dgm:pt>
    <dgm:pt modelId="{3585D68C-479E-4DF9-ABAD-8C3F6ADD8477}" type="pres">
      <dgm:prSet presAssocID="{B915755E-DD6A-496F-BBA7-2C36AAF13C4A}" presName="shape" presStyleLbl="node1" presStyleIdx="7" presStyleCnt="9" custScaleX="265213" custScaleY="163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14A31-0DC5-434D-8136-DADC0EB931C1}" type="pres">
      <dgm:prSet presAssocID="{9ED640C7-525A-48B6-BB6E-70B04F1244B8}" presName="sibTrans" presStyleLbl="sibTrans2D1" presStyleIdx="7" presStyleCnt="8"/>
      <dgm:spPr/>
      <dgm:t>
        <a:bodyPr/>
        <a:lstStyle/>
        <a:p>
          <a:endParaRPr lang="en-US"/>
        </a:p>
      </dgm:t>
    </dgm:pt>
    <dgm:pt modelId="{9C4CD515-E9ED-413A-B367-DFF2A0FC95F3}" type="pres">
      <dgm:prSet presAssocID="{AE81A211-1C85-499B-842A-A0920BBE4DC9}" presName="lastNode" presStyleLbl="node1" presStyleIdx="8" presStyleCnt="9" custScaleX="202811" custScaleY="119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75115B-5F6D-4FFD-B2A8-35D2219AF9EC}" type="presOf" srcId="{8750DEAE-0E7F-4365-A7DA-D65ECA7B533B}" destId="{70724FE2-5239-4786-AE6F-A19E0DAD7A38}" srcOrd="0" destOrd="0" presId="urn:microsoft.com/office/officeart/2005/8/layout/bProcess2"/>
    <dgm:cxn modelId="{697DC259-D95B-4FF4-AA32-DC08507ECDE3}" type="presOf" srcId="{78A37C5B-EFDF-4DA7-81BA-85F1F595E8EF}" destId="{280A6FFE-9F1D-4E2B-9F4B-E33D6B9B5DA7}" srcOrd="0" destOrd="0" presId="urn:microsoft.com/office/officeart/2005/8/layout/bProcess2"/>
    <dgm:cxn modelId="{BC3F9ABC-D3E8-4E7C-9889-2D445345A603}" type="presOf" srcId="{E345C7B4-77F5-4A59-A406-13B928B4F7FE}" destId="{F987D91B-A1E9-4078-BBE9-E7BE888DD65A}" srcOrd="0" destOrd="0" presId="urn:microsoft.com/office/officeart/2005/8/layout/bProcess2"/>
    <dgm:cxn modelId="{7ADD2E33-ECCA-494B-9146-F51D964A4C1F}" type="presOf" srcId="{39FA07C6-53F2-486F-80D4-92BD19A23ECC}" destId="{E67E8B57-EF78-4346-A963-BB40AECC13E1}" srcOrd="0" destOrd="0" presId="urn:microsoft.com/office/officeart/2005/8/layout/bProcess2"/>
    <dgm:cxn modelId="{DCDE5C16-8FBD-4F12-954E-31B3D519DC26}" type="presOf" srcId="{27C8E1AA-19DA-462F-B62D-76524B21FF45}" destId="{C26EFAF3-8DBC-405C-9913-7BBD88DB597D}" srcOrd="0" destOrd="0" presId="urn:microsoft.com/office/officeart/2005/8/layout/bProcess2"/>
    <dgm:cxn modelId="{DB6DE89A-DF0D-4860-BDF7-578DDF8CE7CE}" type="presOf" srcId="{9897063B-2DB8-4A81-8EBE-649A0D2BCD39}" destId="{51CDEBD3-81AB-423E-81C1-6D487F66A5B9}" srcOrd="0" destOrd="0" presId="urn:microsoft.com/office/officeart/2005/8/layout/bProcess2"/>
    <dgm:cxn modelId="{8FA5472A-E710-4995-97EC-BAED0ADFEFDC}" type="presOf" srcId="{9613CC09-9CD6-4208-8869-130ADC6E600D}" destId="{7C131982-D705-43EA-AAC5-5069FFA2541B}" srcOrd="0" destOrd="0" presId="urn:microsoft.com/office/officeart/2005/8/layout/bProcess2"/>
    <dgm:cxn modelId="{FBECC5D5-1160-4737-BF22-FC6982342BA2}" type="presOf" srcId="{C619122D-BA14-4509-9996-715E4CE0D62B}" destId="{EC19B91A-9719-40B9-BE13-0F8B1600B58E}" srcOrd="0" destOrd="0" presId="urn:microsoft.com/office/officeart/2005/8/layout/bProcess2"/>
    <dgm:cxn modelId="{CE348CF2-8030-4CCD-9867-A1B7D2C6C59B}" type="presOf" srcId="{B8C06C76-232F-474F-ADC6-4D8160F7863E}" destId="{D29EA5B3-105C-4B9D-B499-FB7CCBDBD152}" srcOrd="0" destOrd="0" presId="urn:microsoft.com/office/officeart/2005/8/layout/bProcess2"/>
    <dgm:cxn modelId="{CF95D4CE-477B-4F40-9BEE-EB8D4C6D7F0E}" srcId="{9613CC09-9CD6-4208-8869-130ADC6E600D}" destId="{4F220B32-9CB1-4C83-8FC8-4C4C5ECF2E75}" srcOrd="1" destOrd="0" parTransId="{6E4EB936-2FB7-4B90-AF49-F650545C7287}" sibTransId="{7189CE96-E782-4175-BDB3-03A4BB04C52B}"/>
    <dgm:cxn modelId="{13DA8CDD-6C98-4ED2-992A-7B833F2D2D73}" type="presOf" srcId="{B915755E-DD6A-496F-BBA7-2C36AAF13C4A}" destId="{3585D68C-479E-4DF9-ABAD-8C3F6ADD8477}" srcOrd="0" destOrd="0" presId="urn:microsoft.com/office/officeart/2005/8/layout/bProcess2"/>
    <dgm:cxn modelId="{34FC3161-1FB6-4229-89FD-1ED9E9FEBDF6}" type="presOf" srcId="{7189CE96-E782-4175-BDB3-03A4BB04C52B}" destId="{9975C753-917B-48EC-ACAA-BFA127DB0029}" srcOrd="0" destOrd="0" presId="urn:microsoft.com/office/officeart/2005/8/layout/bProcess2"/>
    <dgm:cxn modelId="{B88983F8-0525-4617-A851-B44A047F61C4}" srcId="{9613CC09-9CD6-4208-8869-130ADC6E600D}" destId="{BF475D93-99BC-4E20-A5F3-4FBE28769237}" srcOrd="0" destOrd="0" parTransId="{6674DE9A-6822-49AF-866D-34729D664BD0}" sibTransId="{78A37C5B-EFDF-4DA7-81BA-85F1F595E8EF}"/>
    <dgm:cxn modelId="{064C6982-C398-4D28-BD26-4D5E9C57234D}" srcId="{9613CC09-9CD6-4208-8869-130ADC6E600D}" destId="{C2CF5663-17A6-47F8-A50B-4FF6866DC098}" srcOrd="3" destOrd="0" parTransId="{4A9169F6-1AB3-4EFF-9DE9-D4BA096BFB8D}" sibTransId="{8A723CB5-C636-47DB-BDB7-D156AAC29917}"/>
    <dgm:cxn modelId="{B5C7C900-6F77-4549-AC32-316A96DB10D9}" type="presOf" srcId="{8A723CB5-C636-47DB-BDB7-D156AAC29917}" destId="{CA3F6F24-A9D9-4953-AA41-2E1C5F32EFDA}" srcOrd="0" destOrd="0" presId="urn:microsoft.com/office/officeart/2005/8/layout/bProcess2"/>
    <dgm:cxn modelId="{FFD082BB-4D7F-4E33-BA0A-FCE46E7EE52F}" srcId="{9613CC09-9CD6-4208-8869-130ADC6E600D}" destId="{AE81A211-1C85-499B-842A-A0920BBE4DC9}" srcOrd="8" destOrd="0" parTransId="{6FB84083-3C31-4AFB-9299-643BCB67F5A5}" sibTransId="{8C2ECE58-2061-4B7D-B380-AB0589FEC4A9}"/>
    <dgm:cxn modelId="{D79C4BB6-6D97-419C-9D95-854C711AFF7B}" srcId="{9613CC09-9CD6-4208-8869-130ADC6E600D}" destId="{7EEC1D7F-362D-44B1-8158-5BB5621ABA79}" srcOrd="2" destOrd="0" parTransId="{F88D65CC-D55B-44EE-B9DF-EDD1B5639CC0}" sibTransId="{8750DEAE-0E7F-4365-A7DA-D65ECA7B533B}"/>
    <dgm:cxn modelId="{E2C23518-8064-4B8A-84CE-BE4FCA3EF527}" type="presOf" srcId="{BF475D93-99BC-4E20-A5F3-4FBE28769237}" destId="{217FFDD1-6429-42DC-AD99-C112CBBB7FB4}" srcOrd="0" destOrd="0" presId="urn:microsoft.com/office/officeart/2005/8/layout/bProcess2"/>
    <dgm:cxn modelId="{17184A10-CE76-47BC-8E18-F5F8A9292985}" type="presOf" srcId="{9ED640C7-525A-48B6-BB6E-70B04F1244B8}" destId="{2B714A31-0DC5-434D-8136-DADC0EB931C1}" srcOrd="0" destOrd="0" presId="urn:microsoft.com/office/officeart/2005/8/layout/bProcess2"/>
    <dgm:cxn modelId="{8A1BB009-9FFB-4B1D-BED2-DF62CA3F3B8C}" srcId="{9613CC09-9CD6-4208-8869-130ADC6E600D}" destId="{B8C06C76-232F-474F-ADC6-4D8160F7863E}" srcOrd="5" destOrd="0" parTransId="{9BB3E97B-A5EE-41AF-8985-C5A70B7ECCB0}" sibTransId="{C619122D-BA14-4509-9996-715E4CE0D62B}"/>
    <dgm:cxn modelId="{467A178B-6EF4-42F9-BB93-6F01A15FC316}" srcId="{9613CC09-9CD6-4208-8869-130ADC6E600D}" destId="{E345C7B4-77F5-4A59-A406-13B928B4F7FE}" srcOrd="4" destOrd="0" parTransId="{79DD3AB4-57EE-45E1-A747-664DA7BE5828}" sibTransId="{39FA07C6-53F2-486F-80D4-92BD19A23ECC}"/>
    <dgm:cxn modelId="{69C68155-5712-4DCB-948C-8F7FCE20B81B}" srcId="{9613CC09-9CD6-4208-8869-130ADC6E600D}" destId="{B915755E-DD6A-496F-BBA7-2C36AAF13C4A}" srcOrd="7" destOrd="0" parTransId="{8198B82F-6E06-4EA7-9326-B76743EA7A7B}" sibTransId="{9ED640C7-525A-48B6-BB6E-70B04F1244B8}"/>
    <dgm:cxn modelId="{335FD8FE-F158-43C4-91B4-033C5DB83340}" type="presOf" srcId="{4F220B32-9CB1-4C83-8FC8-4C4C5ECF2E75}" destId="{CD79743C-DD9B-4A3C-B091-8DEBE3B04570}" srcOrd="0" destOrd="0" presId="urn:microsoft.com/office/officeart/2005/8/layout/bProcess2"/>
    <dgm:cxn modelId="{3E1CB4FA-97E4-4AB1-A068-61F372999AC2}" type="presOf" srcId="{C2CF5663-17A6-47F8-A50B-4FF6866DC098}" destId="{42DEAF1A-2A46-40C1-94A8-10E75A582C45}" srcOrd="0" destOrd="0" presId="urn:microsoft.com/office/officeart/2005/8/layout/bProcess2"/>
    <dgm:cxn modelId="{C11AD05E-0956-4D4E-87BC-F5705AB965CB}" type="presOf" srcId="{7EEC1D7F-362D-44B1-8158-5BB5621ABA79}" destId="{B380625F-C86A-4FFF-8B65-4FF2A0AC4C6B}" srcOrd="0" destOrd="0" presId="urn:microsoft.com/office/officeart/2005/8/layout/bProcess2"/>
    <dgm:cxn modelId="{61560FF9-88A0-40DC-8EA0-89655DA8459C}" type="presOf" srcId="{AE81A211-1C85-499B-842A-A0920BBE4DC9}" destId="{9C4CD515-E9ED-413A-B367-DFF2A0FC95F3}" srcOrd="0" destOrd="0" presId="urn:microsoft.com/office/officeart/2005/8/layout/bProcess2"/>
    <dgm:cxn modelId="{05714C7D-5944-4FC3-B410-36D4629C6D27}" srcId="{9613CC09-9CD6-4208-8869-130ADC6E600D}" destId="{27C8E1AA-19DA-462F-B62D-76524B21FF45}" srcOrd="6" destOrd="0" parTransId="{30E7B6E2-A890-4E7F-9A69-C5CB20AD7D45}" sibTransId="{9897063B-2DB8-4A81-8EBE-649A0D2BCD39}"/>
    <dgm:cxn modelId="{7A675D0F-3611-444C-95E2-6949D861F6A9}" type="presParOf" srcId="{7C131982-D705-43EA-AAC5-5069FFA2541B}" destId="{217FFDD1-6429-42DC-AD99-C112CBBB7FB4}" srcOrd="0" destOrd="0" presId="urn:microsoft.com/office/officeart/2005/8/layout/bProcess2"/>
    <dgm:cxn modelId="{705C61F1-DACE-4EC7-8C5B-E06883EBF021}" type="presParOf" srcId="{7C131982-D705-43EA-AAC5-5069FFA2541B}" destId="{280A6FFE-9F1D-4E2B-9F4B-E33D6B9B5DA7}" srcOrd="1" destOrd="0" presId="urn:microsoft.com/office/officeart/2005/8/layout/bProcess2"/>
    <dgm:cxn modelId="{EE12D45F-59F0-496C-99A5-6DC6029C31C6}" type="presParOf" srcId="{7C131982-D705-43EA-AAC5-5069FFA2541B}" destId="{DC842833-691A-4D6B-9762-E9A3EFD6D78F}" srcOrd="2" destOrd="0" presId="urn:microsoft.com/office/officeart/2005/8/layout/bProcess2"/>
    <dgm:cxn modelId="{1E3BB233-3C54-431A-9E38-A67AC0C1AF0A}" type="presParOf" srcId="{DC842833-691A-4D6B-9762-E9A3EFD6D78F}" destId="{50E6F83B-4CBA-422C-8994-A4C2E426BE43}" srcOrd="0" destOrd="0" presId="urn:microsoft.com/office/officeart/2005/8/layout/bProcess2"/>
    <dgm:cxn modelId="{1F5BA308-F4F0-4D04-904E-35E5D309B564}" type="presParOf" srcId="{DC842833-691A-4D6B-9762-E9A3EFD6D78F}" destId="{CD79743C-DD9B-4A3C-B091-8DEBE3B04570}" srcOrd="1" destOrd="0" presId="urn:microsoft.com/office/officeart/2005/8/layout/bProcess2"/>
    <dgm:cxn modelId="{AF224045-220E-4253-B625-47034B7D53BF}" type="presParOf" srcId="{7C131982-D705-43EA-AAC5-5069FFA2541B}" destId="{9975C753-917B-48EC-ACAA-BFA127DB0029}" srcOrd="3" destOrd="0" presId="urn:microsoft.com/office/officeart/2005/8/layout/bProcess2"/>
    <dgm:cxn modelId="{BEB3DECA-72DC-455A-9FD8-C533FE8B82BC}" type="presParOf" srcId="{7C131982-D705-43EA-AAC5-5069FFA2541B}" destId="{500E11CF-0160-4547-90E5-1AE6087FD72E}" srcOrd="4" destOrd="0" presId="urn:microsoft.com/office/officeart/2005/8/layout/bProcess2"/>
    <dgm:cxn modelId="{C7DC0042-A2D7-4930-8106-0581E0A2E358}" type="presParOf" srcId="{500E11CF-0160-4547-90E5-1AE6087FD72E}" destId="{E6F50D5D-F87F-4519-B169-7E2815A9EF5B}" srcOrd="0" destOrd="0" presId="urn:microsoft.com/office/officeart/2005/8/layout/bProcess2"/>
    <dgm:cxn modelId="{CB9A7FE5-0119-4ACD-8EB9-3F7BD36254BA}" type="presParOf" srcId="{500E11CF-0160-4547-90E5-1AE6087FD72E}" destId="{B380625F-C86A-4FFF-8B65-4FF2A0AC4C6B}" srcOrd="1" destOrd="0" presId="urn:microsoft.com/office/officeart/2005/8/layout/bProcess2"/>
    <dgm:cxn modelId="{BB699194-62E2-45BE-9679-ECF343ADE762}" type="presParOf" srcId="{7C131982-D705-43EA-AAC5-5069FFA2541B}" destId="{70724FE2-5239-4786-AE6F-A19E0DAD7A38}" srcOrd="5" destOrd="0" presId="urn:microsoft.com/office/officeart/2005/8/layout/bProcess2"/>
    <dgm:cxn modelId="{0F5C299C-90E0-464F-A7C1-7CBEF0381896}" type="presParOf" srcId="{7C131982-D705-43EA-AAC5-5069FFA2541B}" destId="{8DF4802C-1CA5-40CE-96C6-27ED20C7C388}" srcOrd="6" destOrd="0" presId="urn:microsoft.com/office/officeart/2005/8/layout/bProcess2"/>
    <dgm:cxn modelId="{C947261D-3A9A-4C5B-92AD-379D6F6F42D2}" type="presParOf" srcId="{8DF4802C-1CA5-40CE-96C6-27ED20C7C388}" destId="{8B9235A1-B349-4F71-8621-CD7620E50A6F}" srcOrd="0" destOrd="0" presId="urn:microsoft.com/office/officeart/2005/8/layout/bProcess2"/>
    <dgm:cxn modelId="{190B70ED-7002-48CD-AFF3-2D85D51A30B3}" type="presParOf" srcId="{8DF4802C-1CA5-40CE-96C6-27ED20C7C388}" destId="{42DEAF1A-2A46-40C1-94A8-10E75A582C45}" srcOrd="1" destOrd="0" presId="urn:microsoft.com/office/officeart/2005/8/layout/bProcess2"/>
    <dgm:cxn modelId="{E25BBFD9-1570-497C-84CE-AF40C12360A8}" type="presParOf" srcId="{7C131982-D705-43EA-AAC5-5069FFA2541B}" destId="{CA3F6F24-A9D9-4953-AA41-2E1C5F32EFDA}" srcOrd="7" destOrd="0" presId="urn:microsoft.com/office/officeart/2005/8/layout/bProcess2"/>
    <dgm:cxn modelId="{B63AD4A4-6E51-4777-A7CD-BA4AD44910EB}" type="presParOf" srcId="{7C131982-D705-43EA-AAC5-5069FFA2541B}" destId="{BFE676DB-27A4-4C31-AD1E-4BA8F94B3782}" srcOrd="8" destOrd="0" presId="urn:microsoft.com/office/officeart/2005/8/layout/bProcess2"/>
    <dgm:cxn modelId="{D26DFEAA-3834-4C70-827C-89B15C8B530C}" type="presParOf" srcId="{BFE676DB-27A4-4C31-AD1E-4BA8F94B3782}" destId="{1FC21E3C-0B24-4B84-839B-3DD4D33E138B}" srcOrd="0" destOrd="0" presId="urn:microsoft.com/office/officeart/2005/8/layout/bProcess2"/>
    <dgm:cxn modelId="{C65F627D-8735-4A03-A7C8-D1FBEA1605E8}" type="presParOf" srcId="{BFE676DB-27A4-4C31-AD1E-4BA8F94B3782}" destId="{F987D91B-A1E9-4078-BBE9-E7BE888DD65A}" srcOrd="1" destOrd="0" presId="urn:microsoft.com/office/officeart/2005/8/layout/bProcess2"/>
    <dgm:cxn modelId="{E209A0DD-E0D2-41C7-A255-56296C9A579B}" type="presParOf" srcId="{7C131982-D705-43EA-AAC5-5069FFA2541B}" destId="{E67E8B57-EF78-4346-A963-BB40AECC13E1}" srcOrd="9" destOrd="0" presId="urn:microsoft.com/office/officeart/2005/8/layout/bProcess2"/>
    <dgm:cxn modelId="{D5DC4AD6-B5D1-4CB6-A7D7-58B6DAEF3379}" type="presParOf" srcId="{7C131982-D705-43EA-AAC5-5069FFA2541B}" destId="{F546E1F7-C1F2-4764-ACEC-476A99930107}" srcOrd="10" destOrd="0" presId="urn:microsoft.com/office/officeart/2005/8/layout/bProcess2"/>
    <dgm:cxn modelId="{BF255CC9-D0F7-408B-B45B-4075BEC1D768}" type="presParOf" srcId="{F546E1F7-C1F2-4764-ACEC-476A99930107}" destId="{8C199D76-7DE8-4FFA-9790-46C9CBA916BA}" srcOrd="0" destOrd="0" presId="urn:microsoft.com/office/officeart/2005/8/layout/bProcess2"/>
    <dgm:cxn modelId="{FBE35BCE-95FF-4E59-97E9-331E595A63FE}" type="presParOf" srcId="{F546E1F7-C1F2-4764-ACEC-476A99930107}" destId="{D29EA5B3-105C-4B9D-B499-FB7CCBDBD152}" srcOrd="1" destOrd="0" presId="urn:microsoft.com/office/officeart/2005/8/layout/bProcess2"/>
    <dgm:cxn modelId="{BA61DEE7-E1E8-41BF-B6C1-CF40A0AD87C9}" type="presParOf" srcId="{7C131982-D705-43EA-AAC5-5069FFA2541B}" destId="{EC19B91A-9719-40B9-BE13-0F8B1600B58E}" srcOrd="11" destOrd="0" presId="urn:microsoft.com/office/officeart/2005/8/layout/bProcess2"/>
    <dgm:cxn modelId="{B22CFC88-C592-479A-A2F7-27A0DA1CEDFD}" type="presParOf" srcId="{7C131982-D705-43EA-AAC5-5069FFA2541B}" destId="{8F8EEFDE-2855-4F68-A214-CE648F812017}" srcOrd="12" destOrd="0" presId="urn:microsoft.com/office/officeart/2005/8/layout/bProcess2"/>
    <dgm:cxn modelId="{99D457DD-746C-48F7-927E-F2315730F900}" type="presParOf" srcId="{8F8EEFDE-2855-4F68-A214-CE648F812017}" destId="{03BA480C-55E3-49C0-AF96-128724D6FC09}" srcOrd="0" destOrd="0" presId="urn:microsoft.com/office/officeart/2005/8/layout/bProcess2"/>
    <dgm:cxn modelId="{0531E787-C24C-48B3-BC55-8B359FE6E114}" type="presParOf" srcId="{8F8EEFDE-2855-4F68-A214-CE648F812017}" destId="{C26EFAF3-8DBC-405C-9913-7BBD88DB597D}" srcOrd="1" destOrd="0" presId="urn:microsoft.com/office/officeart/2005/8/layout/bProcess2"/>
    <dgm:cxn modelId="{F51408EC-7EE1-498E-A00A-2783F9E9A9BA}" type="presParOf" srcId="{7C131982-D705-43EA-AAC5-5069FFA2541B}" destId="{51CDEBD3-81AB-423E-81C1-6D487F66A5B9}" srcOrd="13" destOrd="0" presId="urn:microsoft.com/office/officeart/2005/8/layout/bProcess2"/>
    <dgm:cxn modelId="{155D18BD-B47E-48C6-BF6F-D8AE220156D7}" type="presParOf" srcId="{7C131982-D705-43EA-AAC5-5069FFA2541B}" destId="{7281215A-24ED-453B-A596-6F653D9EC44B}" srcOrd="14" destOrd="0" presId="urn:microsoft.com/office/officeart/2005/8/layout/bProcess2"/>
    <dgm:cxn modelId="{BBBC696C-8B61-452B-9423-1FF8AC334612}" type="presParOf" srcId="{7281215A-24ED-453B-A596-6F653D9EC44B}" destId="{559C4B72-C232-40D3-9A8C-7CAB6CA0BE91}" srcOrd="0" destOrd="0" presId="urn:microsoft.com/office/officeart/2005/8/layout/bProcess2"/>
    <dgm:cxn modelId="{A81C5269-AFD3-4D36-AB75-C2A749D8F70F}" type="presParOf" srcId="{7281215A-24ED-453B-A596-6F653D9EC44B}" destId="{3585D68C-479E-4DF9-ABAD-8C3F6ADD8477}" srcOrd="1" destOrd="0" presId="urn:microsoft.com/office/officeart/2005/8/layout/bProcess2"/>
    <dgm:cxn modelId="{73667315-4D2E-4C14-AA99-6B9F5789DA3F}" type="presParOf" srcId="{7C131982-D705-43EA-AAC5-5069FFA2541B}" destId="{2B714A31-0DC5-434D-8136-DADC0EB931C1}" srcOrd="15" destOrd="0" presId="urn:microsoft.com/office/officeart/2005/8/layout/bProcess2"/>
    <dgm:cxn modelId="{1A008A18-9473-4745-9E88-ACB282955A4F}" type="presParOf" srcId="{7C131982-D705-43EA-AAC5-5069FFA2541B}" destId="{9C4CD515-E9ED-413A-B367-DFF2A0FC95F3}" srcOrd="16" destOrd="0" presId="urn:microsoft.com/office/officeart/2005/8/layout/bProcess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51EB67-733D-4E92-9FE6-A3B97C245CAD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65FE10F-F8CC-4384-B64F-051D9663A435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৩ পুত্র  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৪ কন্যা 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45F95F83-C7EB-403F-B118-84B169ED8F66}" type="parTrans" cxnId="{F47FE92E-7EB4-4426-B3C4-07D9060B3B3A}">
      <dgm:prSet/>
      <dgm:spPr/>
      <dgm:t>
        <a:bodyPr/>
        <a:lstStyle/>
        <a:p>
          <a:endParaRPr lang="en-US"/>
        </a:p>
      </dgm:t>
    </dgm:pt>
    <dgm:pt modelId="{6AC28E53-62B9-44B1-A2CE-2EF9EC1FE5B0}" type="sibTrans" cxnId="{F47FE92E-7EB4-4426-B3C4-07D9060B3B3A}">
      <dgm:prSet/>
      <dgm:spPr/>
      <dgm:t>
        <a:bodyPr/>
        <a:lstStyle/>
        <a:p>
          <a:endParaRPr lang="en-US"/>
        </a:p>
      </dgm:t>
    </dgm:pt>
    <dgm:pt modelId="{8080CCAE-9AB5-4FBF-A3A8-286DF1902486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কাছিম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4494E18-CD3E-4233-88F8-6140414F0A68}" type="parTrans" cxnId="{80849132-DE22-478E-9F64-AB6A4F230D4B}">
      <dgm:prSet/>
      <dgm:spPr/>
      <dgm:t>
        <a:bodyPr/>
        <a:lstStyle/>
        <a:p>
          <a:endParaRPr lang="en-US"/>
        </a:p>
      </dgm:t>
    </dgm:pt>
    <dgm:pt modelId="{3F324C6C-E5C7-4D32-8E0B-A68EDD58397E}" type="sibTrans" cxnId="{80849132-DE22-478E-9F64-AB6A4F230D4B}">
      <dgm:prSet/>
      <dgm:spPr/>
      <dgm:t>
        <a:bodyPr/>
        <a:lstStyle/>
        <a:p>
          <a:endParaRPr lang="en-US"/>
        </a:p>
      </dgm:t>
    </dgm:pt>
    <dgm:pt modelId="{71C198DC-7995-4AB2-86F0-2663F6BA0FCB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আব্দুল্লাহ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797FEF2-7F9A-4812-A53F-A20FBF9F6340}" type="parTrans" cxnId="{2B6D80E1-EBEB-40DD-A2FE-CA8E7E8FE510}">
      <dgm:prSet/>
      <dgm:spPr/>
      <dgm:t>
        <a:bodyPr/>
        <a:lstStyle/>
        <a:p>
          <a:endParaRPr lang="en-US"/>
        </a:p>
      </dgm:t>
    </dgm:pt>
    <dgm:pt modelId="{75094984-902F-4F62-B9C1-A59EB992E53C}" type="sibTrans" cxnId="{2B6D80E1-EBEB-40DD-A2FE-CA8E7E8FE510}">
      <dgm:prSet/>
      <dgm:spPr/>
      <dgm:t>
        <a:bodyPr/>
        <a:lstStyle/>
        <a:p>
          <a:endParaRPr lang="en-US"/>
        </a:p>
      </dgm:t>
    </dgm:pt>
    <dgm:pt modelId="{CE840AB3-A358-4897-8F80-2467006B3240}">
      <dgm:prSet phldrT="[Text]"/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তাহির 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AA19B84-E5F1-4310-BC1A-2EC2B24F39C6}" type="parTrans" cxnId="{69475029-D16F-4762-89E0-D9AA6EC2B6A5}">
      <dgm:prSet/>
      <dgm:spPr/>
      <dgm:t>
        <a:bodyPr/>
        <a:lstStyle/>
        <a:p>
          <a:endParaRPr lang="en-US"/>
        </a:p>
      </dgm:t>
    </dgm:pt>
    <dgm:pt modelId="{02864421-E934-4EAE-AFA6-D498553B3382}" type="sibTrans" cxnId="{69475029-D16F-4762-89E0-D9AA6EC2B6A5}">
      <dgm:prSet/>
      <dgm:spPr/>
      <dgm:t>
        <a:bodyPr/>
        <a:lstStyle/>
        <a:p>
          <a:endParaRPr lang="en-US"/>
        </a:p>
      </dgm:t>
    </dgm:pt>
    <dgm:pt modelId="{16DC8A84-A0B9-43FA-93E9-C9F29911B970}">
      <dgm:prSet phldrT="[Text]"/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জয়নাব (রাঃ)  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EEB6B24-16C3-437F-9631-5756E410F08F}" type="parTrans" cxnId="{72465DA9-5C18-4227-B3CD-EBFCC2B828F2}">
      <dgm:prSet/>
      <dgm:spPr/>
      <dgm:t>
        <a:bodyPr/>
        <a:lstStyle/>
        <a:p>
          <a:endParaRPr lang="en-US"/>
        </a:p>
      </dgm:t>
    </dgm:pt>
    <dgm:pt modelId="{D859C318-18C2-47F7-B879-6BBF5943F760}" type="sibTrans" cxnId="{72465DA9-5C18-4227-B3CD-EBFCC2B828F2}">
      <dgm:prSet/>
      <dgm:spPr/>
      <dgm:t>
        <a:bodyPr/>
        <a:lstStyle/>
        <a:p>
          <a:endParaRPr lang="en-US"/>
        </a:p>
      </dgm:t>
    </dgm:pt>
    <dgm:pt modelId="{AD097C6A-B75E-4500-8FB2-3AED3EE71F4C}">
      <dgm:prSet phldrT="[Text]"/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রুকাইয়া (রাঃ)  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3F0A7AA-4547-4003-ABBD-855A8D3D9DB7}" type="parTrans" cxnId="{5801C181-F031-4AF2-94DE-7D9C4BD8EEC3}">
      <dgm:prSet/>
      <dgm:spPr/>
      <dgm:t>
        <a:bodyPr/>
        <a:lstStyle/>
        <a:p>
          <a:endParaRPr lang="en-US"/>
        </a:p>
      </dgm:t>
    </dgm:pt>
    <dgm:pt modelId="{37930930-B018-4E98-92D1-46C310CD0548}" type="sibTrans" cxnId="{5801C181-F031-4AF2-94DE-7D9C4BD8EEC3}">
      <dgm:prSet/>
      <dgm:spPr/>
      <dgm:t>
        <a:bodyPr/>
        <a:lstStyle/>
        <a:p>
          <a:endParaRPr lang="en-US"/>
        </a:p>
      </dgm:t>
    </dgm:pt>
    <dgm:pt modelId="{476C146D-47D1-4F30-95CC-1FCD441132FB}">
      <dgm:prSet phldrT="[Text]"/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উম্মে কুলসুম (রাঃ)  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DC3FF99-1A2D-4EDC-8868-C44BE2FADDAD}" type="parTrans" cxnId="{8FCF0E44-00C7-49F0-BD1C-9DDDB399E884}">
      <dgm:prSet/>
      <dgm:spPr/>
      <dgm:t>
        <a:bodyPr/>
        <a:lstStyle/>
        <a:p>
          <a:endParaRPr lang="en-US"/>
        </a:p>
      </dgm:t>
    </dgm:pt>
    <dgm:pt modelId="{019BDD72-1444-4660-B6A7-93663E810071}" type="sibTrans" cxnId="{8FCF0E44-00C7-49F0-BD1C-9DDDB399E884}">
      <dgm:prSet/>
      <dgm:spPr/>
      <dgm:t>
        <a:bodyPr/>
        <a:lstStyle/>
        <a:p>
          <a:endParaRPr lang="en-US"/>
        </a:p>
      </dgm:t>
    </dgm:pt>
    <dgm:pt modelId="{A37F0603-D093-46AF-AA97-64C71EE82D7F}">
      <dgm:prSet phldrT="[Text]"/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ফাতিমা (রাঃ) </a:t>
          </a:r>
          <a:r>
            <a:rPr lang="bn-BD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CC88E48-2201-4CA1-9C78-C7EA172F4C63}" type="parTrans" cxnId="{6F41BAF5-8E25-43DE-B775-6750224ABC07}">
      <dgm:prSet/>
      <dgm:spPr/>
      <dgm:t>
        <a:bodyPr/>
        <a:lstStyle/>
        <a:p>
          <a:endParaRPr lang="en-US"/>
        </a:p>
      </dgm:t>
    </dgm:pt>
    <dgm:pt modelId="{D0F4D0E6-1C00-4C95-B48B-2281CB392063}" type="sibTrans" cxnId="{6F41BAF5-8E25-43DE-B775-6750224ABC07}">
      <dgm:prSet/>
      <dgm:spPr/>
      <dgm:t>
        <a:bodyPr/>
        <a:lstStyle/>
        <a:p>
          <a:endParaRPr lang="en-US"/>
        </a:p>
      </dgm:t>
    </dgm:pt>
    <dgm:pt modelId="{85071B38-6777-4FC2-B9E0-63ECE9A34E3C}" type="pres">
      <dgm:prSet presAssocID="{2B51EB67-733D-4E92-9FE6-A3B97C245CA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EF71E8-B931-44F4-86D7-6220865BD622}" type="pres">
      <dgm:prSet presAssocID="{E65FE10F-F8CC-4384-B64F-051D9663A435}" presName="centerShape" presStyleLbl="node0" presStyleIdx="0" presStyleCnt="1"/>
      <dgm:spPr/>
      <dgm:t>
        <a:bodyPr/>
        <a:lstStyle/>
        <a:p>
          <a:endParaRPr lang="en-US"/>
        </a:p>
      </dgm:t>
    </dgm:pt>
    <dgm:pt modelId="{57BBB4A2-4A4F-4DAE-AF54-0C650C007E6D}" type="pres">
      <dgm:prSet presAssocID="{E4494E18-CD3E-4233-88F8-6140414F0A68}" presName="Name9" presStyleLbl="parChTrans1D2" presStyleIdx="0" presStyleCnt="7"/>
      <dgm:spPr/>
      <dgm:t>
        <a:bodyPr/>
        <a:lstStyle/>
        <a:p>
          <a:endParaRPr lang="en-US"/>
        </a:p>
      </dgm:t>
    </dgm:pt>
    <dgm:pt modelId="{0708838F-6100-4D0B-95A3-5AA792186389}" type="pres">
      <dgm:prSet presAssocID="{E4494E18-CD3E-4233-88F8-6140414F0A68}" presName="connTx" presStyleLbl="parChTrans1D2" presStyleIdx="0" presStyleCnt="7"/>
      <dgm:spPr/>
      <dgm:t>
        <a:bodyPr/>
        <a:lstStyle/>
        <a:p>
          <a:endParaRPr lang="en-US"/>
        </a:p>
      </dgm:t>
    </dgm:pt>
    <dgm:pt modelId="{7DEB0BD8-1474-4F33-BA4B-D4D6904D9AEF}" type="pres">
      <dgm:prSet presAssocID="{8080CCAE-9AB5-4FBF-A3A8-286DF190248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B1DBD-3968-44CB-9A8F-4DA432FD6476}" type="pres">
      <dgm:prSet presAssocID="{2797FEF2-7F9A-4812-A53F-A20FBF9F6340}" presName="Name9" presStyleLbl="parChTrans1D2" presStyleIdx="1" presStyleCnt="7"/>
      <dgm:spPr/>
      <dgm:t>
        <a:bodyPr/>
        <a:lstStyle/>
        <a:p>
          <a:endParaRPr lang="en-US"/>
        </a:p>
      </dgm:t>
    </dgm:pt>
    <dgm:pt modelId="{E3D0C243-D24F-4242-8D55-2547DE335618}" type="pres">
      <dgm:prSet presAssocID="{2797FEF2-7F9A-4812-A53F-A20FBF9F6340}" presName="connTx" presStyleLbl="parChTrans1D2" presStyleIdx="1" presStyleCnt="7"/>
      <dgm:spPr/>
      <dgm:t>
        <a:bodyPr/>
        <a:lstStyle/>
        <a:p>
          <a:endParaRPr lang="en-US"/>
        </a:p>
      </dgm:t>
    </dgm:pt>
    <dgm:pt modelId="{BC423784-7CDE-45EC-8848-B2403EB9D7E2}" type="pres">
      <dgm:prSet presAssocID="{71C198DC-7995-4AB2-86F0-2663F6BA0FC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7FCC9-E541-4C91-8897-F9EAFF126A94}" type="pres">
      <dgm:prSet presAssocID="{EAA19B84-E5F1-4310-BC1A-2EC2B24F39C6}" presName="Name9" presStyleLbl="parChTrans1D2" presStyleIdx="2" presStyleCnt="7"/>
      <dgm:spPr/>
      <dgm:t>
        <a:bodyPr/>
        <a:lstStyle/>
        <a:p>
          <a:endParaRPr lang="en-US"/>
        </a:p>
      </dgm:t>
    </dgm:pt>
    <dgm:pt modelId="{7B52AB23-45BB-4D10-9C1A-355EABDF3D76}" type="pres">
      <dgm:prSet presAssocID="{EAA19B84-E5F1-4310-BC1A-2EC2B24F39C6}" presName="connTx" presStyleLbl="parChTrans1D2" presStyleIdx="2" presStyleCnt="7"/>
      <dgm:spPr/>
      <dgm:t>
        <a:bodyPr/>
        <a:lstStyle/>
        <a:p>
          <a:endParaRPr lang="en-US"/>
        </a:p>
      </dgm:t>
    </dgm:pt>
    <dgm:pt modelId="{C06A34AF-B528-4DCF-9007-6B1F07C52481}" type="pres">
      <dgm:prSet presAssocID="{CE840AB3-A358-4897-8F80-2467006B324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50EA0-AA05-4CE7-A031-649E4668D5D4}" type="pres">
      <dgm:prSet presAssocID="{0EEB6B24-16C3-437F-9631-5756E410F08F}" presName="Name9" presStyleLbl="parChTrans1D2" presStyleIdx="3" presStyleCnt="7"/>
      <dgm:spPr/>
      <dgm:t>
        <a:bodyPr/>
        <a:lstStyle/>
        <a:p>
          <a:endParaRPr lang="en-US"/>
        </a:p>
      </dgm:t>
    </dgm:pt>
    <dgm:pt modelId="{971509AA-D958-4C32-9188-C79FBB280B3B}" type="pres">
      <dgm:prSet presAssocID="{0EEB6B24-16C3-437F-9631-5756E410F08F}" presName="connTx" presStyleLbl="parChTrans1D2" presStyleIdx="3" presStyleCnt="7"/>
      <dgm:spPr/>
      <dgm:t>
        <a:bodyPr/>
        <a:lstStyle/>
        <a:p>
          <a:endParaRPr lang="en-US"/>
        </a:p>
      </dgm:t>
    </dgm:pt>
    <dgm:pt modelId="{33FE0801-7F7E-40BA-A2D3-802F5A231DB1}" type="pres">
      <dgm:prSet presAssocID="{16DC8A84-A0B9-43FA-93E9-C9F29911B97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BF480-3703-4EB1-8383-BDDBDBDC4D58}" type="pres">
      <dgm:prSet presAssocID="{73F0A7AA-4547-4003-ABBD-855A8D3D9DB7}" presName="Name9" presStyleLbl="parChTrans1D2" presStyleIdx="4" presStyleCnt="7"/>
      <dgm:spPr/>
      <dgm:t>
        <a:bodyPr/>
        <a:lstStyle/>
        <a:p>
          <a:endParaRPr lang="en-US"/>
        </a:p>
      </dgm:t>
    </dgm:pt>
    <dgm:pt modelId="{3085021B-F073-4854-8856-0B3221502C0F}" type="pres">
      <dgm:prSet presAssocID="{73F0A7AA-4547-4003-ABBD-855A8D3D9DB7}" presName="connTx" presStyleLbl="parChTrans1D2" presStyleIdx="4" presStyleCnt="7"/>
      <dgm:spPr/>
      <dgm:t>
        <a:bodyPr/>
        <a:lstStyle/>
        <a:p>
          <a:endParaRPr lang="en-US"/>
        </a:p>
      </dgm:t>
    </dgm:pt>
    <dgm:pt modelId="{AB7D8F10-2B18-482A-A4D7-E63607723ACB}" type="pres">
      <dgm:prSet presAssocID="{AD097C6A-B75E-4500-8FB2-3AED3EE71F4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3BE7D-52E0-419A-BE2D-4706FA96BF78}" type="pres">
      <dgm:prSet presAssocID="{BDC3FF99-1A2D-4EDC-8868-C44BE2FADDAD}" presName="Name9" presStyleLbl="parChTrans1D2" presStyleIdx="5" presStyleCnt="7"/>
      <dgm:spPr/>
      <dgm:t>
        <a:bodyPr/>
        <a:lstStyle/>
        <a:p>
          <a:endParaRPr lang="en-US"/>
        </a:p>
      </dgm:t>
    </dgm:pt>
    <dgm:pt modelId="{9CEC221B-610B-4B56-B5D2-74B936204E02}" type="pres">
      <dgm:prSet presAssocID="{BDC3FF99-1A2D-4EDC-8868-C44BE2FADDAD}" presName="connTx" presStyleLbl="parChTrans1D2" presStyleIdx="5" presStyleCnt="7"/>
      <dgm:spPr/>
      <dgm:t>
        <a:bodyPr/>
        <a:lstStyle/>
        <a:p>
          <a:endParaRPr lang="en-US"/>
        </a:p>
      </dgm:t>
    </dgm:pt>
    <dgm:pt modelId="{08C1DBF3-8261-4229-8B44-3C80572826F7}" type="pres">
      <dgm:prSet presAssocID="{476C146D-47D1-4F30-95CC-1FCD441132F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2583F-FB20-4D3C-AE52-A58DEA7F8D65}" type="pres">
      <dgm:prSet presAssocID="{ACC88E48-2201-4CA1-9C78-C7EA172F4C63}" presName="Name9" presStyleLbl="parChTrans1D2" presStyleIdx="6" presStyleCnt="7"/>
      <dgm:spPr/>
      <dgm:t>
        <a:bodyPr/>
        <a:lstStyle/>
        <a:p>
          <a:endParaRPr lang="en-US"/>
        </a:p>
      </dgm:t>
    </dgm:pt>
    <dgm:pt modelId="{49404528-ADDF-4A05-98D3-F30CD2390170}" type="pres">
      <dgm:prSet presAssocID="{ACC88E48-2201-4CA1-9C78-C7EA172F4C63}" presName="connTx" presStyleLbl="parChTrans1D2" presStyleIdx="6" presStyleCnt="7"/>
      <dgm:spPr/>
      <dgm:t>
        <a:bodyPr/>
        <a:lstStyle/>
        <a:p>
          <a:endParaRPr lang="en-US"/>
        </a:p>
      </dgm:t>
    </dgm:pt>
    <dgm:pt modelId="{3FEFE7E8-ADDD-4A3E-9A84-4ECA02E238C0}" type="pres">
      <dgm:prSet presAssocID="{A37F0603-D093-46AF-AA97-64C71EE82D7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73FABE-9A69-42BB-8CC5-4B2C4513D87A}" type="presOf" srcId="{BDC3FF99-1A2D-4EDC-8868-C44BE2FADDAD}" destId="{9CEC221B-610B-4B56-B5D2-74B936204E02}" srcOrd="1" destOrd="0" presId="urn:microsoft.com/office/officeart/2005/8/layout/radial1"/>
    <dgm:cxn modelId="{8FCF0E44-00C7-49F0-BD1C-9DDDB399E884}" srcId="{E65FE10F-F8CC-4384-B64F-051D9663A435}" destId="{476C146D-47D1-4F30-95CC-1FCD441132FB}" srcOrd="5" destOrd="0" parTransId="{BDC3FF99-1A2D-4EDC-8868-C44BE2FADDAD}" sibTransId="{019BDD72-1444-4660-B6A7-93663E810071}"/>
    <dgm:cxn modelId="{7B0696D9-3DE8-4B1B-B969-96A70B88392C}" type="presOf" srcId="{16DC8A84-A0B9-43FA-93E9-C9F29911B970}" destId="{33FE0801-7F7E-40BA-A2D3-802F5A231DB1}" srcOrd="0" destOrd="0" presId="urn:microsoft.com/office/officeart/2005/8/layout/radial1"/>
    <dgm:cxn modelId="{62A1CD40-E565-4160-A10F-FF50966BB726}" type="presOf" srcId="{0EEB6B24-16C3-437F-9631-5756E410F08F}" destId="{E6750EA0-AA05-4CE7-A031-649E4668D5D4}" srcOrd="0" destOrd="0" presId="urn:microsoft.com/office/officeart/2005/8/layout/radial1"/>
    <dgm:cxn modelId="{CDFCCFEC-358C-4CBF-8DD3-ED57293F05F0}" type="presOf" srcId="{E65FE10F-F8CC-4384-B64F-051D9663A435}" destId="{DEEF71E8-B931-44F4-86D7-6220865BD622}" srcOrd="0" destOrd="0" presId="urn:microsoft.com/office/officeart/2005/8/layout/radial1"/>
    <dgm:cxn modelId="{2C65ADE1-AFBF-443E-A8AC-5E057FDF6FF1}" type="presOf" srcId="{BDC3FF99-1A2D-4EDC-8868-C44BE2FADDAD}" destId="{5E33BE7D-52E0-419A-BE2D-4706FA96BF78}" srcOrd="0" destOrd="0" presId="urn:microsoft.com/office/officeart/2005/8/layout/radial1"/>
    <dgm:cxn modelId="{0BCFBCD9-1986-4662-947A-77FBEA212167}" type="presOf" srcId="{2B51EB67-733D-4E92-9FE6-A3B97C245CAD}" destId="{85071B38-6777-4FC2-B9E0-63ECE9A34E3C}" srcOrd="0" destOrd="0" presId="urn:microsoft.com/office/officeart/2005/8/layout/radial1"/>
    <dgm:cxn modelId="{68F0A4EA-E9AB-4E05-BA2A-B64596D3479C}" type="presOf" srcId="{ACC88E48-2201-4CA1-9C78-C7EA172F4C63}" destId="{49404528-ADDF-4A05-98D3-F30CD2390170}" srcOrd="1" destOrd="0" presId="urn:microsoft.com/office/officeart/2005/8/layout/radial1"/>
    <dgm:cxn modelId="{A439DF06-4A13-4324-B689-F06DAD320D3F}" type="presOf" srcId="{0EEB6B24-16C3-437F-9631-5756E410F08F}" destId="{971509AA-D958-4C32-9188-C79FBB280B3B}" srcOrd="1" destOrd="0" presId="urn:microsoft.com/office/officeart/2005/8/layout/radial1"/>
    <dgm:cxn modelId="{3912040F-353F-47FE-B75F-BC039C83B8D5}" type="presOf" srcId="{71C198DC-7995-4AB2-86F0-2663F6BA0FCB}" destId="{BC423784-7CDE-45EC-8848-B2403EB9D7E2}" srcOrd="0" destOrd="0" presId="urn:microsoft.com/office/officeart/2005/8/layout/radial1"/>
    <dgm:cxn modelId="{69475029-D16F-4762-89E0-D9AA6EC2B6A5}" srcId="{E65FE10F-F8CC-4384-B64F-051D9663A435}" destId="{CE840AB3-A358-4897-8F80-2467006B3240}" srcOrd="2" destOrd="0" parTransId="{EAA19B84-E5F1-4310-BC1A-2EC2B24F39C6}" sibTransId="{02864421-E934-4EAE-AFA6-D498553B3382}"/>
    <dgm:cxn modelId="{40471BEE-953B-4A34-A951-BDBF561CB36D}" type="presOf" srcId="{A37F0603-D093-46AF-AA97-64C71EE82D7F}" destId="{3FEFE7E8-ADDD-4A3E-9A84-4ECA02E238C0}" srcOrd="0" destOrd="0" presId="urn:microsoft.com/office/officeart/2005/8/layout/radial1"/>
    <dgm:cxn modelId="{F47FE92E-7EB4-4426-B3C4-07D9060B3B3A}" srcId="{2B51EB67-733D-4E92-9FE6-A3B97C245CAD}" destId="{E65FE10F-F8CC-4384-B64F-051D9663A435}" srcOrd="0" destOrd="0" parTransId="{45F95F83-C7EB-403F-B118-84B169ED8F66}" sibTransId="{6AC28E53-62B9-44B1-A2CE-2EF9EC1FE5B0}"/>
    <dgm:cxn modelId="{B86F2378-078D-45C9-9B7A-B9EDD86F1D3B}" type="presOf" srcId="{73F0A7AA-4547-4003-ABBD-855A8D3D9DB7}" destId="{C8BBF480-3703-4EB1-8383-BDDBDBDC4D58}" srcOrd="0" destOrd="0" presId="urn:microsoft.com/office/officeart/2005/8/layout/radial1"/>
    <dgm:cxn modelId="{72465DA9-5C18-4227-B3CD-EBFCC2B828F2}" srcId="{E65FE10F-F8CC-4384-B64F-051D9663A435}" destId="{16DC8A84-A0B9-43FA-93E9-C9F29911B970}" srcOrd="3" destOrd="0" parTransId="{0EEB6B24-16C3-437F-9631-5756E410F08F}" sibTransId="{D859C318-18C2-47F7-B879-6BBF5943F760}"/>
    <dgm:cxn modelId="{5801C181-F031-4AF2-94DE-7D9C4BD8EEC3}" srcId="{E65FE10F-F8CC-4384-B64F-051D9663A435}" destId="{AD097C6A-B75E-4500-8FB2-3AED3EE71F4C}" srcOrd="4" destOrd="0" parTransId="{73F0A7AA-4547-4003-ABBD-855A8D3D9DB7}" sibTransId="{37930930-B018-4E98-92D1-46C310CD0548}"/>
    <dgm:cxn modelId="{EB5CB244-D338-4D54-A456-BAB0CA81B88D}" type="presOf" srcId="{E4494E18-CD3E-4233-88F8-6140414F0A68}" destId="{57BBB4A2-4A4F-4DAE-AF54-0C650C007E6D}" srcOrd="0" destOrd="0" presId="urn:microsoft.com/office/officeart/2005/8/layout/radial1"/>
    <dgm:cxn modelId="{0096CD46-2706-402D-9F48-472F07BD007A}" type="presOf" srcId="{ACC88E48-2201-4CA1-9C78-C7EA172F4C63}" destId="{4582583F-FB20-4D3C-AE52-A58DEA7F8D65}" srcOrd="0" destOrd="0" presId="urn:microsoft.com/office/officeart/2005/8/layout/radial1"/>
    <dgm:cxn modelId="{2B6D80E1-EBEB-40DD-A2FE-CA8E7E8FE510}" srcId="{E65FE10F-F8CC-4384-B64F-051D9663A435}" destId="{71C198DC-7995-4AB2-86F0-2663F6BA0FCB}" srcOrd="1" destOrd="0" parTransId="{2797FEF2-7F9A-4812-A53F-A20FBF9F6340}" sibTransId="{75094984-902F-4F62-B9C1-A59EB992E53C}"/>
    <dgm:cxn modelId="{BCD571A6-C9C2-47C0-97D5-CC75CFD89EDA}" type="presOf" srcId="{CE840AB3-A358-4897-8F80-2467006B3240}" destId="{C06A34AF-B528-4DCF-9007-6B1F07C52481}" srcOrd="0" destOrd="0" presId="urn:microsoft.com/office/officeart/2005/8/layout/radial1"/>
    <dgm:cxn modelId="{7DECA34E-E589-4C30-9C09-2AFBBF46C44D}" type="presOf" srcId="{E4494E18-CD3E-4233-88F8-6140414F0A68}" destId="{0708838F-6100-4D0B-95A3-5AA792186389}" srcOrd="1" destOrd="0" presId="urn:microsoft.com/office/officeart/2005/8/layout/radial1"/>
    <dgm:cxn modelId="{6F41BAF5-8E25-43DE-B775-6750224ABC07}" srcId="{E65FE10F-F8CC-4384-B64F-051D9663A435}" destId="{A37F0603-D093-46AF-AA97-64C71EE82D7F}" srcOrd="6" destOrd="0" parTransId="{ACC88E48-2201-4CA1-9C78-C7EA172F4C63}" sibTransId="{D0F4D0E6-1C00-4C95-B48B-2281CB392063}"/>
    <dgm:cxn modelId="{BF999826-6852-44A2-A329-138D357F56C4}" type="presOf" srcId="{2797FEF2-7F9A-4812-A53F-A20FBF9F6340}" destId="{BBEB1DBD-3968-44CB-9A8F-4DA432FD6476}" srcOrd="0" destOrd="0" presId="urn:microsoft.com/office/officeart/2005/8/layout/radial1"/>
    <dgm:cxn modelId="{D15E4157-7F42-46A1-8BA9-AA44156D17B4}" type="presOf" srcId="{73F0A7AA-4547-4003-ABBD-855A8D3D9DB7}" destId="{3085021B-F073-4854-8856-0B3221502C0F}" srcOrd="1" destOrd="0" presId="urn:microsoft.com/office/officeart/2005/8/layout/radial1"/>
    <dgm:cxn modelId="{6F74CBDC-F80B-4E5A-9FC2-3E27E70EF6D1}" type="presOf" srcId="{2797FEF2-7F9A-4812-A53F-A20FBF9F6340}" destId="{E3D0C243-D24F-4242-8D55-2547DE335618}" srcOrd="1" destOrd="0" presId="urn:microsoft.com/office/officeart/2005/8/layout/radial1"/>
    <dgm:cxn modelId="{FD2D7662-151B-4F41-ABD8-6538AA495370}" type="presOf" srcId="{EAA19B84-E5F1-4310-BC1A-2EC2B24F39C6}" destId="{3457FCC9-E541-4C91-8897-F9EAFF126A94}" srcOrd="0" destOrd="0" presId="urn:microsoft.com/office/officeart/2005/8/layout/radial1"/>
    <dgm:cxn modelId="{80849132-DE22-478E-9F64-AB6A4F230D4B}" srcId="{E65FE10F-F8CC-4384-B64F-051D9663A435}" destId="{8080CCAE-9AB5-4FBF-A3A8-286DF1902486}" srcOrd="0" destOrd="0" parTransId="{E4494E18-CD3E-4233-88F8-6140414F0A68}" sibTransId="{3F324C6C-E5C7-4D32-8E0B-A68EDD58397E}"/>
    <dgm:cxn modelId="{C15FC858-F958-4200-AF30-3138F9B0EF14}" type="presOf" srcId="{EAA19B84-E5F1-4310-BC1A-2EC2B24F39C6}" destId="{7B52AB23-45BB-4D10-9C1A-355EABDF3D76}" srcOrd="1" destOrd="0" presId="urn:microsoft.com/office/officeart/2005/8/layout/radial1"/>
    <dgm:cxn modelId="{56A66197-FA84-49F7-9D07-AA481AC8C528}" type="presOf" srcId="{476C146D-47D1-4F30-95CC-1FCD441132FB}" destId="{08C1DBF3-8261-4229-8B44-3C80572826F7}" srcOrd="0" destOrd="0" presId="urn:microsoft.com/office/officeart/2005/8/layout/radial1"/>
    <dgm:cxn modelId="{A2AED871-D349-4F64-A248-94F7B2BCE9B5}" type="presOf" srcId="{8080CCAE-9AB5-4FBF-A3A8-286DF1902486}" destId="{7DEB0BD8-1474-4F33-BA4B-D4D6904D9AEF}" srcOrd="0" destOrd="0" presId="urn:microsoft.com/office/officeart/2005/8/layout/radial1"/>
    <dgm:cxn modelId="{D810AB8D-98F1-4AD2-9E16-FF069074D25D}" type="presOf" srcId="{AD097C6A-B75E-4500-8FB2-3AED3EE71F4C}" destId="{AB7D8F10-2B18-482A-A4D7-E63607723ACB}" srcOrd="0" destOrd="0" presId="urn:microsoft.com/office/officeart/2005/8/layout/radial1"/>
    <dgm:cxn modelId="{84B456FA-5ADE-4682-822E-8AB7EEF5C020}" type="presParOf" srcId="{85071B38-6777-4FC2-B9E0-63ECE9A34E3C}" destId="{DEEF71E8-B931-44F4-86D7-6220865BD622}" srcOrd="0" destOrd="0" presId="urn:microsoft.com/office/officeart/2005/8/layout/radial1"/>
    <dgm:cxn modelId="{D9493734-1CFD-417B-B91C-CD518B2EB2A0}" type="presParOf" srcId="{85071B38-6777-4FC2-B9E0-63ECE9A34E3C}" destId="{57BBB4A2-4A4F-4DAE-AF54-0C650C007E6D}" srcOrd="1" destOrd="0" presId="urn:microsoft.com/office/officeart/2005/8/layout/radial1"/>
    <dgm:cxn modelId="{10B88CB2-162F-42C0-B5E7-ABE5E39864B2}" type="presParOf" srcId="{57BBB4A2-4A4F-4DAE-AF54-0C650C007E6D}" destId="{0708838F-6100-4D0B-95A3-5AA792186389}" srcOrd="0" destOrd="0" presId="urn:microsoft.com/office/officeart/2005/8/layout/radial1"/>
    <dgm:cxn modelId="{DEFE24B0-2F38-4331-A510-919FD885AF80}" type="presParOf" srcId="{85071B38-6777-4FC2-B9E0-63ECE9A34E3C}" destId="{7DEB0BD8-1474-4F33-BA4B-D4D6904D9AEF}" srcOrd="2" destOrd="0" presId="urn:microsoft.com/office/officeart/2005/8/layout/radial1"/>
    <dgm:cxn modelId="{FE27AFA1-3E2D-4DC9-BB71-F2C22B8EFF50}" type="presParOf" srcId="{85071B38-6777-4FC2-B9E0-63ECE9A34E3C}" destId="{BBEB1DBD-3968-44CB-9A8F-4DA432FD6476}" srcOrd="3" destOrd="0" presId="urn:microsoft.com/office/officeart/2005/8/layout/radial1"/>
    <dgm:cxn modelId="{1424D5D3-2589-4D55-8AEA-1AD0CAAE2BE5}" type="presParOf" srcId="{BBEB1DBD-3968-44CB-9A8F-4DA432FD6476}" destId="{E3D0C243-D24F-4242-8D55-2547DE335618}" srcOrd="0" destOrd="0" presId="urn:microsoft.com/office/officeart/2005/8/layout/radial1"/>
    <dgm:cxn modelId="{67F9D415-EA57-4983-8B67-0FB65FB764E2}" type="presParOf" srcId="{85071B38-6777-4FC2-B9E0-63ECE9A34E3C}" destId="{BC423784-7CDE-45EC-8848-B2403EB9D7E2}" srcOrd="4" destOrd="0" presId="urn:microsoft.com/office/officeart/2005/8/layout/radial1"/>
    <dgm:cxn modelId="{00A8BEDF-F7E3-4E4D-AEC2-1C5AD32F871D}" type="presParOf" srcId="{85071B38-6777-4FC2-B9E0-63ECE9A34E3C}" destId="{3457FCC9-E541-4C91-8897-F9EAFF126A94}" srcOrd="5" destOrd="0" presId="urn:microsoft.com/office/officeart/2005/8/layout/radial1"/>
    <dgm:cxn modelId="{30A0CFB0-8EF9-486E-B197-2052BDB1FAC3}" type="presParOf" srcId="{3457FCC9-E541-4C91-8897-F9EAFF126A94}" destId="{7B52AB23-45BB-4D10-9C1A-355EABDF3D76}" srcOrd="0" destOrd="0" presId="urn:microsoft.com/office/officeart/2005/8/layout/radial1"/>
    <dgm:cxn modelId="{6C6B68CE-F05B-4108-BE3A-158143ACD166}" type="presParOf" srcId="{85071B38-6777-4FC2-B9E0-63ECE9A34E3C}" destId="{C06A34AF-B528-4DCF-9007-6B1F07C52481}" srcOrd="6" destOrd="0" presId="urn:microsoft.com/office/officeart/2005/8/layout/radial1"/>
    <dgm:cxn modelId="{89595447-8009-4658-957D-AFE8AC176296}" type="presParOf" srcId="{85071B38-6777-4FC2-B9E0-63ECE9A34E3C}" destId="{E6750EA0-AA05-4CE7-A031-649E4668D5D4}" srcOrd="7" destOrd="0" presId="urn:microsoft.com/office/officeart/2005/8/layout/radial1"/>
    <dgm:cxn modelId="{D43658BD-AEC0-419B-9C58-A262E65BDE56}" type="presParOf" srcId="{E6750EA0-AA05-4CE7-A031-649E4668D5D4}" destId="{971509AA-D958-4C32-9188-C79FBB280B3B}" srcOrd="0" destOrd="0" presId="urn:microsoft.com/office/officeart/2005/8/layout/radial1"/>
    <dgm:cxn modelId="{F8A64AB2-F3C5-4F22-B21A-BEEC9AC3CE34}" type="presParOf" srcId="{85071B38-6777-4FC2-B9E0-63ECE9A34E3C}" destId="{33FE0801-7F7E-40BA-A2D3-802F5A231DB1}" srcOrd="8" destOrd="0" presId="urn:microsoft.com/office/officeart/2005/8/layout/radial1"/>
    <dgm:cxn modelId="{242D0847-ECBA-454A-995D-6306AEE495CF}" type="presParOf" srcId="{85071B38-6777-4FC2-B9E0-63ECE9A34E3C}" destId="{C8BBF480-3703-4EB1-8383-BDDBDBDC4D58}" srcOrd="9" destOrd="0" presId="urn:microsoft.com/office/officeart/2005/8/layout/radial1"/>
    <dgm:cxn modelId="{EB65E80E-D021-4705-8F94-E8D9AC890D42}" type="presParOf" srcId="{C8BBF480-3703-4EB1-8383-BDDBDBDC4D58}" destId="{3085021B-F073-4854-8856-0B3221502C0F}" srcOrd="0" destOrd="0" presId="urn:microsoft.com/office/officeart/2005/8/layout/radial1"/>
    <dgm:cxn modelId="{0E38A1E3-9D3B-4D72-9062-476DB9298F6C}" type="presParOf" srcId="{85071B38-6777-4FC2-B9E0-63ECE9A34E3C}" destId="{AB7D8F10-2B18-482A-A4D7-E63607723ACB}" srcOrd="10" destOrd="0" presId="urn:microsoft.com/office/officeart/2005/8/layout/radial1"/>
    <dgm:cxn modelId="{69AB1935-7073-4DEE-9187-8447815C476F}" type="presParOf" srcId="{85071B38-6777-4FC2-B9E0-63ECE9A34E3C}" destId="{5E33BE7D-52E0-419A-BE2D-4706FA96BF78}" srcOrd="11" destOrd="0" presId="urn:microsoft.com/office/officeart/2005/8/layout/radial1"/>
    <dgm:cxn modelId="{C0984558-1D4C-4234-AC26-87584E6718FC}" type="presParOf" srcId="{5E33BE7D-52E0-419A-BE2D-4706FA96BF78}" destId="{9CEC221B-610B-4B56-B5D2-74B936204E02}" srcOrd="0" destOrd="0" presId="urn:microsoft.com/office/officeart/2005/8/layout/radial1"/>
    <dgm:cxn modelId="{63E210B0-F33C-4250-8B66-BFC2F03583E2}" type="presParOf" srcId="{85071B38-6777-4FC2-B9E0-63ECE9A34E3C}" destId="{08C1DBF3-8261-4229-8B44-3C80572826F7}" srcOrd="12" destOrd="0" presId="urn:microsoft.com/office/officeart/2005/8/layout/radial1"/>
    <dgm:cxn modelId="{ED37E8FA-5999-487C-BC0D-0ADD186B980F}" type="presParOf" srcId="{85071B38-6777-4FC2-B9E0-63ECE9A34E3C}" destId="{4582583F-FB20-4D3C-AE52-A58DEA7F8D65}" srcOrd="13" destOrd="0" presId="urn:microsoft.com/office/officeart/2005/8/layout/radial1"/>
    <dgm:cxn modelId="{8E8F7152-DE09-41B9-BC04-80CAB7931C7D}" type="presParOf" srcId="{4582583F-FB20-4D3C-AE52-A58DEA7F8D65}" destId="{49404528-ADDF-4A05-98D3-F30CD2390170}" srcOrd="0" destOrd="0" presId="urn:microsoft.com/office/officeart/2005/8/layout/radial1"/>
    <dgm:cxn modelId="{22158F29-A392-482D-90C3-22C0994CA83D}" type="presParOf" srcId="{85071B38-6777-4FC2-B9E0-63ECE9A34E3C}" destId="{3FEFE7E8-ADDD-4A3E-9A84-4ECA02E238C0}" srcOrd="14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77313"/>
          </a:xfrm>
          <a:prstGeom prst="rect">
            <a:avLst/>
          </a:prstGeom>
        </p:spPr>
      </p:pic>
      <p:pic>
        <p:nvPicPr>
          <p:cNvPr id="3" name="Picture 2" descr="slide1-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438400"/>
            <a:ext cx="8077200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304800"/>
            <a:ext cx="331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আসসালামু আলাইকুম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143000"/>
            <a:ext cx="6708888" cy="110799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আজকের পাঠে সকলকে-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77313"/>
          </a:xfrm>
          <a:prstGeom prst="rect">
            <a:avLst/>
          </a:prstGeom>
        </p:spPr>
      </p:pic>
      <p:sp>
        <p:nvSpPr>
          <p:cNvPr id="3" name="Wave 2"/>
          <p:cNvSpPr/>
          <p:nvPr/>
        </p:nvSpPr>
        <p:spPr>
          <a:xfrm>
            <a:off x="1676400" y="76200"/>
            <a:ext cx="5867400" cy="914400"/>
          </a:xfrm>
          <a:prstGeom prst="wav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icsArt_05-13-06.06.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143000"/>
            <a:ext cx="8077200" cy="2819400"/>
          </a:xfrm>
          <a:prstGeom prst="rect">
            <a:avLst/>
          </a:prstGeom>
        </p:spPr>
      </p:pic>
      <p:pic>
        <p:nvPicPr>
          <p:cNvPr id="5" name="Picture 4" descr="maxresdefault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038600"/>
            <a:ext cx="8026400" cy="2667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562600" y="5257800"/>
            <a:ext cx="2743200" cy="4572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হন 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321314"/>
            <a:ext cx="2401619" cy="707886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খাদিজা (রাঃ)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3113"/>
            <a:ext cx="9144000" cy="7377313"/>
          </a:xfrm>
          <a:prstGeom prst="rect">
            <a:avLst/>
          </a:prstGeom>
        </p:spPr>
      </p:pic>
      <p:sp>
        <p:nvSpPr>
          <p:cNvPr id="3" name="Wave 2"/>
          <p:cNvSpPr/>
          <p:nvPr/>
        </p:nvSpPr>
        <p:spPr>
          <a:xfrm>
            <a:off x="1676400" y="76200"/>
            <a:ext cx="5867400" cy="914400"/>
          </a:xfrm>
          <a:prstGeom prst="wav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log-image-300x2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76400"/>
            <a:ext cx="8077200" cy="2768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09600" y="1219200"/>
            <a:ext cx="7924800" cy="1066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মুহাম্মদ (সাঃ) এর চরিত্রগুনে মুগ্ধ হয়ে খাদিজা (রাঃ)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2935069"/>
            <a:ext cx="1822935" cy="132343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দেন।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609600" y="4572000"/>
            <a:ext cx="7696200" cy="175260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তখন রাসুল (সাঃ) এর বয়স  ২৫ বছর আর খাদিজা (রাঃ) এর বয়স ৪০ বছর ।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77313"/>
          </a:xfrm>
          <a:prstGeom prst="rect">
            <a:avLst/>
          </a:prstGeom>
        </p:spPr>
      </p:pic>
      <p:sp>
        <p:nvSpPr>
          <p:cNvPr id="3" name="Wave 2"/>
          <p:cNvSpPr/>
          <p:nvPr/>
        </p:nvSpPr>
        <p:spPr>
          <a:xfrm>
            <a:off x="1676400" y="152400"/>
            <a:ext cx="5867400" cy="914400"/>
          </a:xfrm>
          <a:prstGeom prst="wav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qdefault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19200"/>
            <a:ext cx="80772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4495800"/>
            <a:ext cx="7924800" cy="182880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২০টি উট মোহরের বিনিময়ে মুহাম্মদ (সাঃ) ও খাদিজা (রাঃ) বিবাহ সম্পন্ন হয় ।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77313"/>
          </a:xfrm>
          <a:prstGeom prst="rect">
            <a:avLst/>
          </a:prstGeom>
        </p:spPr>
      </p:pic>
      <p:sp>
        <p:nvSpPr>
          <p:cNvPr id="3" name="Up Ribbon 2"/>
          <p:cNvSpPr/>
          <p:nvPr/>
        </p:nvSpPr>
        <p:spPr>
          <a:xfrm>
            <a:off x="0" y="228600"/>
            <a:ext cx="9144000" cy="1447800"/>
          </a:xfrm>
          <a:prstGeom prst="ribbon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খাদিজা 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endParaRPr lang="bn-BD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ন্তান-সন্ততি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2108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EF71E8-B931-44F4-86D7-6220865BD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DEEF71E8-B931-44F4-86D7-6220865BD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BBB4A2-4A4F-4DAE-AF54-0C650C007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57BBB4A2-4A4F-4DAE-AF54-0C650C007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EB0BD8-1474-4F33-BA4B-D4D6904D9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7DEB0BD8-1474-4F33-BA4B-D4D6904D9A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EB1DBD-3968-44CB-9A8F-4DA432FD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BBEB1DBD-3968-44CB-9A8F-4DA432FD6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423784-7CDE-45EC-8848-B2403EB9D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BC423784-7CDE-45EC-8848-B2403EB9D7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57FCC9-E541-4C91-8897-F9EAFF126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3457FCC9-E541-4C91-8897-F9EAFF126A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6A34AF-B528-4DCF-9007-6B1F07C52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C06A34AF-B528-4DCF-9007-6B1F07C524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750EA0-AA05-4CE7-A031-649E4668D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E6750EA0-AA05-4CE7-A031-649E4668D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FE0801-7F7E-40BA-A2D3-802F5A231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33FE0801-7F7E-40BA-A2D3-802F5A231D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BBF480-3703-4EB1-8383-BDDBDBDC4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C8BBF480-3703-4EB1-8383-BDDBDBDC4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7D8F10-2B18-482A-A4D7-E63607723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AB7D8F10-2B18-482A-A4D7-E63607723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33BE7D-52E0-419A-BE2D-4706FA96B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5E33BE7D-52E0-419A-BE2D-4706FA96BF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C1DBF3-8261-4229-8B44-3C8057282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08C1DBF3-8261-4229-8B44-3C80572826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82583F-FB20-4D3C-AE52-A58DEA7F8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4">
                                            <p:graphicEl>
                                              <a:dgm id="{4582583F-FB20-4D3C-AE52-A58DEA7F8D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EFE7E8-ADDD-4A3E-9A84-4ECA02E23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4">
                                            <p:graphicEl>
                                              <a:dgm id="{3FEFE7E8-ADDD-4A3E-9A84-4ECA02E238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-76200"/>
            <a:ext cx="9144000" cy="7377313"/>
          </a:xfrm>
          <a:prstGeom prst="rect">
            <a:avLst/>
          </a:prstGeom>
        </p:spPr>
      </p:pic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905250"/>
            <a:ext cx="2638425" cy="1428750"/>
          </a:xfrm>
          <a:prstGeom prst="rect">
            <a:avLst/>
          </a:prstGeom>
        </p:spPr>
      </p:pic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219200"/>
            <a:ext cx="2466975" cy="13716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2667000" y="-76200"/>
            <a:ext cx="3810000" cy="10668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33400" y="1066800"/>
            <a:ext cx="2819400" cy="160020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গোলাপ দল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09600" y="3962400"/>
            <a:ext cx="2819400" cy="160020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সুর্যমুখি দল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-Right-Up Arrow 7"/>
          <p:cNvSpPr/>
          <p:nvPr/>
        </p:nvSpPr>
        <p:spPr>
          <a:xfrm>
            <a:off x="533400" y="2286000"/>
            <a:ext cx="8001000" cy="1764792"/>
          </a:xfrm>
          <a:prstGeom prst="leftRight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খাদিজা (রাঃ) কিভাবে ইসলাম গ্রহন করেছেন ? দলে আলোচনা করে সংক্ষিপ্তভাবে উপস্থাপন কর ।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-Right-Up Arrow 8"/>
          <p:cNvSpPr/>
          <p:nvPr/>
        </p:nvSpPr>
        <p:spPr>
          <a:xfrm>
            <a:off x="685800" y="5093208"/>
            <a:ext cx="8001000" cy="1764792"/>
          </a:xfrm>
          <a:prstGeom prst="leftRight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 আলোচনা করে খাদিজা (রাঃ) চারিত্রিক গুনাবলি ৫টি বাক্যে উল্লেখ কর ।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77313"/>
          </a:xfrm>
          <a:prstGeom prst="rect">
            <a:avLst/>
          </a:prstGeom>
        </p:spPr>
      </p:pic>
      <p:sp>
        <p:nvSpPr>
          <p:cNvPr id="3" name="Up Ribbon 2"/>
          <p:cNvSpPr/>
          <p:nvPr/>
        </p:nvSpPr>
        <p:spPr>
          <a:xfrm>
            <a:off x="0" y="228600"/>
            <a:ext cx="9144000" cy="1447800"/>
          </a:xfrm>
          <a:prstGeom prst="ribbon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খাদিজা 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রাঃ) এর শ্রেষ্টত্ব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1676400" y="1536192"/>
            <a:ext cx="5791200" cy="6736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রাসুল (সাঃ) এর বাণি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209800"/>
            <a:ext cx="5896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খাদিজা (রাঃ) বিশ্বের শ্রেষ্ট নারী । (বুখারি)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160693"/>
            <a:ext cx="71016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আল্লাহ ও জিবরাইল (আঃ) এর পক্ষ থেকে খাদিজা (রাঃ) কে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  শুভেচ্ছা ও জান্নাতের সুসংবাদ প্রদান । (বুখারি ও মুসলিম)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338935"/>
            <a:ext cx="7742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আল্লাহ খাদিজার চেয়ে কোনো মহৎ নারি আমাকে দেননি । (মুসনাদে আহমদ)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105400"/>
            <a:ext cx="852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বিশ্বের সকল নারীর উপর চার জনের সম্মান রয়েছে । এর মধে খাদিজা (রাঃ) একজন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77313"/>
          </a:xfrm>
          <a:prstGeom prst="rect">
            <a:avLst/>
          </a:prstGeom>
        </p:spPr>
      </p:pic>
      <p:sp>
        <p:nvSpPr>
          <p:cNvPr id="3" name="Up Ribbon 2"/>
          <p:cNvSpPr/>
          <p:nvPr/>
        </p:nvSpPr>
        <p:spPr>
          <a:xfrm>
            <a:off x="2438400" y="152400"/>
            <a:ext cx="3886200" cy="1298448"/>
          </a:xfrm>
          <a:prstGeom prst="ribbon2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826700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খাদিজা (রাঃ) এর পিতার নাম কী ? </a:t>
            </a:r>
          </a:p>
          <a:p>
            <a:pPr>
              <a:buFont typeface="Wingdings" pitchFamily="2" charset="2"/>
              <a:buChar char="ü"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বিবাহের সময় খাদিজা (রাঃ) এর বয়স কত ছিল ? </a:t>
            </a:r>
          </a:p>
          <a:p>
            <a:pPr>
              <a:buFont typeface="Wingdings" pitchFamily="2" charset="2"/>
              <a:buChar char="ü"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খাদিজা (রাঃ) এর সন্তান- সন্ততির নাম উল্লেখ কর । </a:t>
            </a:r>
          </a:p>
          <a:p>
            <a:pPr>
              <a:buFont typeface="Wingdings" pitchFamily="2" charset="2"/>
              <a:buChar char="ü"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খাদিজা (রাঃ) ৩টি চারিত্রিক গুনাবলি বল । </a:t>
            </a:r>
          </a:p>
          <a:p>
            <a:pPr>
              <a:buFont typeface="Wingdings" pitchFamily="2" charset="2"/>
              <a:buChar char="ü"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খাদিজা (রাঃ) শ্রেষ্টত্বের ব্যাপারে রাসুল (সাঃ) এর ২টি বাণি উল্লেখ কর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773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76200"/>
            <a:ext cx="2350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বহুনির্বাচনী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অভীক্ষা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914400"/>
            <a:ext cx="8001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১। মহানবি (সাঃ) –এর প্রথম স্ত্রী ছিলেন-</a:t>
            </a:r>
          </a:p>
          <a:p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আয়শা (রাঃ)               (খ)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খাদিজা (রাঃ)                  (গ)  হাফসা (রাঃ)            (ঘ) মাইমুনা (রাঃ) 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1752600"/>
            <a:ext cx="8001000" cy="762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২। খাদিজা (রাঃ) – এর  উপাধি কোনটি ? </a:t>
            </a:r>
          </a:p>
          <a:p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তাহিরা              (খ)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সিদ্দিকা                  (গ)  আতিকা                  (ঘ)  জুহরা  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2590800"/>
            <a:ext cx="8001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৩। কে মহানবি (সাঃ) এর সঙ্গে খাদিজা (রাঃ) বিবাহের সকল ব্যবস্তা করেন ?  </a:t>
            </a:r>
          </a:p>
          <a:p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 পিতা আব্দুল্লাহ      (খ)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মাতা আমিনা            (গ)  চাচা আবু তালিব        (ঘ)  দাদা আব্দুল মুত্তালিব  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3429000"/>
            <a:ext cx="8001000" cy="762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৪। নারীদের মধ্যে সর্বপ্রথম ইসলাম গ্রহন করেন কে ? </a:t>
            </a:r>
          </a:p>
          <a:p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আয়শা (রাঃ)               (খ)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খাদিজা (রাঃ)                  (গ)  হাফসা (রাঃ)            (ঘ) মাইমুনা (রাঃ) 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400" y="4267200"/>
            <a:ext cx="8001000" cy="2590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৫। হযরত খাদিজা (রাঃ) ছিলেন- </a:t>
            </a:r>
          </a:p>
          <a:p>
            <a:pPr marL="400050" indent="-400050">
              <a:buFont typeface="+mj-lt"/>
              <a:buAutoNum type="romanLcPeriod"/>
            </a:pPr>
            <a:r>
              <a:rPr lang="bn-BD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রাসুল (সাঃ) এর চাচাতো বোন </a:t>
            </a:r>
          </a:p>
          <a:p>
            <a:pPr marL="400050" indent="-400050">
              <a:buFont typeface="+mj-lt"/>
              <a:buAutoNum type="romanLcPeriod"/>
            </a:pPr>
            <a:r>
              <a:rPr lang="bn-BD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ফাতিমা (রাঃ) এর মাতা </a:t>
            </a:r>
          </a:p>
          <a:p>
            <a:pPr marL="400050" indent="-400050">
              <a:buFont typeface="+mj-lt"/>
              <a:buAutoNum type="romanLcPeriod"/>
            </a:pPr>
            <a:r>
              <a:rPr lang="bn-BD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সৎ চরিত্রের অধিকারীনি </a:t>
            </a:r>
          </a:p>
          <a:p>
            <a:pPr marL="400050" indent="-400050"/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কোনটি সঠিক ? </a:t>
            </a:r>
            <a:r>
              <a:rPr lang="bn-BD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ও   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ও   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(গ)  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ও   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(ঘ) 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iii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667000" y="1219200"/>
            <a:ext cx="381000" cy="381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85800" y="2057400"/>
            <a:ext cx="381000" cy="381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91000" y="2971800"/>
            <a:ext cx="381000" cy="381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67000" y="3733800"/>
            <a:ext cx="381000" cy="381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29400" y="6019800"/>
            <a:ext cx="381000" cy="381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773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990600"/>
            <a:ext cx="7848600" cy="1676400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581400"/>
            <a:ext cx="7924800" cy="251460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খাদিজা (রাঃ) এর উত্তম গুনাবলির একটি তালিকা তৈরি করবে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77313"/>
          </a:xfrm>
          <a:prstGeom prst="rect">
            <a:avLst/>
          </a:prstGeom>
        </p:spPr>
      </p:pic>
      <p:pic>
        <p:nvPicPr>
          <p:cNvPr id="3" name="Picture 2" descr="Picture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524000" y="-533401"/>
            <a:ext cx="6324600" cy="8001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09800" y="1905000"/>
            <a:ext cx="4724400" cy="3200400"/>
          </a:xfrm>
          <a:prstGeom prst="roundRect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C0DDD"/>
                </a:solidFill>
                <a:effectLst/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bn-BD" sz="115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C0DDD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28800" y="152400"/>
            <a:ext cx="4876800" cy="762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আজ এ পর্যন্ত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90800" y="6172200"/>
            <a:ext cx="3886200" cy="762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আল্লাহ হাফিজ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77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81100" y="-1104902"/>
            <a:ext cx="6781800" cy="9144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1521493"/>
            <a:ext cx="2580775" cy="28219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45913" y="511314"/>
            <a:ext cx="2331087" cy="707886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2758440" y="4410081"/>
            <a:ext cx="4693920" cy="237171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মোঃ রফিকুল ইসলাম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MRT)</a:t>
            </a:r>
            <a:endParaRPr lang="bn-IN" dirty="0">
              <a:latin typeface="NikoshBAN" pitchFamily="2" charset="0"/>
              <a:cs typeface="NikoshBAN" pitchFamily="2" charset="0"/>
            </a:endParaRP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মোহাম্মদ আব্দুল আহাদ উচ্চ বিদ্যালয়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লক্ষীপুর,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ডাকঃ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লালাবাজার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থানাঃ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দক্ষিন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সুরমা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জিলাঃ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০১৭১৬৭৮৪৭০৪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76199"/>
            <a:ext cx="9144002" cy="67056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77313"/>
          </a:xfrm>
          <a:prstGeom prst="rect">
            <a:avLst/>
          </a:prstGeom>
        </p:spPr>
      </p:pic>
      <p:pic>
        <p:nvPicPr>
          <p:cNvPr id="3" name="Picture 2" descr="1267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14400"/>
            <a:ext cx="8001000" cy="5943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438400" y="5638800"/>
            <a:ext cx="4572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762000" y="3352800"/>
            <a:ext cx="7391400" cy="2133600"/>
          </a:xfrm>
          <a:prstGeom prst="flowChartMagneticDisk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প্রিয় শিক্ষার্থীরা , তোমরা বলতো রাসুল (সাঃ) এর প্রথম স্ত্রীর নাম কি 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77313"/>
          </a:xfrm>
          <a:prstGeom prst="rect">
            <a:avLst/>
          </a:prstGeom>
        </p:spPr>
      </p:pic>
      <p:sp>
        <p:nvSpPr>
          <p:cNvPr id="3" name="Down Arrow Callout 2"/>
          <p:cNvSpPr/>
          <p:nvPr/>
        </p:nvSpPr>
        <p:spPr>
          <a:xfrm>
            <a:off x="2133600" y="914400"/>
            <a:ext cx="4876800" cy="1219200"/>
          </a:xfrm>
          <a:prstGeom prst="downArrow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k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1" y="5029200"/>
            <a:ext cx="6400800" cy="1752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09800" y="6400800"/>
            <a:ext cx="4953000" cy="457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এর জীবনাদর্শ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55"/>
          <a:stretch/>
        </p:blipFill>
        <p:spPr bwMode="auto">
          <a:xfrm>
            <a:off x="5136707" y="1828800"/>
            <a:ext cx="3321494" cy="304800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6019800" y="2819400"/>
            <a:ext cx="2583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তারিখঃ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সময়ঃ ৪০ মিনিট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GB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905000"/>
            <a:ext cx="3505200" cy="2971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অধ্যায়ঃ পঞ্চম 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পাঠঃ ৪ 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পৃষ্টাঃ ১০৫-১০৬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773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800" y="990600"/>
            <a:ext cx="1981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শিখন ফল 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" y="2057400"/>
            <a:ext cx="7429500" cy="38472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 -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হযরত খাদিজা (রাঃ) পরিচয়, রাসুল (সাঃ) এর সাথে বিবাহ ও সন্তান-সন্তুতি সম্পর্কে বলতে পারবে।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হযরত খাদিজা (রাঃ) এর ইসলাম গ্রহণ ব্যাখ্যা করতে পারবে । </a:t>
            </a:r>
          </a:p>
          <a:p>
            <a:pPr marL="457200" indent="-457200">
              <a:buFont typeface="Wingdings" pitchFamily="2" charset="2"/>
              <a:buChar char="ü"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হযরত খাদিজা (রাঃ) চারিত্রিক গুনাবলি ও শ্রেষ্টত্ব বর্ননা করতে পারবে ।  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773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54114"/>
            <a:ext cx="5307863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হযরত খাদিজা (রাঃ) এর পরিচয় 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7FFDD1-6429-42DC-AD99-C112CBBB7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217FFDD1-6429-42DC-AD99-C112CBBB7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0A6FFE-9F1D-4E2B-9F4B-E33D6B9B5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280A6FFE-9F1D-4E2B-9F4B-E33D6B9B5D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79743C-DD9B-4A3C-B091-8DEBE3B04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CD79743C-DD9B-4A3C-B091-8DEBE3B045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75C753-917B-48EC-ACAA-BFA127DB0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9975C753-917B-48EC-ACAA-BFA127DB00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80625F-C86A-4FFF-8B65-4FF2A0AC4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B380625F-C86A-4FFF-8B65-4FF2A0AC4C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724FE2-5239-4786-AE6F-A19E0DAD7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70724FE2-5239-4786-AE6F-A19E0DAD7A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DEAF1A-2A46-40C1-94A8-10E75A582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42DEAF1A-2A46-40C1-94A8-10E75A582C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3F6F24-A9D9-4953-AA41-2E1C5F32E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CA3F6F24-A9D9-4953-AA41-2E1C5F32EF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87D91B-A1E9-4078-BBE9-E7BE888DD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F987D91B-A1E9-4078-BBE9-E7BE888DD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7E8B57-EF78-4346-A963-BB40AECC1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E67E8B57-EF78-4346-A963-BB40AECC13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9EA5B3-105C-4B9D-B499-FB7CCBDBD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D29EA5B3-105C-4B9D-B499-FB7CCBDBD1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19B91A-9719-40B9-BE13-0F8B1600B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EC19B91A-9719-40B9-BE13-0F8B1600B5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6EFAF3-8DBC-405C-9913-7BBD88DB5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C26EFAF3-8DBC-405C-9913-7BBD88DB59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DEBD3-81AB-423E-81C1-6D487F66A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">
                                            <p:graphicEl>
                                              <a:dgm id="{51CDEBD3-81AB-423E-81C1-6D487F66A5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85D68C-479E-4DF9-ABAD-8C3F6ADD8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">
                                            <p:graphicEl>
                                              <a:dgm id="{3585D68C-479E-4DF9-ABAD-8C3F6ADD8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714A31-0DC5-434D-8136-DADC0EB93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">
                                            <p:graphicEl>
                                              <a:dgm id="{2B714A31-0DC5-434D-8136-DADC0EB931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4CD515-E9ED-413A-B367-DFF2A0FC9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4">
                                            <p:graphicEl>
                                              <a:dgm id="{9C4CD515-E9ED-413A-B367-DFF2A0FC95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773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370" y="1219199"/>
            <a:ext cx="3392684" cy="2438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ight Arrow 3"/>
          <p:cNvSpPr/>
          <p:nvPr/>
        </p:nvSpPr>
        <p:spPr>
          <a:xfrm>
            <a:off x="533400" y="1066799"/>
            <a:ext cx="4648200" cy="25146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962400"/>
            <a:ext cx="7924800" cy="236220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হযরত খাদিজা (রাঃ) এর পরিচয় ৫টি বাক্যে উল্লেখ কর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0"/>
            <a:ext cx="9144000" cy="7086600"/>
          </a:xfrm>
          <a:prstGeom prst="rect">
            <a:avLst/>
          </a:prstGeom>
        </p:spPr>
      </p:pic>
      <p:sp>
        <p:nvSpPr>
          <p:cNvPr id="3" name="Wave 2"/>
          <p:cNvSpPr/>
          <p:nvPr/>
        </p:nvSpPr>
        <p:spPr>
          <a:xfrm>
            <a:off x="1676400" y="-152400"/>
            <a:ext cx="5867400" cy="914400"/>
          </a:xfrm>
          <a:prstGeom prst="wav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762000"/>
            <a:ext cx="7924799" cy="1552575"/>
          </a:xfrm>
          <a:prstGeom prst="rect">
            <a:avLst/>
          </a:prstGeom>
        </p:spPr>
      </p:pic>
      <p:pic>
        <p:nvPicPr>
          <p:cNvPr id="6" name="Picture 5" descr="recruitment-agency-good-for-busines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362200"/>
            <a:ext cx="8001000" cy="19812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419600" y="1524000"/>
            <a:ext cx="2819400" cy="6858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করতেন 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0" y="1066800"/>
            <a:ext cx="1905000" cy="381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খাদিজা (রাঃ)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67000" y="914400"/>
            <a:ext cx="5410200" cy="4572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ব্যবসা পরিচালনার জন্য লোক 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2856" y="4572000"/>
            <a:ext cx="7927744" cy="1147465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তাই সততা ও বিশ্বস্ততার জন্য মুহাম্মদ (সাঃ) কে এর জন্য অনুরোধ করেন ।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77313"/>
          </a:xfrm>
          <a:prstGeom prst="rect">
            <a:avLst/>
          </a:prstGeom>
        </p:spPr>
      </p:pic>
      <p:sp>
        <p:nvSpPr>
          <p:cNvPr id="3" name="Wave 2"/>
          <p:cNvSpPr/>
          <p:nvPr/>
        </p:nvSpPr>
        <p:spPr>
          <a:xfrm>
            <a:off x="1676400" y="152400"/>
            <a:ext cx="5867400" cy="914400"/>
          </a:xfrm>
          <a:prstGeom prst="wav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3122016124627pm28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43025"/>
            <a:ext cx="7620000" cy="3686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4953000"/>
            <a:ext cx="7848600" cy="137160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মুহাম্মদ (সাঃ) তাঁর ব্যবসার দায়িত্বভার গ্রহণ করেন ।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761</Words>
  <Application>Microsoft Office PowerPoint</Application>
  <PresentationFormat>On-screen Show (4:3)</PresentationFormat>
  <Paragraphs>115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PC</cp:lastModifiedBy>
  <cp:revision>32</cp:revision>
  <dcterms:created xsi:type="dcterms:W3CDTF">2006-08-16T00:00:00Z</dcterms:created>
  <dcterms:modified xsi:type="dcterms:W3CDTF">2019-08-14T16:28:58Z</dcterms:modified>
</cp:coreProperties>
</file>