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  <p:sldId id="276" r:id="rId10"/>
    <p:sldId id="277" r:id="rId11"/>
    <p:sldId id="278" r:id="rId12"/>
    <p:sldId id="279" r:id="rId13"/>
    <p:sldId id="280" r:id="rId14"/>
    <p:sldId id="281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ED60B-2871-424C-8C27-C46F8909F9F9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EFBC83-F344-419F-BDAC-5272350D889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মহানবি (সাঃ) এর কনিষ্ট কন্যা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F378250-8872-405B-84DC-C8F7C974E45B}" type="parTrans" cxnId="{7CB4DC36-47D9-4949-BAD9-9BBC37ECD055}">
      <dgm:prSet/>
      <dgm:spPr/>
      <dgm:t>
        <a:bodyPr/>
        <a:lstStyle/>
        <a:p>
          <a:endParaRPr lang="en-US"/>
        </a:p>
      </dgm:t>
    </dgm:pt>
    <dgm:pt modelId="{B610DEDD-6A36-4394-9CAF-FF15B7F598DD}" type="sibTrans" cxnId="{7CB4DC36-47D9-4949-BAD9-9BBC37ECD055}">
      <dgm:prSet/>
      <dgm:spPr/>
      <dgm:t>
        <a:bodyPr/>
        <a:lstStyle/>
        <a:p>
          <a:endParaRPr lang="en-US"/>
        </a:p>
      </dgm:t>
    </dgm:pt>
    <dgm:pt modelId="{96BCF98A-8A90-4423-9153-2B4244D731A1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৬০৫ খ্রিঃ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4EFD583-BAEF-4505-81CC-08F35B80B4B0}" type="parTrans" cxnId="{346A1F5D-E02F-46AC-AE2A-89E2CDBDA49D}">
      <dgm:prSet/>
      <dgm:spPr/>
      <dgm:t>
        <a:bodyPr/>
        <a:lstStyle/>
        <a:p>
          <a:endParaRPr lang="en-US"/>
        </a:p>
      </dgm:t>
    </dgm:pt>
    <dgm:pt modelId="{8D1C044F-6D10-4774-9409-DF8EB3E862A6}" type="sibTrans" cxnId="{346A1F5D-E02F-46AC-AE2A-89E2CDBDA49D}">
      <dgm:prSet/>
      <dgm:spPr/>
      <dgm:t>
        <a:bodyPr/>
        <a:lstStyle/>
        <a:p>
          <a:endParaRPr lang="en-US"/>
        </a:p>
      </dgm:t>
    </dgm:pt>
    <dgm:pt modelId="{C24A9D42-65BF-48B8-A356-225E7000AE6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তীক্ষ্ণ বুদ্ধিসম্পন্ন ও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সৎ চরিত্রের অধিকারী 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596424F-9E5A-4DC2-AC28-236B26FD58F9}" type="parTrans" cxnId="{F9FD8F62-64F8-43EB-B77A-D2227186A2EA}">
      <dgm:prSet/>
      <dgm:spPr/>
      <dgm:t>
        <a:bodyPr/>
        <a:lstStyle/>
        <a:p>
          <a:endParaRPr lang="en-US"/>
        </a:p>
      </dgm:t>
    </dgm:pt>
    <dgm:pt modelId="{DEC663CA-19A3-4EE3-918D-D851AB341A37}" type="sibTrans" cxnId="{F9FD8F62-64F8-43EB-B77A-D2227186A2EA}">
      <dgm:prSet/>
      <dgm:spPr/>
      <dgm:t>
        <a:bodyPr/>
        <a:lstStyle/>
        <a:p>
          <a:endParaRPr lang="en-US"/>
        </a:p>
      </dgm:t>
    </dgm:pt>
    <dgm:pt modelId="{CDFA5E76-6918-43F2-A2B3-33A23F47E580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উপাধি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যাহরা ও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বাতুল  </a:t>
          </a:r>
          <a:r>
            <a:rPr lang="bn-BD" sz="2500" dirty="0" smtClean="0">
              <a:latin typeface="NikoshBAN" pitchFamily="2" charset="0"/>
              <a:cs typeface="NikoshBAN" pitchFamily="2" charset="0"/>
            </a:rPr>
            <a:t> </a:t>
          </a:r>
          <a:endParaRPr lang="en-US" sz="2500" dirty="0">
            <a:latin typeface="NikoshBAN" pitchFamily="2" charset="0"/>
            <a:cs typeface="NikoshBAN" pitchFamily="2" charset="0"/>
          </a:endParaRPr>
        </a:p>
      </dgm:t>
    </dgm:pt>
    <dgm:pt modelId="{E3D347BB-E8F5-405C-84B6-9CEEBF9B9686}" type="parTrans" cxnId="{7D5ED46A-AC7C-444C-99B8-578AC691CAE5}">
      <dgm:prSet/>
      <dgm:spPr/>
      <dgm:t>
        <a:bodyPr/>
        <a:lstStyle/>
        <a:p>
          <a:endParaRPr lang="en-US"/>
        </a:p>
      </dgm:t>
    </dgm:pt>
    <dgm:pt modelId="{455AFA47-BD1E-470A-AACF-604C155C009B}" type="sibTrans" cxnId="{7D5ED46A-AC7C-444C-99B8-578AC691CAE5}">
      <dgm:prSet/>
      <dgm:spPr/>
      <dgm:t>
        <a:bodyPr/>
        <a:lstStyle/>
        <a:p>
          <a:endParaRPr lang="en-US"/>
        </a:p>
      </dgm:t>
    </dgm:pt>
    <dgm:pt modelId="{CA6B609F-21EA-4CAC-8438-9BBBFC2FC99D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 বিবাহ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২য় হিজরী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7691910-0D2C-46EF-A23A-D266BB84DBF1}" type="parTrans" cxnId="{C3784C95-B2D6-45E2-80AD-42BCC753A4A0}">
      <dgm:prSet/>
      <dgm:spPr/>
      <dgm:t>
        <a:bodyPr/>
        <a:lstStyle/>
        <a:p>
          <a:endParaRPr lang="en-US"/>
        </a:p>
      </dgm:t>
    </dgm:pt>
    <dgm:pt modelId="{762D6F64-EA4E-40D8-A463-7E3B0283288D}" type="sibTrans" cxnId="{C3784C95-B2D6-45E2-80AD-42BCC753A4A0}">
      <dgm:prSet/>
      <dgm:spPr/>
      <dgm:t>
        <a:bodyPr/>
        <a:lstStyle/>
        <a:p>
          <a:endParaRPr lang="en-US"/>
        </a:p>
      </dgm:t>
    </dgm:pt>
    <dgm:pt modelId="{3E28D2EC-CA60-4582-8944-D738187F36A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আলি (রাঃ) এর সাথে </a:t>
          </a:r>
        </a:p>
      </dgm:t>
    </dgm:pt>
    <dgm:pt modelId="{2B5B2634-2C9E-4A00-B270-C4BF0605E860}" type="parTrans" cxnId="{61A88FF7-4BA4-430B-BD8C-E56B6DA75C13}">
      <dgm:prSet/>
      <dgm:spPr/>
      <dgm:t>
        <a:bodyPr/>
        <a:lstStyle/>
        <a:p>
          <a:endParaRPr lang="en-US"/>
        </a:p>
      </dgm:t>
    </dgm:pt>
    <dgm:pt modelId="{A227A930-8DB0-430C-98DE-60AABB4F0CE6}" type="sibTrans" cxnId="{61A88FF7-4BA4-430B-BD8C-E56B6DA75C13}">
      <dgm:prSet/>
      <dgm:spPr/>
      <dgm:t>
        <a:bodyPr/>
        <a:lstStyle/>
        <a:p>
          <a:endParaRPr lang="en-US"/>
        </a:p>
      </dgm:t>
    </dgm:pt>
    <dgm:pt modelId="{B65C4998-E453-4447-A9B1-C569BF02529E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দেন মোহর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৪৮০-৫০০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দিরহাম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7485CE7-C3EE-4708-9FCD-99CB0AA6BE52}" type="parTrans" cxnId="{983A79F7-36AF-45C8-990B-1AEC5B2A1703}">
      <dgm:prSet/>
      <dgm:spPr/>
      <dgm:t>
        <a:bodyPr/>
        <a:lstStyle/>
        <a:p>
          <a:endParaRPr lang="en-US"/>
        </a:p>
      </dgm:t>
    </dgm:pt>
    <dgm:pt modelId="{C6BBCC4F-C271-4B8F-82F4-A6268E3BA2C3}" type="sibTrans" cxnId="{983A79F7-36AF-45C8-990B-1AEC5B2A1703}">
      <dgm:prSet/>
      <dgm:spPr/>
      <dgm:t>
        <a:bodyPr/>
        <a:lstStyle/>
        <a:p>
          <a:endParaRPr lang="en-US"/>
        </a:p>
      </dgm:t>
    </dgm:pt>
    <dgm:pt modelId="{18C6D16F-9913-4A40-9FB0-161873851A7C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ইন্তিকাল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১১ হিজরী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৩য় রমজান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E1BB293-5BFD-406B-9033-2F6290DFE079}" type="parTrans" cxnId="{AF2A4425-DF73-4051-9691-C2A420AFF634}">
      <dgm:prSet/>
      <dgm:spPr/>
      <dgm:t>
        <a:bodyPr/>
        <a:lstStyle/>
        <a:p>
          <a:endParaRPr lang="en-US"/>
        </a:p>
      </dgm:t>
    </dgm:pt>
    <dgm:pt modelId="{7913DFB7-E860-46A2-B9A4-8919E8840B3F}" type="sibTrans" cxnId="{AF2A4425-DF73-4051-9691-C2A420AFF634}">
      <dgm:prSet/>
      <dgm:spPr/>
      <dgm:t>
        <a:bodyPr/>
        <a:lstStyle/>
        <a:p>
          <a:endParaRPr lang="en-US"/>
        </a:p>
      </dgm:t>
    </dgm:pt>
    <dgm:pt modelId="{1670BF87-97F7-4557-A13F-B4EE90147E21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বয়স- ২৯ বছর</a:t>
          </a:r>
        </a:p>
        <a:p>
          <a:r>
            <a:rPr lang="bn-BD" sz="2000" smtClean="0">
              <a:latin typeface="NikoshBAN" pitchFamily="2" charset="0"/>
              <a:cs typeface="NikoshBAN" pitchFamily="2" charset="0"/>
            </a:rPr>
            <a:t>দাফনঃ জান্নাতুল বাকিতে  </a:t>
          </a:r>
          <a:r>
            <a:rPr lang="bn-BD" sz="240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0BC5474-7AB7-43FB-B0E0-B40A7F19C760}" type="parTrans" cxnId="{6B33AEEA-BEE5-4EEF-AAF5-3BD3EB4B3371}">
      <dgm:prSet/>
      <dgm:spPr/>
      <dgm:t>
        <a:bodyPr/>
        <a:lstStyle/>
        <a:p>
          <a:endParaRPr lang="en-US"/>
        </a:p>
      </dgm:t>
    </dgm:pt>
    <dgm:pt modelId="{55CFAA4E-B016-476D-85FB-383AE1B4F89B}" type="sibTrans" cxnId="{6B33AEEA-BEE5-4EEF-AAF5-3BD3EB4B3371}">
      <dgm:prSet/>
      <dgm:spPr/>
      <dgm:t>
        <a:bodyPr/>
        <a:lstStyle/>
        <a:p>
          <a:endParaRPr lang="en-US"/>
        </a:p>
      </dgm:t>
    </dgm:pt>
    <dgm:pt modelId="{868CCAC9-0615-4685-AE92-40C70D80C0E3}" type="pres">
      <dgm:prSet presAssocID="{029ED60B-2871-424C-8C27-C46F8909F9F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9212A4B-3694-43CD-95BF-18245746923D}" type="pres">
      <dgm:prSet presAssocID="{ACEFBC83-F344-419F-BDAC-5272350D889B}" presName="firstNode" presStyleLbl="node1" presStyleIdx="0" presStyleCnt="9" custScaleX="150835" custScaleY="100000" custLinFactNeighborY="-24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B236D-50E2-4B8D-B9F0-78CAA5376D38}" type="pres">
      <dgm:prSet presAssocID="{B610DEDD-6A36-4394-9CAF-FF15B7F598D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69239B8-4D72-459D-AC70-5ED08187FDCF}" type="pres">
      <dgm:prSet presAssocID="{96BCF98A-8A90-4423-9153-2B4244D731A1}" presName="middleNode" presStyleCnt="0"/>
      <dgm:spPr/>
    </dgm:pt>
    <dgm:pt modelId="{20DCC189-4062-4540-BF7A-89402A7792E2}" type="pres">
      <dgm:prSet presAssocID="{96BCF98A-8A90-4423-9153-2B4244D731A1}" presName="padding" presStyleLbl="node1" presStyleIdx="0" presStyleCnt="9"/>
      <dgm:spPr/>
    </dgm:pt>
    <dgm:pt modelId="{B624F015-EF93-4AC9-9074-25723A72DB5A}" type="pres">
      <dgm:prSet presAssocID="{96BCF98A-8A90-4423-9153-2B4244D731A1}" presName="shape" presStyleLbl="node1" presStyleIdx="1" presStyleCnt="9" custScaleX="235357" custScaleY="16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C0C90-B67D-4000-8576-C4ADD50B179D}" type="pres">
      <dgm:prSet presAssocID="{8D1C044F-6D10-4774-9409-DF8EB3E862A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D231B2F-20F5-45A4-9F3B-AB45CF77F0E2}" type="pres">
      <dgm:prSet presAssocID="{C24A9D42-65BF-48B8-A356-225E7000AE6B}" presName="middleNode" presStyleCnt="0"/>
      <dgm:spPr/>
    </dgm:pt>
    <dgm:pt modelId="{641D42EB-A3B1-4589-953B-A17EC92D445A}" type="pres">
      <dgm:prSet presAssocID="{C24A9D42-65BF-48B8-A356-225E7000AE6B}" presName="padding" presStyleLbl="node1" presStyleIdx="1" presStyleCnt="9"/>
      <dgm:spPr/>
    </dgm:pt>
    <dgm:pt modelId="{5EFEB41F-90E9-4340-9834-F208CA83CE29}" type="pres">
      <dgm:prSet presAssocID="{C24A9D42-65BF-48B8-A356-225E7000AE6B}" presName="shape" presStyleLbl="node1" presStyleIdx="2" presStyleCnt="9" custScaleX="245096" custScaleY="182431" custLinFactNeighborY="-11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B5ED-0C03-46D7-9C84-C51803D429C5}" type="pres">
      <dgm:prSet presAssocID="{DEC663CA-19A3-4EE3-918D-D851AB341A37}" presName="sibTrans" presStyleLbl="sibTrans2D1" presStyleIdx="2" presStyleCnt="8"/>
      <dgm:spPr/>
      <dgm:t>
        <a:bodyPr/>
        <a:lstStyle/>
        <a:p>
          <a:endParaRPr lang="en-US"/>
        </a:p>
      </dgm:t>
    </dgm:pt>
    <dgm:pt modelId="{D57F8E29-545F-4AC9-8B88-F91C32B3680B}" type="pres">
      <dgm:prSet presAssocID="{CDFA5E76-6918-43F2-A2B3-33A23F47E580}" presName="middleNode" presStyleCnt="0"/>
      <dgm:spPr/>
    </dgm:pt>
    <dgm:pt modelId="{42F2DDFB-828A-410A-8033-F4D609EA437B}" type="pres">
      <dgm:prSet presAssocID="{CDFA5E76-6918-43F2-A2B3-33A23F47E580}" presName="padding" presStyleLbl="node1" presStyleIdx="2" presStyleCnt="9"/>
      <dgm:spPr/>
    </dgm:pt>
    <dgm:pt modelId="{24A150F2-5CB2-4CAD-BDDA-E080B81DB98B}" type="pres">
      <dgm:prSet presAssocID="{CDFA5E76-6918-43F2-A2B3-33A23F47E580}" presName="shape" presStyleLbl="node1" presStyleIdx="3" presStyleCnt="9" custScaleX="262825" custScaleY="186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9BF4A-34CF-41A4-A771-91C4C5D7F8BB}" type="pres">
      <dgm:prSet presAssocID="{455AFA47-BD1E-470A-AACF-604C155C009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AE01C9DC-3A66-4BB3-AE1B-32AA7AC85EA1}" type="pres">
      <dgm:prSet presAssocID="{CA6B609F-21EA-4CAC-8438-9BBBFC2FC99D}" presName="middleNode" presStyleCnt="0"/>
      <dgm:spPr/>
    </dgm:pt>
    <dgm:pt modelId="{061003FC-1B30-400A-9393-2874D14E1573}" type="pres">
      <dgm:prSet presAssocID="{CA6B609F-21EA-4CAC-8438-9BBBFC2FC99D}" presName="padding" presStyleLbl="node1" presStyleIdx="3" presStyleCnt="9"/>
      <dgm:spPr/>
    </dgm:pt>
    <dgm:pt modelId="{50B7B707-9EF6-4593-A943-EA34681EC866}" type="pres">
      <dgm:prSet presAssocID="{CA6B609F-21EA-4CAC-8438-9BBBFC2FC99D}" presName="shape" presStyleLbl="node1" presStyleIdx="4" presStyleCnt="9" custScaleX="231032" custScaleY="204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53368-1187-4934-B43A-52399BEBD792}" type="pres">
      <dgm:prSet presAssocID="{762D6F64-EA4E-40D8-A463-7E3B0283288D}" presName="sibTrans" presStyleLbl="sibTrans2D1" presStyleIdx="4" presStyleCnt="8"/>
      <dgm:spPr/>
      <dgm:t>
        <a:bodyPr/>
        <a:lstStyle/>
        <a:p>
          <a:endParaRPr lang="en-US"/>
        </a:p>
      </dgm:t>
    </dgm:pt>
    <dgm:pt modelId="{E9FE9481-365D-453D-942D-49310DFC1421}" type="pres">
      <dgm:prSet presAssocID="{3E28D2EC-CA60-4582-8944-D738187F36AB}" presName="middleNode" presStyleCnt="0"/>
      <dgm:spPr/>
    </dgm:pt>
    <dgm:pt modelId="{1DAC97D1-3C50-45C6-9294-4634A78D0FEF}" type="pres">
      <dgm:prSet presAssocID="{3E28D2EC-CA60-4582-8944-D738187F36AB}" presName="padding" presStyleLbl="node1" presStyleIdx="4" presStyleCnt="9"/>
      <dgm:spPr/>
    </dgm:pt>
    <dgm:pt modelId="{F2CF7C54-D859-4A1E-9048-99915E6BF233}" type="pres">
      <dgm:prSet presAssocID="{3E28D2EC-CA60-4582-8944-D738187F36AB}" presName="shape" presStyleLbl="node1" presStyleIdx="5" presStyleCnt="9" custScaleX="231032" custScaleY="165005" custLinFactNeighborY="-37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05087-5031-42E6-BDFF-3B97DC68CB70}" type="pres">
      <dgm:prSet presAssocID="{A227A930-8DB0-430C-98DE-60AABB4F0CE6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2C9838B-5E38-4B40-84EC-49EC4CAD6801}" type="pres">
      <dgm:prSet presAssocID="{B65C4998-E453-4447-A9B1-C569BF02529E}" presName="middleNode" presStyleCnt="0"/>
      <dgm:spPr/>
    </dgm:pt>
    <dgm:pt modelId="{E5ABA103-028C-4DD4-8B28-D0DD767C51F2}" type="pres">
      <dgm:prSet presAssocID="{B65C4998-E453-4447-A9B1-C569BF02529E}" presName="padding" presStyleLbl="node1" presStyleIdx="5" presStyleCnt="9"/>
      <dgm:spPr/>
    </dgm:pt>
    <dgm:pt modelId="{3F221E29-5CC4-4926-A030-192A21DFE200}" type="pres">
      <dgm:prSet presAssocID="{B65C4998-E453-4447-A9B1-C569BF02529E}" presName="shape" presStyleLbl="node1" presStyleIdx="6" presStyleCnt="9" custScaleX="261017" custScaleY="199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EE167-4695-41CF-B734-5E7EF192A940}" type="pres">
      <dgm:prSet presAssocID="{C6BBCC4F-C271-4B8F-82F4-A6268E3BA2C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D3F4A54-BD99-44EF-8AEE-0C47FA4057F3}" type="pres">
      <dgm:prSet presAssocID="{18C6D16F-9913-4A40-9FB0-161873851A7C}" presName="middleNode" presStyleCnt="0"/>
      <dgm:spPr/>
    </dgm:pt>
    <dgm:pt modelId="{B8D63A52-A789-4938-BC8F-3622D6C58692}" type="pres">
      <dgm:prSet presAssocID="{18C6D16F-9913-4A40-9FB0-161873851A7C}" presName="padding" presStyleLbl="node1" presStyleIdx="6" presStyleCnt="9"/>
      <dgm:spPr/>
    </dgm:pt>
    <dgm:pt modelId="{48E876B6-D252-46D5-A75A-47E14B328353}" type="pres">
      <dgm:prSet presAssocID="{18C6D16F-9913-4A40-9FB0-161873851A7C}" presName="shape" presStyleLbl="node1" presStyleIdx="7" presStyleCnt="9" custScaleX="259822" custScaleY="19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66666-2689-45E2-BFC7-10F2737510D8}" type="pres">
      <dgm:prSet presAssocID="{7913DFB7-E860-46A2-B9A4-8919E8840B3F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2C0F0A3-A617-46BC-9B8A-50A6A7C3A09E}" type="pres">
      <dgm:prSet presAssocID="{1670BF87-97F7-4557-A13F-B4EE90147E21}" presName="lastNode" presStyleLbl="node1" presStyleIdx="8" presStyleCnt="9" custScaleX="243883" custScaleY="127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0C5EF-884E-4C3A-A9B8-CC661F7C7586}" type="presOf" srcId="{96BCF98A-8A90-4423-9153-2B4244D731A1}" destId="{B624F015-EF93-4AC9-9074-25723A72DB5A}" srcOrd="0" destOrd="0" presId="urn:microsoft.com/office/officeart/2005/8/layout/bProcess2"/>
    <dgm:cxn modelId="{D715E0FA-04E6-4BBE-842A-5CBDDA350909}" type="presOf" srcId="{CA6B609F-21EA-4CAC-8438-9BBBFC2FC99D}" destId="{50B7B707-9EF6-4593-A943-EA34681EC866}" srcOrd="0" destOrd="0" presId="urn:microsoft.com/office/officeart/2005/8/layout/bProcess2"/>
    <dgm:cxn modelId="{1B8C8EA4-26BF-4175-BDAD-62D538B021B7}" type="presOf" srcId="{8D1C044F-6D10-4774-9409-DF8EB3E862A6}" destId="{E7CC0C90-B67D-4000-8576-C4ADD50B179D}" srcOrd="0" destOrd="0" presId="urn:microsoft.com/office/officeart/2005/8/layout/bProcess2"/>
    <dgm:cxn modelId="{7D5ED46A-AC7C-444C-99B8-578AC691CAE5}" srcId="{029ED60B-2871-424C-8C27-C46F8909F9F9}" destId="{CDFA5E76-6918-43F2-A2B3-33A23F47E580}" srcOrd="3" destOrd="0" parTransId="{E3D347BB-E8F5-405C-84B6-9CEEBF9B9686}" sibTransId="{455AFA47-BD1E-470A-AACF-604C155C009B}"/>
    <dgm:cxn modelId="{F9FD8F62-64F8-43EB-B77A-D2227186A2EA}" srcId="{029ED60B-2871-424C-8C27-C46F8909F9F9}" destId="{C24A9D42-65BF-48B8-A356-225E7000AE6B}" srcOrd="2" destOrd="0" parTransId="{D596424F-9E5A-4DC2-AC28-236B26FD58F9}" sibTransId="{DEC663CA-19A3-4EE3-918D-D851AB341A37}"/>
    <dgm:cxn modelId="{2DD65AF1-E5B7-4E9A-8961-A5DB93A685ED}" type="presOf" srcId="{455AFA47-BD1E-470A-AACF-604C155C009B}" destId="{9909BF4A-34CF-41A4-A771-91C4C5D7F8BB}" srcOrd="0" destOrd="0" presId="urn:microsoft.com/office/officeart/2005/8/layout/bProcess2"/>
    <dgm:cxn modelId="{A54DFA92-7673-4E38-AEBA-73DF1C5A6C43}" type="presOf" srcId="{18C6D16F-9913-4A40-9FB0-161873851A7C}" destId="{48E876B6-D252-46D5-A75A-47E14B328353}" srcOrd="0" destOrd="0" presId="urn:microsoft.com/office/officeart/2005/8/layout/bProcess2"/>
    <dgm:cxn modelId="{6B33AEEA-BEE5-4EEF-AAF5-3BD3EB4B3371}" srcId="{029ED60B-2871-424C-8C27-C46F8909F9F9}" destId="{1670BF87-97F7-4557-A13F-B4EE90147E21}" srcOrd="8" destOrd="0" parTransId="{70BC5474-7AB7-43FB-B0E0-B40A7F19C760}" sibTransId="{55CFAA4E-B016-476D-85FB-383AE1B4F89B}"/>
    <dgm:cxn modelId="{61A88FF7-4BA4-430B-BD8C-E56B6DA75C13}" srcId="{029ED60B-2871-424C-8C27-C46F8909F9F9}" destId="{3E28D2EC-CA60-4582-8944-D738187F36AB}" srcOrd="5" destOrd="0" parTransId="{2B5B2634-2C9E-4A00-B270-C4BF0605E860}" sibTransId="{A227A930-8DB0-430C-98DE-60AABB4F0CE6}"/>
    <dgm:cxn modelId="{AF2A4425-DF73-4051-9691-C2A420AFF634}" srcId="{029ED60B-2871-424C-8C27-C46F8909F9F9}" destId="{18C6D16F-9913-4A40-9FB0-161873851A7C}" srcOrd="7" destOrd="0" parTransId="{2E1BB293-5BFD-406B-9033-2F6290DFE079}" sibTransId="{7913DFB7-E860-46A2-B9A4-8919E8840B3F}"/>
    <dgm:cxn modelId="{0383C384-FEE4-415D-A048-52044E0456BB}" type="presOf" srcId="{762D6F64-EA4E-40D8-A463-7E3B0283288D}" destId="{6F753368-1187-4934-B43A-52399BEBD792}" srcOrd="0" destOrd="0" presId="urn:microsoft.com/office/officeart/2005/8/layout/bProcess2"/>
    <dgm:cxn modelId="{7CB4DC36-47D9-4949-BAD9-9BBC37ECD055}" srcId="{029ED60B-2871-424C-8C27-C46F8909F9F9}" destId="{ACEFBC83-F344-419F-BDAC-5272350D889B}" srcOrd="0" destOrd="0" parTransId="{CF378250-8872-405B-84DC-C8F7C974E45B}" sibTransId="{B610DEDD-6A36-4394-9CAF-FF15B7F598DD}"/>
    <dgm:cxn modelId="{92D5DF80-B2C0-4FE9-83CE-6C340C88B7E9}" type="presOf" srcId="{CDFA5E76-6918-43F2-A2B3-33A23F47E580}" destId="{24A150F2-5CB2-4CAD-BDDA-E080B81DB98B}" srcOrd="0" destOrd="0" presId="urn:microsoft.com/office/officeart/2005/8/layout/bProcess2"/>
    <dgm:cxn modelId="{2301F26F-66D0-4C06-94CD-00320B32B30A}" type="presOf" srcId="{C6BBCC4F-C271-4B8F-82F4-A6268E3BA2C3}" destId="{4AEEE167-4695-41CF-B734-5E7EF192A940}" srcOrd="0" destOrd="0" presId="urn:microsoft.com/office/officeart/2005/8/layout/bProcess2"/>
    <dgm:cxn modelId="{5B36A0F6-D96C-4500-A8E3-5B6CCA029BB6}" type="presOf" srcId="{B65C4998-E453-4447-A9B1-C569BF02529E}" destId="{3F221E29-5CC4-4926-A030-192A21DFE200}" srcOrd="0" destOrd="0" presId="urn:microsoft.com/office/officeart/2005/8/layout/bProcess2"/>
    <dgm:cxn modelId="{04E82AB3-494F-4009-85AE-3A42BE4D0EC1}" type="presOf" srcId="{C24A9D42-65BF-48B8-A356-225E7000AE6B}" destId="{5EFEB41F-90E9-4340-9834-F208CA83CE29}" srcOrd="0" destOrd="0" presId="urn:microsoft.com/office/officeart/2005/8/layout/bProcess2"/>
    <dgm:cxn modelId="{C3784C95-B2D6-45E2-80AD-42BCC753A4A0}" srcId="{029ED60B-2871-424C-8C27-C46F8909F9F9}" destId="{CA6B609F-21EA-4CAC-8438-9BBBFC2FC99D}" srcOrd="4" destOrd="0" parTransId="{A7691910-0D2C-46EF-A23A-D266BB84DBF1}" sibTransId="{762D6F64-EA4E-40D8-A463-7E3B0283288D}"/>
    <dgm:cxn modelId="{346A1F5D-E02F-46AC-AE2A-89E2CDBDA49D}" srcId="{029ED60B-2871-424C-8C27-C46F8909F9F9}" destId="{96BCF98A-8A90-4423-9153-2B4244D731A1}" srcOrd="1" destOrd="0" parTransId="{14EFD583-BAEF-4505-81CC-08F35B80B4B0}" sibTransId="{8D1C044F-6D10-4774-9409-DF8EB3E862A6}"/>
    <dgm:cxn modelId="{983A79F7-36AF-45C8-990B-1AEC5B2A1703}" srcId="{029ED60B-2871-424C-8C27-C46F8909F9F9}" destId="{B65C4998-E453-4447-A9B1-C569BF02529E}" srcOrd="6" destOrd="0" parTransId="{D7485CE7-C3EE-4708-9FCD-99CB0AA6BE52}" sibTransId="{C6BBCC4F-C271-4B8F-82F4-A6268E3BA2C3}"/>
    <dgm:cxn modelId="{B05A70F2-7232-41ED-BDEC-9E17C1C74555}" type="presOf" srcId="{1670BF87-97F7-4557-A13F-B4EE90147E21}" destId="{A2C0F0A3-A617-46BC-9B8A-50A6A7C3A09E}" srcOrd="0" destOrd="0" presId="urn:microsoft.com/office/officeart/2005/8/layout/bProcess2"/>
    <dgm:cxn modelId="{B7CEB06D-B583-4744-87C6-C4784EA855C5}" type="presOf" srcId="{7913DFB7-E860-46A2-B9A4-8919E8840B3F}" destId="{5FB66666-2689-45E2-BFC7-10F2737510D8}" srcOrd="0" destOrd="0" presId="urn:microsoft.com/office/officeart/2005/8/layout/bProcess2"/>
    <dgm:cxn modelId="{FD90E7B3-2D0C-48BA-886B-763197AF1518}" type="presOf" srcId="{ACEFBC83-F344-419F-BDAC-5272350D889B}" destId="{99212A4B-3694-43CD-95BF-18245746923D}" srcOrd="0" destOrd="0" presId="urn:microsoft.com/office/officeart/2005/8/layout/bProcess2"/>
    <dgm:cxn modelId="{3767D9F8-95F0-41F5-B6F0-7BB9FB9C95AA}" type="presOf" srcId="{3E28D2EC-CA60-4582-8944-D738187F36AB}" destId="{F2CF7C54-D859-4A1E-9048-99915E6BF233}" srcOrd="0" destOrd="0" presId="urn:microsoft.com/office/officeart/2005/8/layout/bProcess2"/>
    <dgm:cxn modelId="{98AF1DC9-3FAB-4249-BA40-EDB3D629ACC9}" type="presOf" srcId="{A227A930-8DB0-430C-98DE-60AABB4F0CE6}" destId="{84305087-5031-42E6-BDFF-3B97DC68CB70}" srcOrd="0" destOrd="0" presId="urn:microsoft.com/office/officeart/2005/8/layout/bProcess2"/>
    <dgm:cxn modelId="{5398327F-A7CB-4806-BD2E-94CC333EF294}" type="presOf" srcId="{029ED60B-2871-424C-8C27-C46F8909F9F9}" destId="{868CCAC9-0615-4685-AE92-40C70D80C0E3}" srcOrd="0" destOrd="0" presId="urn:microsoft.com/office/officeart/2005/8/layout/bProcess2"/>
    <dgm:cxn modelId="{5913C3F5-FB7E-4483-98ED-994410ADC43B}" type="presOf" srcId="{B610DEDD-6A36-4394-9CAF-FF15B7F598DD}" destId="{A4FB236D-50E2-4B8D-B9F0-78CAA5376D38}" srcOrd="0" destOrd="0" presId="urn:microsoft.com/office/officeart/2005/8/layout/bProcess2"/>
    <dgm:cxn modelId="{6473DFC4-694A-49CF-B7B4-3126945B9C9E}" type="presOf" srcId="{DEC663CA-19A3-4EE3-918D-D851AB341A37}" destId="{4B85B5ED-0C03-46D7-9C84-C51803D429C5}" srcOrd="0" destOrd="0" presId="urn:microsoft.com/office/officeart/2005/8/layout/bProcess2"/>
    <dgm:cxn modelId="{D3D13C1E-6BA6-475F-A453-0D050EC95AA0}" type="presParOf" srcId="{868CCAC9-0615-4685-AE92-40C70D80C0E3}" destId="{99212A4B-3694-43CD-95BF-18245746923D}" srcOrd="0" destOrd="0" presId="urn:microsoft.com/office/officeart/2005/8/layout/bProcess2"/>
    <dgm:cxn modelId="{0958ECC1-EDC8-419C-90EC-B4F88EB3D1FA}" type="presParOf" srcId="{868CCAC9-0615-4685-AE92-40C70D80C0E3}" destId="{A4FB236D-50E2-4B8D-B9F0-78CAA5376D38}" srcOrd="1" destOrd="0" presId="urn:microsoft.com/office/officeart/2005/8/layout/bProcess2"/>
    <dgm:cxn modelId="{29AC187F-2C79-4500-A0B9-4FE27A182EC7}" type="presParOf" srcId="{868CCAC9-0615-4685-AE92-40C70D80C0E3}" destId="{C69239B8-4D72-459D-AC70-5ED08187FDCF}" srcOrd="2" destOrd="0" presId="urn:microsoft.com/office/officeart/2005/8/layout/bProcess2"/>
    <dgm:cxn modelId="{0455ACF8-B58D-499C-90AE-0F8003C5C8B7}" type="presParOf" srcId="{C69239B8-4D72-459D-AC70-5ED08187FDCF}" destId="{20DCC189-4062-4540-BF7A-89402A7792E2}" srcOrd="0" destOrd="0" presId="urn:microsoft.com/office/officeart/2005/8/layout/bProcess2"/>
    <dgm:cxn modelId="{4F506560-ED02-4A76-833F-1399F9A5990E}" type="presParOf" srcId="{C69239B8-4D72-459D-AC70-5ED08187FDCF}" destId="{B624F015-EF93-4AC9-9074-25723A72DB5A}" srcOrd="1" destOrd="0" presId="urn:microsoft.com/office/officeart/2005/8/layout/bProcess2"/>
    <dgm:cxn modelId="{A8469709-FF0D-45E6-B644-B2262D903402}" type="presParOf" srcId="{868CCAC9-0615-4685-AE92-40C70D80C0E3}" destId="{E7CC0C90-B67D-4000-8576-C4ADD50B179D}" srcOrd="3" destOrd="0" presId="urn:microsoft.com/office/officeart/2005/8/layout/bProcess2"/>
    <dgm:cxn modelId="{49F1B90E-A489-4296-BE5E-A0EC73E39130}" type="presParOf" srcId="{868CCAC9-0615-4685-AE92-40C70D80C0E3}" destId="{ED231B2F-20F5-45A4-9F3B-AB45CF77F0E2}" srcOrd="4" destOrd="0" presId="urn:microsoft.com/office/officeart/2005/8/layout/bProcess2"/>
    <dgm:cxn modelId="{90649861-9457-47A6-BD6B-950EBE6AF193}" type="presParOf" srcId="{ED231B2F-20F5-45A4-9F3B-AB45CF77F0E2}" destId="{641D42EB-A3B1-4589-953B-A17EC92D445A}" srcOrd="0" destOrd="0" presId="urn:microsoft.com/office/officeart/2005/8/layout/bProcess2"/>
    <dgm:cxn modelId="{D4B04413-0B50-47FA-B7DF-651CA30CF55E}" type="presParOf" srcId="{ED231B2F-20F5-45A4-9F3B-AB45CF77F0E2}" destId="{5EFEB41F-90E9-4340-9834-F208CA83CE29}" srcOrd="1" destOrd="0" presId="urn:microsoft.com/office/officeart/2005/8/layout/bProcess2"/>
    <dgm:cxn modelId="{E6C0B6EF-78AA-4E4F-9F56-91BEF44B7598}" type="presParOf" srcId="{868CCAC9-0615-4685-AE92-40C70D80C0E3}" destId="{4B85B5ED-0C03-46D7-9C84-C51803D429C5}" srcOrd="5" destOrd="0" presId="urn:microsoft.com/office/officeart/2005/8/layout/bProcess2"/>
    <dgm:cxn modelId="{4A44AD17-4827-43E4-BEBB-675D23155A13}" type="presParOf" srcId="{868CCAC9-0615-4685-AE92-40C70D80C0E3}" destId="{D57F8E29-545F-4AC9-8B88-F91C32B3680B}" srcOrd="6" destOrd="0" presId="urn:microsoft.com/office/officeart/2005/8/layout/bProcess2"/>
    <dgm:cxn modelId="{BA8FC90E-CEF5-4574-867D-F99B5F807805}" type="presParOf" srcId="{D57F8E29-545F-4AC9-8B88-F91C32B3680B}" destId="{42F2DDFB-828A-410A-8033-F4D609EA437B}" srcOrd="0" destOrd="0" presId="urn:microsoft.com/office/officeart/2005/8/layout/bProcess2"/>
    <dgm:cxn modelId="{93F80F4A-E9E6-41E3-A5C4-1FA99BD90E96}" type="presParOf" srcId="{D57F8E29-545F-4AC9-8B88-F91C32B3680B}" destId="{24A150F2-5CB2-4CAD-BDDA-E080B81DB98B}" srcOrd="1" destOrd="0" presId="urn:microsoft.com/office/officeart/2005/8/layout/bProcess2"/>
    <dgm:cxn modelId="{C51814C3-4C90-4D96-AF2C-1A017241A06D}" type="presParOf" srcId="{868CCAC9-0615-4685-AE92-40C70D80C0E3}" destId="{9909BF4A-34CF-41A4-A771-91C4C5D7F8BB}" srcOrd="7" destOrd="0" presId="urn:microsoft.com/office/officeart/2005/8/layout/bProcess2"/>
    <dgm:cxn modelId="{4E8B07C5-83AF-48A9-8B76-97F0A14CCC5A}" type="presParOf" srcId="{868CCAC9-0615-4685-AE92-40C70D80C0E3}" destId="{AE01C9DC-3A66-4BB3-AE1B-32AA7AC85EA1}" srcOrd="8" destOrd="0" presId="urn:microsoft.com/office/officeart/2005/8/layout/bProcess2"/>
    <dgm:cxn modelId="{91B78151-178A-4B15-95C8-88C1F605A068}" type="presParOf" srcId="{AE01C9DC-3A66-4BB3-AE1B-32AA7AC85EA1}" destId="{061003FC-1B30-400A-9393-2874D14E1573}" srcOrd="0" destOrd="0" presId="urn:microsoft.com/office/officeart/2005/8/layout/bProcess2"/>
    <dgm:cxn modelId="{9C9A8D7E-0981-4D35-8775-C9B3C5F7DC0D}" type="presParOf" srcId="{AE01C9DC-3A66-4BB3-AE1B-32AA7AC85EA1}" destId="{50B7B707-9EF6-4593-A943-EA34681EC866}" srcOrd="1" destOrd="0" presId="urn:microsoft.com/office/officeart/2005/8/layout/bProcess2"/>
    <dgm:cxn modelId="{56ACA479-F45E-4FC5-B4F2-9AA8FC58AD5C}" type="presParOf" srcId="{868CCAC9-0615-4685-AE92-40C70D80C0E3}" destId="{6F753368-1187-4934-B43A-52399BEBD792}" srcOrd="9" destOrd="0" presId="urn:microsoft.com/office/officeart/2005/8/layout/bProcess2"/>
    <dgm:cxn modelId="{AEF219F0-6308-4F75-9A57-C6E97F143EA5}" type="presParOf" srcId="{868CCAC9-0615-4685-AE92-40C70D80C0E3}" destId="{E9FE9481-365D-453D-942D-49310DFC1421}" srcOrd="10" destOrd="0" presId="urn:microsoft.com/office/officeart/2005/8/layout/bProcess2"/>
    <dgm:cxn modelId="{33A0970C-8BC4-45E7-92B1-140457130DD4}" type="presParOf" srcId="{E9FE9481-365D-453D-942D-49310DFC1421}" destId="{1DAC97D1-3C50-45C6-9294-4634A78D0FEF}" srcOrd="0" destOrd="0" presId="urn:microsoft.com/office/officeart/2005/8/layout/bProcess2"/>
    <dgm:cxn modelId="{F7D720B6-DE2F-41B1-9752-BA395872F7E7}" type="presParOf" srcId="{E9FE9481-365D-453D-942D-49310DFC1421}" destId="{F2CF7C54-D859-4A1E-9048-99915E6BF233}" srcOrd="1" destOrd="0" presId="urn:microsoft.com/office/officeart/2005/8/layout/bProcess2"/>
    <dgm:cxn modelId="{1D4B2C8F-0CD0-4F68-A8E2-C2131363EE67}" type="presParOf" srcId="{868CCAC9-0615-4685-AE92-40C70D80C0E3}" destId="{84305087-5031-42E6-BDFF-3B97DC68CB70}" srcOrd="11" destOrd="0" presId="urn:microsoft.com/office/officeart/2005/8/layout/bProcess2"/>
    <dgm:cxn modelId="{C3611D20-75C5-47ED-B58E-AB329072FF80}" type="presParOf" srcId="{868CCAC9-0615-4685-AE92-40C70D80C0E3}" destId="{E2C9838B-5E38-4B40-84EC-49EC4CAD6801}" srcOrd="12" destOrd="0" presId="urn:microsoft.com/office/officeart/2005/8/layout/bProcess2"/>
    <dgm:cxn modelId="{FB8D4A4C-253F-42EE-BDE9-C0DBD10DD772}" type="presParOf" srcId="{E2C9838B-5E38-4B40-84EC-49EC4CAD6801}" destId="{E5ABA103-028C-4DD4-8B28-D0DD767C51F2}" srcOrd="0" destOrd="0" presId="urn:microsoft.com/office/officeart/2005/8/layout/bProcess2"/>
    <dgm:cxn modelId="{85D4712C-17D0-46F8-9C7F-27AF7F851D4F}" type="presParOf" srcId="{E2C9838B-5E38-4B40-84EC-49EC4CAD6801}" destId="{3F221E29-5CC4-4926-A030-192A21DFE200}" srcOrd="1" destOrd="0" presId="urn:microsoft.com/office/officeart/2005/8/layout/bProcess2"/>
    <dgm:cxn modelId="{B8281D54-DFCD-4D13-8004-2A25A935F2C1}" type="presParOf" srcId="{868CCAC9-0615-4685-AE92-40C70D80C0E3}" destId="{4AEEE167-4695-41CF-B734-5E7EF192A940}" srcOrd="13" destOrd="0" presId="urn:microsoft.com/office/officeart/2005/8/layout/bProcess2"/>
    <dgm:cxn modelId="{A1589648-C826-47F9-AB4A-66F8AC1D7A4C}" type="presParOf" srcId="{868CCAC9-0615-4685-AE92-40C70D80C0E3}" destId="{3D3F4A54-BD99-44EF-8AEE-0C47FA4057F3}" srcOrd="14" destOrd="0" presId="urn:microsoft.com/office/officeart/2005/8/layout/bProcess2"/>
    <dgm:cxn modelId="{357A9E52-EC46-4A24-B3C5-9E2A065A6141}" type="presParOf" srcId="{3D3F4A54-BD99-44EF-8AEE-0C47FA4057F3}" destId="{B8D63A52-A789-4938-BC8F-3622D6C58692}" srcOrd="0" destOrd="0" presId="urn:microsoft.com/office/officeart/2005/8/layout/bProcess2"/>
    <dgm:cxn modelId="{6C30FCE2-29B7-4DBB-9A78-5BD9F33C11DF}" type="presParOf" srcId="{3D3F4A54-BD99-44EF-8AEE-0C47FA4057F3}" destId="{48E876B6-D252-46D5-A75A-47E14B328353}" srcOrd="1" destOrd="0" presId="urn:microsoft.com/office/officeart/2005/8/layout/bProcess2"/>
    <dgm:cxn modelId="{2A48C0D9-8044-4E7C-A862-3CD1A0A0E5F9}" type="presParOf" srcId="{868CCAC9-0615-4685-AE92-40C70D80C0E3}" destId="{5FB66666-2689-45E2-BFC7-10F2737510D8}" srcOrd="15" destOrd="0" presId="urn:microsoft.com/office/officeart/2005/8/layout/bProcess2"/>
    <dgm:cxn modelId="{535FE559-FA73-4090-8590-897C82D676F0}" type="presParOf" srcId="{868CCAC9-0615-4685-AE92-40C70D80C0E3}" destId="{A2C0F0A3-A617-46BC-9B8A-50A6A7C3A09E}" srcOrd="16" destOrd="0" presId="urn:microsoft.com/office/officeart/2005/8/layout/b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70D93-8137-47E9-B160-E96468AC5E06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023EB6-4F7F-49EA-B45D-560E04CED21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 (সাঃ) এর সকল গুন তাঁর মধ্যে ছিল 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B378A29-681E-4A8F-9056-44FFB0F53D05}" type="parTrans" cxnId="{4A405350-A8CD-44F6-A395-F4673BB83652}">
      <dgm:prSet/>
      <dgm:spPr/>
      <dgm:t>
        <a:bodyPr/>
        <a:lstStyle/>
        <a:p>
          <a:endParaRPr lang="en-US"/>
        </a:p>
      </dgm:t>
    </dgm:pt>
    <dgm:pt modelId="{4D35DBEB-F7F0-4A53-A6DE-9C556056F98D}" type="sibTrans" cxnId="{4A405350-A8CD-44F6-A395-F4673BB83652}">
      <dgm:prSet/>
      <dgm:spPr/>
      <dgm:t>
        <a:bodyPr/>
        <a:lstStyle/>
        <a:p>
          <a:endParaRPr lang="en-US"/>
        </a:p>
      </dgm:t>
    </dgm:pt>
    <dgm:pt modelId="{DFBBCAA1-6518-43AC-A7AE-2C8CD1ADE275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সত্যনিষ্ট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লজ্জাশীল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3B59EEB-DEC2-4E58-9F5B-9C9A50C76B63}" type="parTrans" cxnId="{551466DE-C33B-4BEA-86BB-F94C2D90E4E9}">
      <dgm:prSet/>
      <dgm:spPr/>
      <dgm:t>
        <a:bodyPr/>
        <a:lstStyle/>
        <a:p>
          <a:endParaRPr lang="en-US"/>
        </a:p>
      </dgm:t>
    </dgm:pt>
    <dgm:pt modelId="{A69D1C1E-8D1D-43DE-B8A8-BB75D57139A3}" type="sibTrans" cxnId="{551466DE-C33B-4BEA-86BB-F94C2D90E4E9}">
      <dgm:prSet/>
      <dgm:spPr/>
      <dgm:t>
        <a:bodyPr/>
        <a:lstStyle/>
        <a:p>
          <a:endParaRPr lang="en-US"/>
        </a:p>
      </dgm:t>
    </dgm:pt>
    <dgm:pt modelId="{D95C3285-6D4A-42C2-A9A4-D1109E04C135}">
      <dgm:prSet phldrT="[Text]" custT="1"/>
      <dgm:spPr/>
      <dgm:t>
        <a:bodyPr/>
        <a:lstStyle/>
        <a:p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ো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পকারিনী</a:t>
          </a:r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ধৈর্যশীল  </a:t>
          </a: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5792054-0269-486B-BB34-BCB783317FCC}" type="parTrans" cxnId="{C51148A9-7641-47D3-B8F7-725FC856B126}">
      <dgm:prSet/>
      <dgm:spPr/>
      <dgm:t>
        <a:bodyPr/>
        <a:lstStyle/>
        <a:p>
          <a:endParaRPr lang="en-US"/>
        </a:p>
      </dgm:t>
    </dgm:pt>
    <dgm:pt modelId="{A3F1D270-320E-47F4-8502-F68B3F43A9AE}" type="sibTrans" cxnId="{C51148A9-7641-47D3-B8F7-725FC856B126}">
      <dgm:prSet/>
      <dgm:spPr/>
      <dgm:t>
        <a:bodyPr/>
        <a:lstStyle/>
        <a:p>
          <a:endParaRPr lang="en-US"/>
        </a:p>
      </dgm:t>
    </dgm:pt>
    <dgm:pt modelId="{1E7EF807-B7CD-4DF5-AFDF-F83CA2D827EF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আল্লাহর উপর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অধিক আস্তাশিল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DB5E95B-E792-4B2A-9B89-7F3C1592EC31}" type="parTrans" cxnId="{EB6D1918-15E7-4D8A-AAB9-B62E433AC2AD}">
      <dgm:prSet/>
      <dgm:spPr/>
      <dgm:t>
        <a:bodyPr/>
        <a:lstStyle/>
        <a:p>
          <a:endParaRPr lang="en-US"/>
        </a:p>
      </dgm:t>
    </dgm:pt>
    <dgm:pt modelId="{B0DFE579-074D-4D42-B4B9-949348CE8051}" type="sibTrans" cxnId="{EB6D1918-15E7-4D8A-AAB9-B62E433AC2AD}">
      <dgm:prSet/>
      <dgm:spPr/>
      <dgm:t>
        <a:bodyPr/>
        <a:lstStyle/>
        <a:p>
          <a:endParaRPr lang="en-US"/>
        </a:p>
      </dgm:t>
    </dgm:pt>
    <dgm:pt modelId="{3A5B8CF5-01BF-4F8D-86AA-115014F6A9BA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জান্নাতে মহিলাদের নেত্রী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AB9F8CB-D706-41BB-88CB-49BF777424F2}" type="parTrans" cxnId="{30C2952C-2612-4D98-90FD-ABF529D2A1EA}">
      <dgm:prSet/>
      <dgm:spPr/>
      <dgm:t>
        <a:bodyPr/>
        <a:lstStyle/>
        <a:p>
          <a:endParaRPr lang="en-US"/>
        </a:p>
      </dgm:t>
    </dgm:pt>
    <dgm:pt modelId="{B92F1A8E-79E7-4FBE-8732-F9B03138DD61}" type="sibTrans" cxnId="{30C2952C-2612-4D98-90FD-ABF529D2A1EA}">
      <dgm:prSet/>
      <dgm:spPr/>
      <dgm:t>
        <a:bodyPr/>
        <a:lstStyle/>
        <a:p>
          <a:endParaRPr lang="en-US"/>
        </a:p>
      </dgm:t>
    </dgm:pt>
    <dgm:pt modelId="{28B0637E-F615-4B07-BCC4-022F9BCDB530}" type="pres">
      <dgm:prSet presAssocID="{EDF70D93-8137-47E9-B160-E96468AC5E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7A461-A6AC-4E82-894A-7F3A003AF618}" type="pres">
      <dgm:prSet presAssocID="{26023EB6-4F7F-49EA-B45D-560E04CED21B}" presName="node" presStyleLbl="node1" presStyleIdx="0" presStyleCnt="5" custScaleX="11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2678A-ED73-4CF6-A703-09D0CACF5647}" type="pres">
      <dgm:prSet presAssocID="{26023EB6-4F7F-49EA-B45D-560E04CED21B}" presName="spNode" presStyleCnt="0"/>
      <dgm:spPr/>
    </dgm:pt>
    <dgm:pt modelId="{479E8E1B-8B7E-4ED0-843E-3ACF16E33276}" type="pres">
      <dgm:prSet presAssocID="{4D35DBEB-F7F0-4A53-A6DE-9C556056F98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87598D1-D181-484B-95F2-D5C243AF04BB}" type="pres">
      <dgm:prSet presAssocID="{DFBBCAA1-6518-43AC-A7AE-2C8CD1ADE2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836DE-D0F6-488B-917B-50B1E49EE3C8}" type="pres">
      <dgm:prSet presAssocID="{DFBBCAA1-6518-43AC-A7AE-2C8CD1ADE275}" presName="spNode" presStyleCnt="0"/>
      <dgm:spPr/>
    </dgm:pt>
    <dgm:pt modelId="{435CFFCA-0201-494D-A9A1-0AF3DCAB27A4}" type="pres">
      <dgm:prSet presAssocID="{A69D1C1E-8D1D-43DE-B8A8-BB75D57139A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F7AD273-7E19-483E-93A3-345194EC4E81}" type="pres">
      <dgm:prSet presAssocID="{D95C3285-6D4A-42C2-A9A4-D1109E04C135}" presName="node" presStyleLbl="node1" presStyleIdx="2" presStyleCnt="5" custScaleX="121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8F93F-DF25-4DE9-B62F-7806571AB24E}" type="pres">
      <dgm:prSet presAssocID="{D95C3285-6D4A-42C2-A9A4-D1109E04C135}" presName="spNode" presStyleCnt="0"/>
      <dgm:spPr/>
    </dgm:pt>
    <dgm:pt modelId="{3F0A7B3F-2CA8-441F-BE5B-2EF597E787FB}" type="pres">
      <dgm:prSet presAssocID="{A3F1D270-320E-47F4-8502-F68B3F43A9A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743E261-7687-4E04-9EFC-6109166A85DB}" type="pres">
      <dgm:prSet presAssocID="{1E7EF807-B7CD-4DF5-AFDF-F83CA2D827EF}" presName="node" presStyleLbl="node1" presStyleIdx="3" presStyleCnt="5" custScaleX="118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3766-DCFD-406D-9BB1-7281E0C4AEEA}" type="pres">
      <dgm:prSet presAssocID="{1E7EF807-B7CD-4DF5-AFDF-F83CA2D827EF}" presName="spNode" presStyleCnt="0"/>
      <dgm:spPr/>
    </dgm:pt>
    <dgm:pt modelId="{FB919367-7E84-47F0-B4CB-2BACF8532ECE}" type="pres">
      <dgm:prSet presAssocID="{B0DFE579-074D-4D42-B4B9-949348CE805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9B5F07B-13B9-43B0-84AE-355442731EA5}" type="pres">
      <dgm:prSet presAssocID="{3A5B8CF5-01BF-4F8D-86AA-115014F6A9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A1A8-060D-41F5-A034-C29D94E14065}" type="pres">
      <dgm:prSet presAssocID="{3A5B8CF5-01BF-4F8D-86AA-115014F6A9BA}" presName="spNode" presStyleCnt="0"/>
      <dgm:spPr/>
    </dgm:pt>
    <dgm:pt modelId="{475CD468-C35E-4D15-AC39-C1F9CFDD5739}" type="pres">
      <dgm:prSet presAssocID="{B92F1A8E-79E7-4FBE-8732-F9B03138DD6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51148A9-7641-47D3-B8F7-725FC856B126}" srcId="{EDF70D93-8137-47E9-B160-E96468AC5E06}" destId="{D95C3285-6D4A-42C2-A9A4-D1109E04C135}" srcOrd="2" destOrd="0" parTransId="{15792054-0269-486B-BB34-BCB783317FCC}" sibTransId="{A3F1D270-320E-47F4-8502-F68B3F43A9AE}"/>
    <dgm:cxn modelId="{61690BB6-CA04-4D3B-953D-CC5EE5BB4C24}" type="presOf" srcId="{D95C3285-6D4A-42C2-A9A4-D1109E04C135}" destId="{CF7AD273-7E19-483E-93A3-345194EC4E81}" srcOrd="0" destOrd="0" presId="urn:microsoft.com/office/officeart/2005/8/layout/cycle5"/>
    <dgm:cxn modelId="{FB7904F9-CA99-4A63-931C-4022BD1C5D80}" type="presOf" srcId="{B0DFE579-074D-4D42-B4B9-949348CE8051}" destId="{FB919367-7E84-47F0-B4CB-2BACF8532ECE}" srcOrd="0" destOrd="0" presId="urn:microsoft.com/office/officeart/2005/8/layout/cycle5"/>
    <dgm:cxn modelId="{22A8F160-4F43-4C3E-8778-004FC9D7D23E}" type="presOf" srcId="{4D35DBEB-F7F0-4A53-A6DE-9C556056F98D}" destId="{479E8E1B-8B7E-4ED0-843E-3ACF16E33276}" srcOrd="0" destOrd="0" presId="urn:microsoft.com/office/officeart/2005/8/layout/cycle5"/>
    <dgm:cxn modelId="{DFBB9DEB-3CA6-4788-BE65-59148714E613}" type="presOf" srcId="{EDF70D93-8137-47E9-B160-E96468AC5E06}" destId="{28B0637E-F615-4B07-BCC4-022F9BCDB530}" srcOrd="0" destOrd="0" presId="urn:microsoft.com/office/officeart/2005/8/layout/cycle5"/>
    <dgm:cxn modelId="{4A405350-A8CD-44F6-A395-F4673BB83652}" srcId="{EDF70D93-8137-47E9-B160-E96468AC5E06}" destId="{26023EB6-4F7F-49EA-B45D-560E04CED21B}" srcOrd="0" destOrd="0" parTransId="{9B378A29-681E-4A8F-9056-44FFB0F53D05}" sibTransId="{4D35DBEB-F7F0-4A53-A6DE-9C556056F98D}"/>
    <dgm:cxn modelId="{79DC4288-2583-42EC-B08A-99C3A9E74BAD}" type="presOf" srcId="{B92F1A8E-79E7-4FBE-8732-F9B03138DD61}" destId="{475CD468-C35E-4D15-AC39-C1F9CFDD5739}" srcOrd="0" destOrd="0" presId="urn:microsoft.com/office/officeart/2005/8/layout/cycle5"/>
    <dgm:cxn modelId="{551466DE-C33B-4BEA-86BB-F94C2D90E4E9}" srcId="{EDF70D93-8137-47E9-B160-E96468AC5E06}" destId="{DFBBCAA1-6518-43AC-A7AE-2C8CD1ADE275}" srcOrd="1" destOrd="0" parTransId="{E3B59EEB-DEC2-4E58-9F5B-9C9A50C76B63}" sibTransId="{A69D1C1E-8D1D-43DE-B8A8-BB75D57139A3}"/>
    <dgm:cxn modelId="{EB6D1918-15E7-4D8A-AAB9-B62E433AC2AD}" srcId="{EDF70D93-8137-47E9-B160-E96468AC5E06}" destId="{1E7EF807-B7CD-4DF5-AFDF-F83CA2D827EF}" srcOrd="3" destOrd="0" parTransId="{8DB5E95B-E792-4B2A-9B89-7F3C1592EC31}" sibTransId="{B0DFE579-074D-4D42-B4B9-949348CE8051}"/>
    <dgm:cxn modelId="{30C2952C-2612-4D98-90FD-ABF529D2A1EA}" srcId="{EDF70D93-8137-47E9-B160-E96468AC5E06}" destId="{3A5B8CF5-01BF-4F8D-86AA-115014F6A9BA}" srcOrd="4" destOrd="0" parTransId="{DAB9F8CB-D706-41BB-88CB-49BF777424F2}" sibTransId="{B92F1A8E-79E7-4FBE-8732-F9B03138DD61}"/>
    <dgm:cxn modelId="{79212DC4-FFA3-4F6E-B2B2-4C498E3E7CFD}" type="presOf" srcId="{DFBBCAA1-6518-43AC-A7AE-2C8CD1ADE275}" destId="{587598D1-D181-484B-95F2-D5C243AF04BB}" srcOrd="0" destOrd="0" presId="urn:microsoft.com/office/officeart/2005/8/layout/cycle5"/>
    <dgm:cxn modelId="{1CA54494-0D85-455F-9A54-2A25C1E40DF6}" type="presOf" srcId="{3A5B8CF5-01BF-4F8D-86AA-115014F6A9BA}" destId="{D9B5F07B-13B9-43B0-84AE-355442731EA5}" srcOrd="0" destOrd="0" presId="urn:microsoft.com/office/officeart/2005/8/layout/cycle5"/>
    <dgm:cxn modelId="{B604CEC1-C018-408D-8849-E9313AF92878}" type="presOf" srcId="{1E7EF807-B7CD-4DF5-AFDF-F83CA2D827EF}" destId="{E743E261-7687-4E04-9EFC-6109166A85DB}" srcOrd="0" destOrd="0" presId="urn:microsoft.com/office/officeart/2005/8/layout/cycle5"/>
    <dgm:cxn modelId="{51E640BF-1723-4B02-8A4C-0F41468D3D64}" type="presOf" srcId="{A69D1C1E-8D1D-43DE-B8A8-BB75D57139A3}" destId="{435CFFCA-0201-494D-A9A1-0AF3DCAB27A4}" srcOrd="0" destOrd="0" presId="urn:microsoft.com/office/officeart/2005/8/layout/cycle5"/>
    <dgm:cxn modelId="{D95FDA35-9C79-46AA-A022-EF08AABBD753}" type="presOf" srcId="{A3F1D270-320E-47F4-8502-F68B3F43A9AE}" destId="{3F0A7B3F-2CA8-441F-BE5B-2EF597E787FB}" srcOrd="0" destOrd="0" presId="urn:microsoft.com/office/officeart/2005/8/layout/cycle5"/>
    <dgm:cxn modelId="{52EB0992-C69C-4396-A576-5BED22943432}" type="presOf" srcId="{26023EB6-4F7F-49EA-B45D-560E04CED21B}" destId="{A1F7A461-A6AC-4E82-894A-7F3A003AF618}" srcOrd="0" destOrd="0" presId="urn:microsoft.com/office/officeart/2005/8/layout/cycle5"/>
    <dgm:cxn modelId="{C08A6934-3874-4C59-9903-CF7300953E22}" type="presParOf" srcId="{28B0637E-F615-4B07-BCC4-022F9BCDB530}" destId="{A1F7A461-A6AC-4E82-894A-7F3A003AF618}" srcOrd="0" destOrd="0" presId="urn:microsoft.com/office/officeart/2005/8/layout/cycle5"/>
    <dgm:cxn modelId="{153B88E5-754E-4A2E-BE4C-3506906B4E68}" type="presParOf" srcId="{28B0637E-F615-4B07-BCC4-022F9BCDB530}" destId="{6D92678A-ED73-4CF6-A703-09D0CACF5647}" srcOrd="1" destOrd="0" presId="urn:microsoft.com/office/officeart/2005/8/layout/cycle5"/>
    <dgm:cxn modelId="{6347EA46-82B4-4AC3-A9DB-E854730D7E6C}" type="presParOf" srcId="{28B0637E-F615-4B07-BCC4-022F9BCDB530}" destId="{479E8E1B-8B7E-4ED0-843E-3ACF16E33276}" srcOrd="2" destOrd="0" presId="urn:microsoft.com/office/officeart/2005/8/layout/cycle5"/>
    <dgm:cxn modelId="{B7845A07-592D-4AF6-BDF8-B73F49C3E821}" type="presParOf" srcId="{28B0637E-F615-4B07-BCC4-022F9BCDB530}" destId="{587598D1-D181-484B-95F2-D5C243AF04BB}" srcOrd="3" destOrd="0" presId="urn:microsoft.com/office/officeart/2005/8/layout/cycle5"/>
    <dgm:cxn modelId="{B1D0C18F-03A1-4361-BE3B-BF3C997AB7C4}" type="presParOf" srcId="{28B0637E-F615-4B07-BCC4-022F9BCDB530}" destId="{52D836DE-D0F6-488B-917B-50B1E49EE3C8}" srcOrd="4" destOrd="0" presId="urn:microsoft.com/office/officeart/2005/8/layout/cycle5"/>
    <dgm:cxn modelId="{25CCCA5F-A6B8-45BE-AA27-CEE1EBF84500}" type="presParOf" srcId="{28B0637E-F615-4B07-BCC4-022F9BCDB530}" destId="{435CFFCA-0201-494D-A9A1-0AF3DCAB27A4}" srcOrd="5" destOrd="0" presId="urn:microsoft.com/office/officeart/2005/8/layout/cycle5"/>
    <dgm:cxn modelId="{1A80600B-719E-487F-AF78-C5BD904F1F38}" type="presParOf" srcId="{28B0637E-F615-4B07-BCC4-022F9BCDB530}" destId="{CF7AD273-7E19-483E-93A3-345194EC4E81}" srcOrd="6" destOrd="0" presId="urn:microsoft.com/office/officeart/2005/8/layout/cycle5"/>
    <dgm:cxn modelId="{5D4692AC-1C3B-4E2B-995C-4E72F174E771}" type="presParOf" srcId="{28B0637E-F615-4B07-BCC4-022F9BCDB530}" destId="{7078F93F-DF25-4DE9-B62F-7806571AB24E}" srcOrd="7" destOrd="0" presId="urn:microsoft.com/office/officeart/2005/8/layout/cycle5"/>
    <dgm:cxn modelId="{821A5770-DDD3-492D-998C-960C729CF487}" type="presParOf" srcId="{28B0637E-F615-4B07-BCC4-022F9BCDB530}" destId="{3F0A7B3F-2CA8-441F-BE5B-2EF597E787FB}" srcOrd="8" destOrd="0" presId="urn:microsoft.com/office/officeart/2005/8/layout/cycle5"/>
    <dgm:cxn modelId="{97C5F066-B46C-45E7-86D8-28EB3C46C016}" type="presParOf" srcId="{28B0637E-F615-4B07-BCC4-022F9BCDB530}" destId="{E743E261-7687-4E04-9EFC-6109166A85DB}" srcOrd="9" destOrd="0" presId="urn:microsoft.com/office/officeart/2005/8/layout/cycle5"/>
    <dgm:cxn modelId="{F931EDFB-4C27-4B2E-88B5-8D68648ECC8A}" type="presParOf" srcId="{28B0637E-F615-4B07-BCC4-022F9BCDB530}" destId="{96313766-DCFD-406D-9BB1-7281E0C4AEEA}" srcOrd="10" destOrd="0" presId="urn:microsoft.com/office/officeart/2005/8/layout/cycle5"/>
    <dgm:cxn modelId="{F2B10C6E-A15C-43E4-AA2A-AC22A6A44239}" type="presParOf" srcId="{28B0637E-F615-4B07-BCC4-022F9BCDB530}" destId="{FB919367-7E84-47F0-B4CB-2BACF8532ECE}" srcOrd="11" destOrd="0" presId="urn:microsoft.com/office/officeart/2005/8/layout/cycle5"/>
    <dgm:cxn modelId="{458962D3-61A1-43FF-BFFA-365CC038BB8E}" type="presParOf" srcId="{28B0637E-F615-4B07-BCC4-022F9BCDB530}" destId="{D9B5F07B-13B9-43B0-84AE-355442731EA5}" srcOrd="12" destOrd="0" presId="urn:microsoft.com/office/officeart/2005/8/layout/cycle5"/>
    <dgm:cxn modelId="{6316A9EC-7329-4884-9807-62F5A35A39A2}" type="presParOf" srcId="{28B0637E-F615-4B07-BCC4-022F9BCDB530}" destId="{C9EEA1A8-060D-41F5-A034-C29D94E14065}" srcOrd="13" destOrd="0" presId="urn:microsoft.com/office/officeart/2005/8/layout/cycle5"/>
    <dgm:cxn modelId="{94EA6134-8D70-410F-B96A-3C7F1402ABAA}" type="presParOf" srcId="{28B0637E-F615-4B07-BCC4-022F9BCDB530}" destId="{475CD468-C35E-4D15-AC39-C1F9CFDD5739}" srcOrd="14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ACD61-3CB2-45F9-8265-59F5C9F6E552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788D07-D998-4C19-B40A-510E47A5117F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৫ সন্তানের জননী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CC79A8C-5B85-4A5C-B07E-9CE14064D3B1}" type="parTrans" cxnId="{9B562B95-B66D-4F2F-96DC-7A58CD0CB6CC}">
      <dgm:prSet/>
      <dgm:spPr/>
      <dgm:t>
        <a:bodyPr/>
        <a:lstStyle/>
        <a:p>
          <a:endParaRPr lang="en-US"/>
        </a:p>
      </dgm:t>
    </dgm:pt>
    <dgm:pt modelId="{CAA90F8C-5B36-4D80-838F-AFE27C347DD8}" type="sibTrans" cxnId="{9B562B95-B66D-4F2F-96DC-7A58CD0CB6CC}">
      <dgm:prSet/>
      <dgm:spPr/>
      <dgm:t>
        <a:bodyPr/>
        <a:lstStyle/>
        <a:p>
          <a:endParaRPr lang="en-US"/>
        </a:p>
      </dgm:t>
    </dgm:pt>
    <dgm:pt modelId="{480B8401-BBD2-4E14-B5A7-353C7ACD3848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হাসান (রাঃ)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52E07C0-75C6-4DFB-ABFC-B7FF2B8EA5B2}" type="parTrans" cxnId="{6EB538F4-5644-44D6-BD9F-7D7C703D4E41}">
      <dgm:prSet/>
      <dgm:spPr/>
      <dgm:t>
        <a:bodyPr/>
        <a:lstStyle/>
        <a:p>
          <a:endParaRPr lang="en-US"/>
        </a:p>
      </dgm:t>
    </dgm:pt>
    <dgm:pt modelId="{7CE71A09-5111-4A26-BDF1-FF924EE853F7}" type="sibTrans" cxnId="{6EB538F4-5644-44D6-BD9F-7D7C703D4E41}">
      <dgm:prSet/>
      <dgm:spPr/>
      <dgm:t>
        <a:bodyPr/>
        <a:lstStyle/>
        <a:p>
          <a:endParaRPr lang="en-US"/>
        </a:p>
      </dgm:t>
    </dgm:pt>
    <dgm:pt modelId="{1C41E99B-E5A0-4C48-8A99-24113C407098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হোসাইন (রাঃ)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42797AA-DFE9-4142-AECE-E3E079D59ECF}" type="parTrans" cxnId="{D1D7A158-D7A4-4DA7-95DE-42ABB66E5E34}">
      <dgm:prSet/>
      <dgm:spPr/>
      <dgm:t>
        <a:bodyPr/>
        <a:lstStyle/>
        <a:p>
          <a:endParaRPr lang="en-US"/>
        </a:p>
      </dgm:t>
    </dgm:pt>
    <dgm:pt modelId="{5412D44F-413C-4924-AA4F-854AB88D1710}" type="sibTrans" cxnId="{D1D7A158-D7A4-4DA7-95DE-42ABB66E5E34}">
      <dgm:prSet/>
      <dgm:spPr/>
      <dgm:t>
        <a:bodyPr/>
        <a:lstStyle/>
        <a:p>
          <a:endParaRPr lang="en-US"/>
        </a:p>
      </dgm:t>
    </dgm:pt>
    <dgm:pt modelId="{60F88642-623B-4DAA-AED1-9A4F8B9AFD48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মুহসিন (রাঃ)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5A2763C-817F-4A9A-B439-EFB58BBC4229}" type="parTrans" cxnId="{7A1074B8-C320-49CC-9934-0EBA3A8BA821}">
      <dgm:prSet/>
      <dgm:spPr/>
      <dgm:t>
        <a:bodyPr/>
        <a:lstStyle/>
        <a:p>
          <a:endParaRPr lang="en-US"/>
        </a:p>
      </dgm:t>
    </dgm:pt>
    <dgm:pt modelId="{389F501B-9569-4D3D-9125-DEEA145C3C50}" type="sibTrans" cxnId="{7A1074B8-C320-49CC-9934-0EBA3A8BA821}">
      <dgm:prSet/>
      <dgm:spPr/>
      <dgm:t>
        <a:bodyPr/>
        <a:lstStyle/>
        <a:p>
          <a:endParaRPr lang="en-US"/>
        </a:p>
      </dgm:t>
    </dgm:pt>
    <dgm:pt modelId="{88CEAFEF-26F0-4ECC-A855-B3D6E257A477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উম্মে কুলসুম (রাঃ)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1A64C91-6852-4E71-A306-4D6BC8121B43}" type="parTrans" cxnId="{BD5159D4-151C-4AA5-B6EA-60C0A1F97C31}">
      <dgm:prSet/>
      <dgm:spPr/>
      <dgm:t>
        <a:bodyPr/>
        <a:lstStyle/>
        <a:p>
          <a:endParaRPr lang="en-US"/>
        </a:p>
      </dgm:t>
    </dgm:pt>
    <dgm:pt modelId="{E0170793-B127-4A31-9D50-45C2D9E758A4}" type="sibTrans" cxnId="{BD5159D4-151C-4AA5-B6EA-60C0A1F97C31}">
      <dgm:prSet/>
      <dgm:spPr/>
      <dgm:t>
        <a:bodyPr/>
        <a:lstStyle/>
        <a:p>
          <a:endParaRPr lang="en-US"/>
        </a:p>
      </dgm:t>
    </dgm:pt>
    <dgm:pt modelId="{C85D770A-1A0B-45CF-A1C3-E32BF9C0F759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যয়নব (রাঃ)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2F72469-6E59-4B16-B42F-54357FED01B8}" type="parTrans" cxnId="{9B49ED5D-A8ED-4FBC-BDFC-ECB944A1DDEE}">
      <dgm:prSet/>
      <dgm:spPr/>
      <dgm:t>
        <a:bodyPr/>
        <a:lstStyle/>
        <a:p>
          <a:endParaRPr lang="en-US"/>
        </a:p>
      </dgm:t>
    </dgm:pt>
    <dgm:pt modelId="{F2E0D6DA-6DCD-44E4-9753-7040F8DDAD97}" type="sibTrans" cxnId="{9B49ED5D-A8ED-4FBC-BDFC-ECB944A1DDEE}">
      <dgm:prSet/>
      <dgm:spPr/>
      <dgm:t>
        <a:bodyPr/>
        <a:lstStyle/>
        <a:p>
          <a:endParaRPr lang="en-US"/>
        </a:p>
      </dgm:t>
    </dgm:pt>
    <dgm:pt modelId="{753594F5-FE70-477C-A1B5-E186AEF77802}" type="pres">
      <dgm:prSet presAssocID="{04FACD61-3CB2-45F9-8265-59F5C9F6E5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8BC69-AE85-4BE2-B1B5-87F9AB17CE29}" type="pres">
      <dgm:prSet presAssocID="{50788D07-D998-4C19-B40A-510E47A5117F}" presName="centerShape" presStyleLbl="node0" presStyleIdx="0" presStyleCnt="1" custScaleX="122541"/>
      <dgm:spPr/>
      <dgm:t>
        <a:bodyPr/>
        <a:lstStyle/>
        <a:p>
          <a:endParaRPr lang="en-US"/>
        </a:p>
      </dgm:t>
    </dgm:pt>
    <dgm:pt modelId="{C0021C49-0B24-4136-8F48-2650C9A78BC1}" type="pres">
      <dgm:prSet presAssocID="{652E07C0-75C6-4DFB-ABFC-B7FF2B8EA5B2}" presName="Name9" presStyleLbl="parChTrans1D2" presStyleIdx="0" presStyleCnt="5"/>
      <dgm:spPr/>
      <dgm:t>
        <a:bodyPr/>
        <a:lstStyle/>
        <a:p>
          <a:endParaRPr lang="en-US"/>
        </a:p>
      </dgm:t>
    </dgm:pt>
    <dgm:pt modelId="{D0A774CD-CEF8-46F8-AF7B-AF64E083FCB3}" type="pres">
      <dgm:prSet presAssocID="{652E07C0-75C6-4DFB-ABFC-B7FF2B8EA5B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F9298B6-9B2B-4157-97C0-BDB40190F1DF}" type="pres">
      <dgm:prSet presAssocID="{480B8401-BBD2-4E14-B5A7-353C7ACD3848}" presName="node" presStyleLbl="node1" presStyleIdx="0" presStyleCnt="5" custScaleX="122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11D58-D29C-4E73-B9E8-CD390BC16008}" type="pres">
      <dgm:prSet presAssocID="{B42797AA-DFE9-4142-AECE-E3E079D59ECF}" presName="Name9" presStyleLbl="parChTrans1D2" presStyleIdx="1" presStyleCnt="5"/>
      <dgm:spPr/>
      <dgm:t>
        <a:bodyPr/>
        <a:lstStyle/>
        <a:p>
          <a:endParaRPr lang="en-US"/>
        </a:p>
      </dgm:t>
    </dgm:pt>
    <dgm:pt modelId="{D40C1514-9AD6-41DB-A1FC-D532618E925A}" type="pres">
      <dgm:prSet presAssocID="{B42797AA-DFE9-4142-AECE-E3E079D59EC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4E21A1B-3E9A-4D54-84C5-C6BD3904C12A}" type="pres">
      <dgm:prSet presAssocID="{1C41E99B-E5A0-4C48-8A99-24113C407098}" presName="node" presStyleLbl="node1" presStyleIdx="1" presStyleCnt="5" custScaleX="136335" custScaleY="95309" custRadScaleRad="115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20FEB-5127-4C74-B7C2-C2E2E8FBF6C4}" type="pres">
      <dgm:prSet presAssocID="{05A2763C-817F-4A9A-B439-EFB58BBC4229}" presName="Name9" presStyleLbl="parChTrans1D2" presStyleIdx="2" presStyleCnt="5"/>
      <dgm:spPr/>
      <dgm:t>
        <a:bodyPr/>
        <a:lstStyle/>
        <a:p>
          <a:endParaRPr lang="en-US"/>
        </a:p>
      </dgm:t>
    </dgm:pt>
    <dgm:pt modelId="{70ED1DC9-33BD-43CC-BEFD-3AAF13014DF1}" type="pres">
      <dgm:prSet presAssocID="{05A2763C-817F-4A9A-B439-EFB58BBC422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9F09396-3C27-4C92-AEAA-5C40B08981C4}" type="pres">
      <dgm:prSet presAssocID="{60F88642-623B-4DAA-AED1-9A4F8B9AFD48}" presName="node" presStyleLbl="node1" presStyleIdx="2" presStyleCnt="5" custScaleX="140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F83E4-4ECF-427F-910D-170DD18B6921}" type="pres">
      <dgm:prSet presAssocID="{31A64C91-6852-4E71-A306-4D6BC8121B43}" presName="Name9" presStyleLbl="parChTrans1D2" presStyleIdx="3" presStyleCnt="5"/>
      <dgm:spPr/>
      <dgm:t>
        <a:bodyPr/>
        <a:lstStyle/>
        <a:p>
          <a:endParaRPr lang="en-US"/>
        </a:p>
      </dgm:t>
    </dgm:pt>
    <dgm:pt modelId="{1B36455D-CD54-4EE1-935E-EA537A9D898B}" type="pres">
      <dgm:prSet presAssocID="{31A64C91-6852-4E71-A306-4D6BC8121B4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10309C6-0848-4968-88A0-E4C33B93238E}" type="pres">
      <dgm:prSet presAssocID="{88CEAFEF-26F0-4ECC-A855-B3D6E257A4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278B-6F56-44FF-948E-F58C56684AC9}" type="pres">
      <dgm:prSet presAssocID="{22F72469-6E59-4B16-B42F-54357FED01B8}" presName="Name9" presStyleLbl="parChTrans1D2" presStyleIdx="4" presStyleCnt="5"/>
      <dgm:spPr/>
      <dgm:t>
        <a:bodyPr/>
        <a:lstStyle/>
        <a:p>
          <a:endParaRPr lang="en-US"/>
        </a:p>
      </dgm:t>
    </dgm:pt>
    <dgm:pt modelId="{D6A9B052-FCCA-4263-8E46-3C2FD24DD8ED}" type="pres">
      <dgm:prSet presAssocID="{22F72469-6E59-4B16-B42F-54357FED01B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28EA6E7-FD6C-4F8E-83A4-A7AF9A2DA2AE}" type="pres">
      <dgm:prSet presAssocID="{C85D770A-1A0B-45CF-A1C3-E32BF9C0F7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5E332-BA93-4988-BA7C-2BDE17AC8020}" type="presOf" srcId="{05A2763C-817F-4A9A-B439-EFB58BBC4229}" destId="{42A20FEB-5127-4C74-B7C2-C2E2E8FBF6C4}" srcOrd="0" destOrd="0" presId="urn:microsoft.com/office/officeart/2005/8/layout/radial1"/>
    <dgm:cxn modelId="{6EB538F4-5644-44D6-BD9F-7D7C703D4E41}" srcId="{50788D07-D998-4C19-B40A-510E47A5117F}" destId="{480B8401-BBD2-4E14-B5A7-353C7ACD3848}" srcOrd="0" destOrd="0" parTransId="{652E07C0-75C6-4DFB-ABFC-B7FF2B8EA5B2}" sibTransId="{7CE71A09-5111-4A26-BDF1-FF924EE853F7}"/>
    <dgm:cxn modelId="{52C466A9-B552-4E25-BBD6-4385406F86A0}" type="presOf" srcId="{60F88642-623B-4DAA-AED1-9A4F8B9AFD48}" destId="{A9F09396-3C27-4C92-AEAA-5C40B08981C4}" srcOrd="0" destOrd="0" presId="urn:microsoft.com/office/officeart/2005/8/layout/radial1"/>
    <dgm:cxn modelId="{40ABB26A-3C9E-40D2-9E20-19075FC3F5CA}" type="presOf" srcId="{652E07C0-75C6-4DFB-ABFC-B7FF2B8EA5B2}" destId="{D0A774CD-CEF8-46F8-AF7B-AF64E083FCB3}" srcOrd="1" destOrd="0" presId="urn:microsoft.com/office/officeart/2005/8/layout/radial1"/>
    <dgm:cxn modelId="{57F891C8-1DD7-4482-93FB-AB9413C5F6C1}" type="presOf" srcId="{B42797AA-DFE9-4142-AECE-E3E079D59ECF}" destId="{D40C1514-9AD6-41DB-A1FC-D532618E925A}" srcOrd="1" destOrd="0" presId="urn:microsoft.com/office/officeart/2005/8/layout/radial1"/>
    <dgm:cxn modelId="{97B8EB81-0D02-4158-AAA3-CB05A4E20A9B}" type="presOf" srcId="{50788D07-D998-4C19-B40A-510E47A5117F}" destId="{ED28BC69-AE85-4BE2-B1B5-87F9AB17CE29}" srcOrd="0" destOrd="0" presId="urn:microsoft.com/office/officeart/2005/8/layout/radial1"/>
    <dgm:cxn modelId="{BD5159D4-151C-4AA5-B6EA-60C0A1F97C31}" srcId="{50788D07-D998-4C19-B40A-510E47A5117F}" destId="{88CEAFEF-26F0-4ECC-A855-B3D6E257A477}" srcOrd="3" destOrd="0" parTransId="{31A64C91-6852-4E71-A306-4D6BC8121B43}" sibTransId="{E0170793-B127-4A31-9D50-45C2D9E758A4}"/>
    <dgm:cxn modelId="{539AFC73-9B8A-412D-8E47-27E05A259EB5}" type="presOf" srcId="{05A2763C-817F-4A9A-B439-EFB58BBC4229}" destId="{70ED1DC9-33BD-43CC-BEFD-3AAF13014DF1}" srcOrd="1" destOrd="0" presId="urn:microsoft.com/office/officeart/2005/8/layout/radial1"/>
    <dgm:cxn modelId="{44FF1546-A926-49CC-AC37-C4004CA88442}" type="presOf" srcId="{480B8401-BBD2-4E14-B5A7-353C7ACD3848}" destId="{6F9298B6-9B2B-4157-97C0-BDB40190F1DF}" srcOrd="0" destOrd="0" presId="urn:microsoft.com/office/officeart/2005/8/layout/radial1"/>
    <dgm:cxn modelId="{D1D7A158-D7A4-4DA7-95DE-42ABB66E5E34}" srcId="{50788D07-D998-4C19-B40A-510E47A5117F}" destId="{1C41E99B-E5A0-4C48-8A99-24113C407098}" srcOrd="1" destOrd="0" parTransId="{B42797AA-DFE9-4142-AECE-E3E079D59ECF}" sibTransId="{5412D44F-413C-4924-AA4F-854AB88D1710}"/>
    <dgm:cxn modelId="{9B562B95-B66D-4F2F-96DC-7A58CD0CB6CC}" srcId="{04FACD61-3CB2-45F9-8265-59F5C9F6E552}" destId="{50788D07-D998-4C19-B40A-510E47A5117F}" srcOrd="0" destOrd="0" parTransId="{2CC79A8C-5B85-4A5C-B07E-9CE14064D3B1}" sibTransId="{CAA90F8C-5B36-4D80-838F-AFE27C347DD8}"/>
    <dgm:cxn modelId="{7A1074B8-C320-49CC-9934-0EBA3A8BA821}" srcId="{50788D07-D998-4C19-B40A-510E47A5117F}" destId="{60F88642-623B-4DAA-AED1-9A4F8B9AFD48}" srcOrd="2" destOrd="0" parTransId="{05A2763C-817F-4A9A-B439-EFB58BBC4229}" sibTransId="{389F501B-9569-4D3D-9125-DEEA145C3C50}"/>
    <dgm:cxn modelId="{66D3963D-EC9C-455E-95F2-C08E7DAB38EE}" type="presOf" srcId="{22F72469-6E59-4B16-B42F-54357FED01B8}" destId="{D6A9B052-FCCA-4263-8E46-3C2FD24DD8ED}" srcOrd="1" destOrd="0" presId="urn:microsoft.com/office/officeart/2005/8/layout/radial1"/>
    <dgm:cxn modelId="{243CB929-257B-465C-A43C-26D00E141190}" type="presOf" srcId="{04FACD61-3CB2-45F9-8265-59F5C9F6E552}" destId="{753594F5-FE70-477C-A1B5-E186AEF77802}" srcOrd="0" destOrd="0" presId="urn:microsoft.com/office/officeart/2005/8/layout/radial1"/>
    <dgm:cxn modelId="{A9AE649F-B762-4E5E-8858-1A64F40C13CF}" type="presOf" srcId="{B42797AA-DFE9-4142-AECE-E3E079D59ECF}" destId="{1D311D58-D29C-4E73-B9E8-CD390BC16008}" srcOrd="0" destOrd="0" presId="urn:microsoft.com/office/officeart/2005/8/layout/radial1"/>
    <dgm:cxn modelId="{9B49ED5D-A8ED-4FBC-BDFC-ECB944A1DDEE}" srcId="{50788D07-D998-4C19-B40A-510E47A5117F}" destId="{C85D770A-1A0B-45CF-A1C3-E32BF9C0F759}" srcOrd="4" destOrd="0" parTransId="{22F72469-6E59-4B16-B42F-54357FED01B8}" sibTransId="{F2E0D6DA-6DCD-44E4-9753-7040F8DDAD97}"/>
    <dgm:cxn modelId="{C4ED2F1D-27F2-4ABE-8FED-09EC19B730BC}" type="presOf" srcId="{1C41E99B-E5A0-4C48-8A99-24113C407098}" destId="{54E21A1B-3E9A-4D54-84C5-C6BD3904C12A}" srcOrd="0" destOrd="0" presId="urn:microsoft.com/office/officeart/2005/8/layout/radial1"/>
    <dgm:cxn modelId="{10B13219-0D10-4E04-AA9B-A5B293B4CC85}" type="presOf" srcId="{31A64C91-6852-4E71-A306-4D6BC8121B43}" destId="{9E2F83E4-4ECF-427F-910D-170DD18B6921}" srcOrd="0" destOrd="0" presId="urn:microsoft.com/office/officeart/2005/8/layout/radial1"/>
    <dgm:cxn modelId="{1305A950-B239-45E2-A0ED-279B7E77BD06}" type="presOf" srcId="{C85D770A-1A0B-45CF-A1C3-E32BF9C0F759}" destId="{A28EA6E7-FD6C-4F8E-83A4-A7AF9A2DA2AE}" srcOrd="0" destOrd="0" presId="urn:microsoft.com/office/officeart/2005/8/layout/radial1"/>
    <dgm:cxn modelId="{AB8E34F9-2714-4E7A-8667-EC5D7D6DA20F}" type="presOf" srcId="{31A64C91-6852-4E71-A306-4D6BC8121B43}" destId="{1B36455D-CD54-4EE1-935E-EA537A9D898B}" srcOrd="1" destOrd="0" presId="urn:microsoft.com/office/officeart/2005/8/layout/radial1"/>
    <dgm:cxn modelId="{748E663A-19C7-48C6-B72B-4A54DBA7993F}" type="presOf" srcId="{652E07C0-75C6-4DFB-ABFC-B7FF2B8EA5B2}" destId="{C0021C49-0B24-4136-8F48-2650C9A78BC1}" srcOrd="0" destOrd="0" presId="urn:microsoft.com/office/officeart/2005/8/layout/radial1"/>
    <dgm:cxn modelId="{DE35C1F5-1AE8-4C43-AA4E-E96941D1D3C5}" type="presOf" srcId="{88CEAFEF-26F0-4ECC-A855-B3D6E257A477}" destId="{010309C6-0848-4968-88A0-E4C33B93238E}" srcOrd="0" destOrd="0" presId="urn:microsoft.com/office/officeart/2005/8/layout/radial1"/>
    <dgm:cxn modelId="{C7735087-4256-4382-B6A8-C302F27BEB38}" type="presOf" srcId="{22F72469-6E59-4B16-B42F-54357FED01B8}" destId="{8B9C278B-6F56-44FF-948E-F58C56684AC9}" srcOrd="0" destOrd="0" presId="urn:microsoft.com/office/officeart/2005/8/layout/radial1"/>
    <dgm:cxn modelId="{277B90DF-EEF9-4477-B614-ED629874EB2B}" type="presParOf" srcId="{753594F5-FE70-477C-A1B5-E186AEF77802}" destId="{ED28BC69-AE85-4BE2-B1B5-87F9AB17CE29}" srcOrd="0" destOrd="0" presId="urn:microsoft.com/office/officeart/2005/8/layout/radial1"/>
    <dgm:cxn modelId="{06845F9C-22D4-445E-BA48-0F69D4413E55}" type="presParOf" srcId="{753594F5-FE70-477C-A1B5-E186AEF77802}" destId="{C0021C49-0B24-4136-8F48-2650C9A78BC1}" srcOrd="1" destOrd="0" presId="urn:microsoft.com/office/officeart/2005/8/layout/radial1"/>
    <dgm:cxn modelId="{7D463F92-7413-433D-A55B-7FA0A6C52F2A}" type="presParOf" srcId="{C0021C49-0B24-4136-8F48-2650C9A78BC1}" destId="{D0A774CD-CEF8-46F8-AF7B-AF64E083FCB3}" srcOrd="0" destOrd="0" presId="urn:microsoft.com/office/officeart/2005/8/layout/radial1"/>
    <dgm:cxn modelId="{47A62D82-19CF-47D3-BF2B-18B8F77EF6DB}" type="presParOf" srcId="{753594F5-FE70-477C-A1B5-E186AEF77802}" destId="{6F9298B6-9B2B-4157-97C0-BDB40190F1DF}" srcOrd="2" destOrd="0" presId="urn:microsoft.com/office/officeart/2005/8/layout/radial1"/>
    <dgm:cxn modelId="{4D8D0F6D-10BD-4C39-8CEF-BEB2ADA659D5}" type="presParOf" srcId="{753594F5-FE70-477C-A1B5-E186AEF77802}" destId="{1D311D58-D29C-4E73-B9E8-CD390BC16008}" srcOrd="3" destOrd="0" presId="urn:microsoft.com/office/officeart/2005/8/layout/radial1"/>
    <dgm:cxn modelId="{065CE099-B2FA-4FBE-8706-FD8E7A239574}" type="presParOf" srcId="{1D311D58-D29C-4E73-B9E8-CD390BC16008}" destId="{D40C1514-9AD6-41DB-A1FC-D532618E925A}" srcOrd="0" destOrd="0" presId="urn:microsoft.com/office/officeart/2005/8/layout/radial1"/>
    <dgm:cxn modelId="{264B22B8-3AD9-4F4F-812F-E56CBF238F26}" type="presParOf" srcId="{753594F5-FE70-477C-A1B5-E186AEF77802}" destId="{54E21A1B-3E9A-4D54-84C5-C6BD3904C12A}" srcOrd="4" destOrd="0" presId="urn:microsoft.com/office/officeart/2005/8/layout/radial1"/>
    <dgm:cxn modelId="{8E53675C-21B0-45D4-8D40-02577ACE4714}" type="presParOf" srcId="{753594F5-FE70-477C-A1B5-E186AEF77802}" destId="{42A20FEB-5127-4C74-B7C2-C2E2E8FBF6C4}" srcOrd="5" destOrd="0" presId="urn:microsoft.com/office/officeart/2005/8/layout/radial1"/>
    <dgm:cxn modelId="{F9C6BE1E-ECB2-4332-AB6C-E760411264B9}" type="presParOf" srcId="{42A20FEB-5127-4C74-B7C2-C2E2E8FBF6C4}" destId="{70ED1DC9-33BD-43CC-BEFD-3AAF13014DF1}" srcOrd="0" destOrd="0" presId="urn:microsoft.com/office/officeart/2005/8/layout/radial1"/>
    <dgm:cxn modelId="{8E2272E9-1E64-434F-8963-332367C76BA8}" type="presParOf" srcId="{753594F5-FE70-477C-A1B5-E186AEF77802}" destId="{A9F09396-3C27-4C92-AEAA-5C40B08981C4}" srcOrd="6" destOrd="0" presId="urn:microsoft.com/office/officeart/2005/8/layout/radial1"/>
    <dgm:cxn modelId="{89714327-9CB8-4801-A862-C02EE6C3A2D4}" type="presParOf" srcId="{753594F5-FE70-477C-A1B5-E186AEF77802}" destId="{9E2F83E4-4ECF-427F-910D-170DD18B6921}" srcOrd="7" destOrd="0" presId="urn:microsoft.com/office/officeart/2005/8/layout/radial1"/>
    <dgm:cxn modelId="{5A684693-B5EA-48AA-8E7B-92D6B99ECAD9}" type="presParOf" srcId="{9E2F83E4-4ECF-427F-910D-170DD18B6921}" destId="{1B36455D-CD54-4EE1-935E-EA537A9D898B}" srcOrd="0" destOrd="0" presId="urn:microsoft.com/office/officeart/2005/8/layout/radial1"/>
    <dgm:cxn modelId="{08DFBEEF-5CAA-4E39-8469-09C633C81ABE}" type="presParOf" srcId="{753594F5-FE70-477C-A1B5-E186AEF77802}" destId="{010309C6-0848-4968-88A0-E4C33B93238E}" srcOrd="8" destOrd="0" presId="urn:microsoft.com/office/officeart/2005/8/layout/radial1"/>
    <dgm:cxn modelId="{CEEE0B7E-B7D1-41AB-9D3F-C243B22C3667}" type="presParOf" srcId="{753594F5-FE70-477C-A1B5-E186AEF77802}" destId="{8B9C278B-6F56-44FF-948E-F58C56684AC9}" srcOrd="9" destOrd="0" presId="urn:microsoft.com/office/officeart/2005/8/layout/radial1"/>
    <dgm:cxn modelId="{21B775D2-ADE0-48D3-BA6E-5BA6BAA30C16}" type="presParOf" srcId="{8B9C278B-6F56-44FF-948E-F58C56684AC9}" destId="{D6A9B052-FCCA-4263-8E46-3C2FD24DD8ED}" srcOrd="0" destOrd="0" presId="urn:microsoft.com/office/officeart/2005/8/layout/radial1"/>
    <dgm:cxn modelId="{FD63DA28-F573-40A1-A9CD-E02067AF9889}" type="presParOf" srcId="{753594F5-FE70-477C-A1B5-E186AEF77802}" destId="{A28EA6E7-FD6C-4F8E-83A4-A7AF9A2DA2AE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0"/>
            <a:ext cx="65532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57200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সুপ্রিয় শিক্ষার্থীবৃন্দ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981200"/>
            <a:ext cx="6477000" cy="1143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আজকের পাঠে সকলকে-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জীবনযাপন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HONA-1458786883-c175486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3276600" cy="3200400"/>
          </a:xfrm>
          <a:prstGeom prst="rect">
            <a:avLst/>
          </a:prstGeom>
        </p:spPr>
      </p:pic>
      <p:pic>
        <p:nvPicPr>
          <p:cNvPr id="6" name="Picture 5" descr="razzaqur-1483010647-16c8a20_x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43000"/>
            <a:ext cx="3200400" cy="32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3276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657600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অনাহারে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0000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অর্ধাহারে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8840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 কখনো দিন কাটাতেন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জীবনযাপন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162050"/>
            <a:ext cx="6553200" cy="3409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22098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800600"/>
            <a:ext cx="5639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নিজ হাতে করতেন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জীবনযাপন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19200"/>
            <a:ext cx="3200400" cy="1905000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19200"/>
            <a:ext cx="325755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514600"/>
            <a:ext cx="1830950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জাঁতা পিষতেন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514600"/>
            <a:ext cx="3581430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বালতি দিয়ে পানি উঠাতেন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ur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799" y="3276600"/>
            <a:ext cx="4114801" cy="25527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447800" y="3429000"/>
            <a:ext cx="2209800" cy="2209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হাতে ফোসকা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পড়ে যেত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জীবনযাপন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b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193800"/>
            <a:ext cx="6553200" cy="345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886200"/>
            <a:ext cx="6553200" cy="83820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সাজসজ্জা ও জাঁকজমক পোষাক  </a:t>
            </a:r>
            <a:endParaRPr lang="en-US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6252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পরিহার করে চলতেন ।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1295400" y="1905000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2209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4"/>
          <p:cNvGrpSpPr/>
          <p:nvPr/>
        </p:nvGrpSpPr>
        <p:grpSpPr>
          <a:xfrm>
            <a:off x="304800" y="1295400"/>
            <a:ext cx="5509260" cy="1828800"/>
            <a:chOff x="914400" y="791514"/>
            <a:chExt cx="5509260" cy="2940915"/>
          </a:xfrm>
        </p:grpSpPr>
        <p:sp>
          <p:nvSpPr>
            <p:cNvPr id="20" name="TextBox 19"/>
            <p:cNvSpPr txBox="1"/>
            <p:nvPr/>
          </p:nvSpPr>
          <p:spPr>
            <a:xfrm>
              <a:off x="914400" y="1828799"/>
              <a:ext cx="1981200" cy="10393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5334000" y="2259778"/>
              <a:ext cx="1089660" cy="1472651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ibisc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1147" y="791514"/>
              <a:ext cx="2342853" cy="24916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04800" y="4191000"/>
            <a:ext cx="5923026" cy="1676400"/>
            <a:chOff x="838200" y="3895386"/>
            <a:chExt cx="5923026" cy="3055104"/>
          </a:xfrm>
        </p:grpSpPr>
        <p:sp>
          <p:nvSpPr>
            <p:cNvPr id="24" name="TextBox 23"/>
            <p:cNvSpPr txBox="1"/>
            <p:nvPr/>
          </p:nvSpPr>
          <p:spPr>
            <a:xfrm>
              <a:off x="838200" y="4510388"/>
              <a:ext cx="2286000" cy="117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 flipV="1">
              <a:off x="5562600" y="5477840"/>
              <a:ext cx="1198626" cy="1472650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go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904" y="3895386"/>
              <a:ext cx="2331696" cy="2638500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2590800" y="76200"/>
            <a:ext cx="40386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" y="3124200"/>
            <a:ext cx="8686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দানশীলতা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খাতায় লি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200" y="5791200"/>
            <a:ext cx="86868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পিতৃভক্তির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খাতায় লি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দলনেতা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চরিত্র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F7A461-A6AC-4E82-894A-7F3A003A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1F7A461-A6AC-4E82-894A-7F3A003AF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9E8E1B-8B7E-4ED0-843E-3ACF16E33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79E8E1B-8B7E-4ED0-843E-3ACF16E33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7598D1-D181-484B-95F2-D5C243AF0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87598D1-D181-484B-95F2-D5C243AF0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5CFFCA-0201-494D-A9A1-0AF3DCAB2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35CFFCA-0201-494D-A9A1-0AF3DCAB2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AD273-7E19-483E-93A3-345194EC4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F7AD273-7E19-483E-93A3-345194EC4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0A7B3F-2CA8-441F-BE5B-2EF597E78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3F0A7B3F-2CA8-441F-BE5B-2EF597E78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43E261-7687-4E04-9EFC-6109166A8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743E261-7687-4E04-9EFC-6109166A8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19367-7E84-47F0-B4CB-2BACF8532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B919367-7E84-47F0-B4CB-2BACF8532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5F07B-13B9-43B0-84AE-35544273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9B5F07B-13B9-43B0-84AE-35544273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5CD468-C35E-4D15-AC39-C1F9CFDD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475CD468-C35E-4D15-AC39-C1F9CFDD5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মর্যাদা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95400" y="1295400"/>
            <a:ext cx="6629400" cy="144780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রাসুল (সাঃ) বলেছেন- ফাতিমা আমার দেহের এক অংশ, যে তাঁকে নারাজ করবে, সে আমাকে নারাজ করবে। (সহিহ বুখারি)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95400" y="2743200"/>
            <a:ext cx="6629400" cy="14478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রাসুল (সাঃ) আরো বলেছেন- ফাতিমা হলেন জান্নাতবাসী মহিলাদের নেত্রী।  (সহিহ বুখারি)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371600" y="4191000"/>
            <a:ext cx="65532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হযরত আয়শা (রাঃ) বলেন, আমি ফাতিমার তুলনায় স্পষ্টভাষী ও সত্যবাদী কাউকে দেখিনি। তবে তাঁর পিতার কথা স্বতন্ত্র 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(আল-ইসতি’য়ার)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সন্তান-সন্ততি 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28BC69-AE85-4BE2-B1B5-87F9AB17C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D28BC69-AE85-4BE2-B1B5-87F9AB17C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21C49-0B24-4136-8F48-2650C9A78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0021C49-0B24-4136-8F48-2650C9A78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9298B6-9B2B-4157-97C0-BDB40190F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F9298B6-9B2B-4157-97C0-BDB40190F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311D58-D29C-4E73-B9E8-CD390BC1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D311D58-D29C-4E73-B9E8-CD390BC1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E21A1B-3E9A-4D54-84C5-C6BD3904C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4E21A1B-3E9A-4D54-84C5-C6BD3904C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A20FEB-5127-4C74-B7C2-C2E2E8FB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42A20FEB-5127-4C74-B7C2-C2E2E8FBF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09396-3C27-4C92-AEAA-5C40B0898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A9F09396-3C27-4C92-AEAA-5C40B0898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2F83E4-4ECF-427F-910D-170DD18B6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9E2F83E4-4ECF-427F-910D-170DD18B6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309C6-0848-4968-88A0-E4C33B932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10309C6-0848-4968-88A0-E4C33B932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9C278B-6F56-44FF-948E-F58C56684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8B9C278B-6F56-44FF-948E-F58C56684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EA6E7-FD6C-4F8E-83A4-A7AF9A2D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A28EA6E7-FD6C-4F8E-83A4-A7AF9A2DA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33800" y="953869"/>
            <a:ext cx="139172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515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ফাতিমা (রাঃ) এর মাতার নাম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362200"/>
            <a:ext cx="513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ফাতিমা (রাঃ) কোথায় জন্মগ্রহন করেন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ফাতিমা (রাঃ)  এর উপাধিগুলো কী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828" y="3505200"/>
            <a:ext cx="7287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ফাতিমা (রাঃ)  এর সরল জীবনযাপন ৩টি বাক্যে উল্লেখ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038600"/>
            <a:ext cx="5432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ফাতিমা (রাঃ)  এর ৪টি গুনাবলী বল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0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বহুনির্বাচনী অভিক্ষা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533400"/>
            <a:ext cx="86868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মহানবি (সাঃ) এর কনিষ্ট কন্যা কে ছিলেন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রুকাইয়া (রাঃ)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উম্মে কুলসুম (রাঃ)          (গ) ফাতিমা (রাঃ)            (ঘ) সুমাইয়া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219200"/>
            <a:ext cx="8686800" cy="60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ফাতিমা (রাঃ) কত খ্রিষ্টাব্দে জন্মগ্রহন করেন ?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৬০০                   (খ) ৬০৫                           (গ) ৬০৭                         (ঘ) ৬০৮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1905000"/>
            <a:ext cx="8686800" cy="609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জান্নাতবাসি মহিলাদের নেত্রী হবেন কে ? 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রুকাইয়া (রাঃ)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উম্মে কুলসুম (রাঃ)          (গ) ফাতিমা (রাঃ)            (ঘ) সুমাইয়া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2667000"/>
            <a:ext cx="8686800" cy="1676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ফাতিমা (রাঃ) এর চারিত্রিক বৈশিষ্ট্য হলো- 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দানশীলতা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লজ্জাশীলতা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পিতৃভক্তি</a:t>
            </a:r>
          </a:p>
          <a:p>
            <a:pPr marL="400050" indent="-400050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419600"/>
            <a:ext cx="8686800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উদ্দীপকটি পড়ে ৫ ও ৬ নম্বর প্রশ্নের উত্তর দাওঃ-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কমিশনার লায়লা বাড়িতে কোন চাকরানি রাখেননা। তিনি সংসারের সব কাজ নিজ হাতে করেন। তিনি সবসময় সাজ-সজ্জা ও জাঁকজমক পোষাক পরিহার করে চলেন । 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উদ্দীপকের লায়লার সাথে কোন মহীয়িসি মহিলার মিল রয়েছে ? 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রুকাইয়া (রাঃ)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উম্মে কুলসুম (রাঃ)          (গ) ফাতিমা (রাঃ)            (ঘ) সুমাইয়া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8600" y="838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1524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4038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1000" y="5715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2400" y="4419600"/>
            <a:ext cx="8686800" cy="1905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লায়লার জীবনযাপনে ফুটে উঠেছে-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দানশীলতা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সরলতা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অনাড়ম্বরতা </a:t>
            </a:r>
          </a:p>
          <a:p>
            <a:pPr marL="400050" indent="-400050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নিছের কোনটি সঠিক ?  </a:t>
            </a: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62400" y="5867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8326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152400"/>
            <a:ext cx="5214435" cy="72548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bn-BD" sz="66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3733800"/>
            <a:ext cx="6477000" cy="2438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(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MRT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মোহাম্মদ আব্দুল আহাদ উচ্চ বিদ্যালয়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লক্ষ্ণীপুর,লালাবাজার,দক্ষিন সুরমা,সিলেট।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895600" y="76200"/>
            <a:ext cx="22860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3400" y="4173384"/>
            <a:ext cx="7772400" cy="199881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ফাতিমা (রাঃ) এর চারিত্রিক গুনাবলির একটি তালিকা তৈরি করে নিয়ে আসবে ।  ।</a:t>
            </a:r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295400"/>
            <a:ext cx="624840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8" y="-206205"/>
            <a:ext cx="9078963" cy="7270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-76200"/>
            <a:ext cx="6400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সকলকে 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182880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ন্য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182880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72401" y="1828800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5791200"/>
            <a:ext cx="3156758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793" y="4114800"/>
            <a:ext cx="2929007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সবাই ভালো থাকো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16-Point Star 4"/>
          <p:cNvSpPr/>
          <p:nvPr/>
        </p:nvSpPr>
        <p:spPr>
          <a:xfrm>
            <a:off x="1295400" y="3200400"/>
            <a:ext cx="6400800" cy="22860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জান্নাতে মহিলাদের সর্দারিনী হবেন কে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057400" y="990600"/>
            <a:ext cx="4572000" cy="1905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একটু চিন্তা করে বলঃ-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1600200" y="0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bn-BD" sz="54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 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5257800"/>
            <a:ext cx="5445722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ফাতিমা (রাঃ)  </a:t>
            </a:r>
            <a:endParaRPr lang="en-US" sz="6000" dirty="0"/>
          </a:p>
        </p:txBody>
      </p:sp>
      <p:pic>
        <p:nvPicPr>
          <p:cNvPr id="16" name="Picture 15" descr="7_BV_Islam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30542" t="24327" r="30377" b="3625"/>
          <a:stretch/>
        </p:blipFill>
        <p:spPr>
          <a:xfrm>
            <a:off x="4572000" y="1143000"/>
            <a:ext cx="3277880" cy="41580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648200" y="2667000"/>
            <a:ext cx="31242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bn-BD" sz="32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৩০/০৩/২০১৯ </a:t>
            </a:r>
            <a:endParaRPr lang="en-US" sz="32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5400" y="1066800"/>
            <a:ext cx="3200400" cy="4343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106680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৫ম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2895600"/>
            <a:ext cx="2379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 শিরোনামঃ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আদর্শ জিবনচরিত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441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পাঠঃ ৬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4953000" cy="1143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395" y="2362200"/>
            <a:ext cx="73052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ফাতিমা (রাঃ) এর পরিচয় বলতে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ফাতিমা (রাঃ) এর সরল জীবিনযাপন ও দানশীলতা ব্যাখ্যা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করতে পারবে । </a:t>
            </a:r>
          </a:p>
          <a:p>
            <a:pPr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ফাতিমা (রাঃ) এর পিতৃভক্তি এবং চরিত্র বর্ননা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143000" y="533400"/>
            <a:ext cx="57912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ফাতিমা (রাঃ) এর পরিচয়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212A4B-3694-43CD-95BF-182457469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99212A4B-3694-43CD-95BF-182457469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B236D-50E2-4B8D-B9F0-78CAA5376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4FB236D-50E2-4B8D-B9F0-78CAA5376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24F015-EF93-4AC9-9074-25723A72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624F015-EF93-4AC9-9074-25723A72D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CC0C90-B67D-4000-8576-C4ADD50B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E7CC0C90-B67D-4000-8576-C4ADD50B1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EB41F-90E9-4340-9834-F208CA83C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5EFEB41F-90E9-4340-9834-F208CA83C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85B5ED-0C03-46D7-9C84-C51803D42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4B85B5ED-0C03-46D7-9C84-C51803D42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A150F2-5CB2-4CAD-BDDA-E080B81DB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24A150F2-5CB2-4CAD-BDDA-E080B81DB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09BF4A-34CF-41A4-A771-91C4C5D7F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9909BF4A-34CF-41A4-A771-91C4C5D7F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B7B707-9EF6-4593-A943-EA34681E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50B7B707-9EF6-4593-A943-EA34681EC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753368-1187-4934-B43A-52399BEBD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6F753368-1187-4934-B43A-52399BEBD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F7C54-D859-4A1E-9048-99915E6BF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F2CF7C54-D859-4A1E-9048-99915E6BF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305087-5031-42E6-BDFF-3B97DC68C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84305087-5031-42E6-BDFF-3B97DC68C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21E29-5CC4-4926-A030-192A21DFE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3F221E29-5CC4-4926-A030-192A21DFE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EE167-4695-41CF-B734-5E7EF192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4AEEE167-4695-41CF-B734-5E7EF192A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876B6-D252-46D5-A75A-47E14B32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48E876B6-D252-46D5-A75A-47E14B328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66666-2689-45E2-BFC7-10F273751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5FB66666-2689-45E2-BFC7-10F273751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C0F0A3-A617-46BC-9B8A-50A6A7C3A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A2C0F0A3-A617-46BC-9B8A-50A6A7C3A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3392684" cy="243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1295400" y="914400"/>
            <a:ext cx="3352800" cy="251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1447800" y="3733800"/>
            <a:ext cx="6324600" cy="16002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জীবনযাপন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219200"/>
            <a:ext cx="6477000" cy="1295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খুব সহজ-সরল জীবনযাপন করতেন।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383938"/>
            <a:ext cx="6553200" cy="2340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191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 আলি (রাঃ) দরিদ্র হলেও তাঁর কোনো দুংখ ছিলনা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381000"/>
            <a:ext cx="5029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ফাতিমা (রাঃ) এর জীবনযাপন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2566-labo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95400"/>
            <a:ext cx="6422587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Left-Right-Up Arrow 5"/>
          <p:cNvSpPr/>
          <p:nvPr/>
        </p:nvSpPr>
        <p:spPr>
          <a:xfrm>
            <a:off x="1371600" y="3048000"/>
            <a:ext cx="6324600" cy="2133600"/>
          </a:xfrm>
          <a:prstGeom prst="leftRigh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 (রাঃ) পরিশ্রম করে যা অর্জন করতেন 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Extract 6"/>
          <p:cNvSpPr/>
          <p:nvPr/>
        </p:nvSpPr>
        <p:spPr>
          <a:xfrm>
            <a:off x="1676400" y="5029200"/>
            <a:ext cx="6248400" cy="914400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দিয়ে সংসার চালাতেন ।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787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48</cp:revision>
  <dcterms:created xsi:type="dcterms:W3CDTF">2006-08-16T00:00:00Z</dcterms:created>
  <dcterms:modified xsi:type="dcterms:W3CDTF">2020-01-19T11:53:43Z</dcterms:modified>
</cp:coreProperties>
</file>