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C4E69-4AB2-46BF-9707-FB7758108281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02A089-0834-464C-8885-C3F73EAB5E50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আলি (রাঃ)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এর পরিচয়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F043ADF-6276-45EE-ACF1-E9A1E97FAD0A}" type="parTrans" cxnId="{A5DA9E3E-4D9B-4076-BC74-B2604D2F3FAB}">
      <dgm:prSet/>
      <dgm:spPr/>
      <dgm:t>
        <a:bodyPr/>
        <a:lstStyle/>
        <a:p>
          <a:endParaRPr lang="en-US"/>
        </a:p>
      </dgm:t>
    </dgm:pt>
    <dgm:pt modelId="{4679C528-AA3C-4159-9991-951AA9CE10C2}" type="sibTrans" cxnId="{A5DA9E3E-4D9B-4076-BC74-B2604D2F3FAB}">
      <dgm:prSet/>
      <dgm:spPr/>
      <dgm:t>
        <a:bodyPr/>
        <a:lstStyle/>
        <a:p>
          <a:endParaRPr lang="en-US"/>
        </a:p>
      </dgm:t>
    </dgm:pt>
    <dgm:pt modelId="{05A0A00E-84D1-446F-89A0-655619C85A4D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৪র্থ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খলিফা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3A5D7B5-8CF5-4837-93FA-7CBBD3F57AD1}" type="parTrans" cxnId="{0006D5C8-5530-4E70-AE7C-352F88853719}">
      <dgm:prSet/>
      <dgm:spPr/>
      <dgm:t>
        <a:bodyPr/>
        <a:lstStyle/>
        <a:p>
          <a:endParaRPr lang="en-US"/>
        </a:p>
      </dgm:t>
    </dgm:pt>
    <dgm:pt modelId="{D19A1F40-7C7E-4A11-A02D-E2FBD1DC54C2}" type="sibTrans" cxnId="{0006D5C8-5530-4E70-AE7C-352F88853719}">
      <dgm:prSet/>
      <dgm:spPr/>
      <dgm:t>
        <a:bodyPr/>
        <a:lstStyle/>
        <a:p>
          <a:endParaRPr lang="en-US"/>
        </a:p>
      </dgm:t>
    </dgm:pt>
    <dgm:pt modelId="{DB354955-317F-4718-997C-A9E9A64D2C99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বংশ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কুরাইশ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C48992D-C7A1-44D0-B0C5-F6A8B3696869}" type="parTrans" cxnId="{E7310B7F-2A95-4851-937A-E454B827C98B}">
      <dgm:prSet/>
      <dgm:spPr/>
      <dgm:t>
        <a:bodyPr/>
        <a:lstStyle/>
        <a:p>
          <a:endParaRPr lang="en-US"/>
        </a:p>
      </dgm:t>
    </dgm:pt>
    <dgm:pt modelId="{58D6359A-72F4-453B-966B-245975C575A1}" type="sibTrans" cxnId="{E7310B7F-2A95-4851-937A-E454B827C98B}">
      <dgm:prSet/>
      <dgm:spPr/>
      <dgm:t>
        <a:bodyPr/>
        <a:lstStyle/>
        <a:p>
          <a:endParaRPr lang="en-US"/>
        </a:p>
      </dgm:t>
    </dgm:pt>
    <dgm:pt modelId="{4150C670-FEE2-4EE8-BB00-FCD41EA12D39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গোত্র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বনু হাশিম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6FD5F55-F55C-4823-8023-9D14056CD073}" type="parTrans" cxnId="{582774F6-D8AA-4F6E-B806-3EF38E22924F}">
      <dgm:prSet/>
      <dgm:spPr/>
      <dgm:t>
        <a:bodyPr/>
        <a:lstStyle/>
        <a:p>
          <a:endParaRPr lang="en-US"/>
        </a:p>
      </dgm:t>
    </dgm:pt>
    <dgm:pt modelId="{ED174AEB-394E-476B-9AEF-34F93281DF8C}" type="sibTrans" cxnId="{582774F6-D8AA-4F6E-B806-3EF38E22924F}">
      <dgm:prSet/>
      <dgm:spPr/>
      <dgm:t>
        <a:bodyPr/>
        <a:lstStyle/>
        <a:p>
          <a:endParaRPr lang="en-US"/>
        </a:p>
      </dgm:t>
    </dgm:pt>
    <dgm:pt modelId="{5F33A751-3FC8-45BA-B142-D81496524F47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ডাক নাম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আবু তুরাব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আবুল হাসান </a:t>
          </a:r>
          <a:r>
            <a:rPr lang="bn-BD" sz="3100" dirty="0" smtClean="0">
              <a:latin typeface="NikoshBAN" pitchFamily="2" charset="0"/>
              <a:cs typeface="NikoshBAN" pitchFamily="2" charset="0"/>
            </a:rPr>
            <a:t> </a:t>
          </a:r>
          <a:endParaRPr lang="en-US" sz="3100" dirty="0">
            <a:latin typeface="NikoshBAN" pitchFamily="2" charset="0"/>
            <a:cs typeface="NikoshBAN" pitchFamily="2" charset="0"/>
          </a:endParaRPr>
        </a:p>
      </dgm:t>
    </dgm:pt>
    <dgm:pt modelId="{EAF6DC15-50B5-48B0-9B58-9430A2EF8470}" type="parTrans" cxnId="{86EC514E-471F-40EF-8F67-D83495C7D6C5}">
      <dgm:prSet/>
      <dgm:spPr/>
      <dgm:t>
        <a:bodyPr/>
        <a:lstStyle/>
        <a:p>
          <a:endParaRPr lang="en-US"/>
        </a:p>
      </dgm:t>
    </dgm:pt>
    <dgm:pt modelId="{FD577151-62EB-4168-A527-792F722AABDE}" type="sibTrans" cxnId="{86EC514E-471F-40EF-8F67-D83495C7D6C5}">
      <dgm:prSet/>
      <dgm:spPr/>
      <dgm:t>
        <a:bodyPr/>
        <a:lstStyle/>
        <a:p>
          <a:endParaRPr lang="en-US"/>
        </a:p>
      </dgm:t>
    </dgm:pt>
    <dgm:pt modelId="{C49B838A-482A-48C9-9FEE-93F9DE6C7025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জন্ম 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৬০০ খ্রিঃ 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BB80F4B-508E-416C-A01D-5F55ABD7285A}" type="parTrans" cxnId="{1E62E919-F113-475C-A068-82338A9BADC1}">
      <dgm:prSet/>
      <dgm:spPr/>
      <dgm:t>
        <a:bodyPr/>
        <a:lstStyle/>
        <a:p>
          <a:endParaRPr lang="en-US"/>
        </a:p>
      </dgm:t>
    </dgm:pt>
    <dgm:pt modelId="{C5CC4E1B-D0EF-4775-AEE0-AFD75BC5D595}" type="sibTrans" cxnId="{1E62E919-F113-475C-A068-82338A9BADC1}">
      <dgm:prSet/>
      <dgm:spPr/>
      <dgm:t>
        <a:bodyPr/>
        <a:lstStyle/>
        <a:p>
          <a:endParaRPr lang="en-US"/>
        </a:p>
      </dgm:t>
    </dgm:pt>
    <dgm:pt modelId="{8A8254CA-A9B2-4260-AC12-A3FC6FBFD3C5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  ইসলাম গ্রহন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দশ বছর বয়সে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D33C352-22AE-4BCC-A5E8-D68C6B86BBE7}" type="parTrans" cxnId="{11DF6908-6B1B-4FA4-BCAE-805DF67C4347}">
      <dgm:prSet/>
      <dgm:spPr/>
      <dgm:t>
        <a:bodyPr/>
        <a:lstStyle/>
        <a:p>
          <a:endParaRPr lang="en-US"/>
        </a:p>
      </dgm:t>
    </dgm:pt>
    <dgm:pt modelId="{D43EDF2E-6831-41A7-8D11-EEB011B61CB8}" type="sibTrans" cxnId="{11DF6908-6B1B-4FA4-BCAE-805DF67C4347}">
      <dgm:prSet/>
      <dgm:spPr/>
      <dgm:t>
        <a:bodyPr/>
        <a:lstStyle/>
        <a:p>
          <a:endParaRPr lang="en-US"/>
        </a:p>
      </dgm:t>
    </dgm:pt>
    <dgm:pt modelId="{33F0AA81-067B-4B6E-BA58-B1CEE86FC6E5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রাসুল (সাঃ)এর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চাচাত ভাই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মেয়ের জামাই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609AAE38-C4A2-4D77-B924-0DF5D9184CB4}" type="parTrans" cxnId="{F9E0151B-EE0E-4526-BCF3-084D47D2D3E9}">
      <dgm:prSet/>
      <dgm:spPr/>
      <dgm:t>
        <a:bodyPr/>
        <a:lstStyle/>
        <a:p>
          <a:endParaRPr lang="en-US"/>
        </a:p>
      </dgm:t>
    </dgm:pt>
    <dgm:pt modelId="{1F11E928-46AC-41A0-ABA9-1A4A770D5F55}" type="sibTrans" cxnId="{F9E0151B-EE0E-4526-BCF3-084D47D2D3E9}">
      <dgm:prSet/>
      <dgm:spPr/>
      <dgm:t>
        <a:bodyPr/>
        <a:lstStyle/>
        <a:p>
          <a:endParaRPr lang="en-US"/>
        </a:p>
      </dgm:t>
    </dgm:pt>
    <dgm:pt modelId="{4CD620D3-0B0E-44E5-A416-A12652FDA86B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 হিজরতের সময়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রাসুল (সাঃ) এর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বিছানায় ছিলেন  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6531AF6-48A5-4010-B2FD-E32B90C627D4}" type="parTrans" cxnId="{B668C402-CA96-4E6A-8C1A-0D20302702FB}">
      <dgm:prSet/>
      <dgm:spPr/>
      <dgm:t>
        <a:bodyPr/>
        <a:lstStyle/>
        <a:p>
          <a:endParaRPr lang="en-US"/>
        </a:p>
      </dgm:t>
    </dgm:pt>
    <dgm:pt modelId="{454918B2-E142-43EF-8054-2488BE9B850C}" type="sibTrans" cxnId="{B668C402-CA96-4E6A-8C1A-0D20302702FB}">
      <dgm:prSet/>
      <dgm:spPr/>
      <dgm:t>
        <a:bodyPr/>
        <a:lstStyle/>
        <a:p>
          <a:endParaRPr lang="en-US"/>
        </a:p>
      </dgm:t>
    </dgm:pt>
    <dgm:pt modelId="{C96C7404-24D4-4753-8FD6-457A6E2520DA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 বালকদের মধ্যে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সর্বপ্রথম ইসলাম গ্রহন   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0AB1DC4-D2B6-417D-BCCB-F3E0B0B27614}" type="parTrans" cxnId="{8769AEB6-937B-44FB-9CA8-89440B40F5D3}">
      <dgm:prSet/>
      <dgm:spPr/>
      <dgm:t>
        <a:bodyPr/>
        <a:lstStyle/>
        <a:p>
          <a:endParaRPr lang="en-US"/>
        </a:p>
      </dgm:t>
    </dgm:pt>
    <dgm:pt modelId="{1AA8113F-C83F-45D8-9CC1-13826768E132}" type="sibTrans" cxnId="{8769AEB6-937B-44FB-9CA8-89440B40F5D3}">
      <dgm:prSet/>
      <dgm:spPr/>
      <dgm:t>
        <a:bodyPr/>
        <a:lstStyle/>
        <a:p>
          <a:endParaRPr lang="en-US"/>
        </a:p>
      </dgm:t>
    </dgm:pt>
    <dgm:pt modelId="{A03B19B1-3E26-4357-B588-73D0D4B4F4F8}" type="pres">
      <dgm:prSet presAssocID="{896C4E69-4AB2-46BF-9707-FB77581082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B61282-67CE-41D5-8E7E-D51031073C31}" type="pres">
      <dgm:prSet presAssocID="{DF02A089-0834-464C-8885-C3F73EAB5E50}" presName="centerShape" presStyleLbl="node0" presStyleIdx="0" presStyleCnt="1" custScaleX="164138" custScaleY="93043"/>
      <dgm:spPr/>
      <dgm:t>
        <a:bodyPr/>
        <a:lstStyle/>
        <a:p>
          <a:endParaRPr lang="en-US"/>
        </a:p>
      </dgm:t>
    </dgm:pt>
    <dgm:pt modelId="{CBE02DDC-0BF7-4368-A6AC-2AC7F925B90F}" type="pres">
      <dgm:prSet presAssocID="{63A5D7B5-8CF5-4837-93FA-7CBBD3F57AD1}" presName="parTrans" presStyleLbl="sibTrans2D1" presStyleIdx="0" presStyleCnt="9"/>
      <dgm:spPr/>
      <dgm:t>
        <a:bodyPr/>
        <a:lstStyle/>
        <a:p>
          <a:endParaRPr lang="en-US"/>
        </a:p>
      </dgm:t>
    </dgm:pt>
    <dgm:pt modelId="{18CA4FF1-55E6-46D1-8EE5-05DC7EDF5D85}" type="pres">
      <dgm:prSet presAssocID="{63A5D7B5-8CF5-4837-93FA-7CBBD3F57AD1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18D80519-FA91-41E1-BD85-A6F6B2DB4667}" type="pres">
      <dgm:prSet presAssocID="{05A0A00E-84D1-446F-89A0-655619C85A4D}" presName="node" presStyleLbl="node1" presStyleIdx="0" presStyleCnt="9" custScaleX="182924" custRadScaleRad="94720" custRadScaleInc="7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D7B16-1662-43E5-9B2C-A6AA5653E25F}" type="pres">
      <dgm:prSet presAssocID="{1BB80F4B-508E-416C-A01D-5F55ABD7285A}" presName="parTrans" presStyleLbl="sibTrans2D1" presStyleIdx="1" presStyleCnt="9"/>
      <dgm:spPr/>
      <dgm:t>
        <a:bodyPr/>
        <a:lstStyle/>
        <a:p>
          <a:endParaRPr lang="en-US"/>
        </a:p>
      </dgm:t>
    </dgm:pt>
    <dgm:pt modelId="{735C7B4F-93B7-49EB-B6F4-50B4A4FBF50A}" type="pres">
      <dgm:prSet presAssocID="{1BB80F4B-508E-416C-A01D-5F55ABD7285A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5E7422CF-A886-4116-95A4-C82466A922D3}" type="pres">
      <dgm:prSet presAssocID="{C49B838A-482A-48C9-9FEE-93F9DE6C7025}" presName="node" presStyleLbl="node1" presStyleIdx="1" presStyleCnt="9" custScaleX="159036" custScaleY="99589" custRadScaleRad="120976" custRadScaleInc="41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3A156-99EF-4DF1-818A-F91F2138645D}" type="pres">
      <dgm:prSet presAssocID="{4C48992D-C7A1-44D0-B0C5-F6A8B3696869}" presName="parTrans" presStyleLbl="sibTrans2D1" presStyleIdx="2" presStyleCnt="9"/>
      <dgm:spPr/>
      <dgm:t>
        <a:bodyPr/>
        <a:lstStyle/>
        <a:p>
          <a:endParaRPr lang="en-US"/>
        </a:p>
      </dgm:t>
    </dgm:pt>
    <dgm:pt modelId="{3AB0A4CE-149D-476B-B130-02C86F12FFD8}" type="pres">
      <dgm:prSet presAssocID="{4C48992D-C7A1-44D0-B0C5-F6A8B3696869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040BC314-6764-41F8-98B3-1B791EA15DB1}" type="pres">
      <dgm:prSet presAssocID="{DB354955-317F-4718-997C-A9E9A64D2C99}" presName="node" presStyleLbl="node1" presStyleIdx="2" presStyleCnt="9" custScaleX="167660" custRadScaleRad="100071" custRadScaleInc="-9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7C7DD-153E-45D2-B40A-E84F633C031D}" type="pres">
      <dgm:prSet presAssocID="{B6FD5F55-F55C-4823-8023-9D14056CD073}" presName="parTrans" presStyleLbl="sibTrans2D1" presStyleIdx="3" presStyleCnt="9"/>
      <dgm:spPr/>
      <dgm:t>
        <a:bodyPr/>
        <a:lstStyle/>
        <a:p>
          <a:endParaRPr lang="en-US"/>
        </a:p>
      </dgm:t>
    </dgm:pt>
    <dgm:pt modelId="{7C62B201-9D19-40DA-8F03-F0217578245B}" type="pres">
      <dgm:prSet presAssocID="{B6FD5F55-F55C-4823-8023-9D14056CD073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F6EC1A19-94EE-4691-8379-8864D426748E}" type="pres">
      <dgm:prSet presAssocID="{4150C670-FEE2-4EE8-BB00-FCD41EA12D39}" presName="node" presStyleLbl="node1" presStyleIdx="3" presStyleCnt="9" custScaleX="175670" custRadScaleRad="102596" custRadScaleInc="-41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9C8E6-224F-47A5-BEAA-C939372D9536}" type="pres">
      <dgm:prSet presAssocID="{EAF6DC15-50B5-48B0-9B58-9430A2EF8470}" presName="parTrans" presStyleLbl="sibTrans2D1" presStyleIdx="4" presStyleCnt="9"/>
      <dgm:spPr/>
      <dgm:t>
        <a:bodyPr/>
        <a:lstStyle/>
        <a:p>
          <a:endParaRPr lang="en-US"/>
        </a:p>
      </dgm:t>
    </dgm:pt>
    <dgm:pt modelId="{5E77CA29-495D-4AAF-87E0-D44EEF0FD415}" type="pres">
      <dgm:prSet presAssocID="{EAF6DC15-50B5-48B0-9B58-9430A2EF8470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B391F5C5-4A19-4DA2-B62E-2E34FC5C460E}" type="pres">
      <dgm:prSet presAssocID="{5F33A751-3FC8-45BA-B142-D81496524F47}" presName="node" presStyleLbl="node1" presStyleIdx="4" presStyleCnt="9" custScaleX="210518" custScaleY="142436" custRadScaleRad="121457" custRadScaleInc="-90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13573-0368-4076-9755-AFB7FF63953E}" type="pres">
      <dgm:prSet presAssocID="{CD33C352-22AE-4BCC-A5E8-D68C6B86BBE7}" presName="parTrans" presStyleLbl="sibTrans2D1" presStyleIdx="5" presStyleCnt="9"/>
      <dgm:spPr/>
      <dgm:t>
        <a:bodyPr/>
        <a:lstStyle/>
        <a:p>
          <a:endParaRPr lang="en-US"/>
        </a:p>
      </dgm:t>
    </dgm:pt>
    <dgm:pt modelId="{45670AF9-851F-4ED9-B5AB-819E1CBB8590}" type="pres">
      <dgm:prSet presAssocID="{CD33C352-22AE-4BCC-A5E8-D68C6B86BBE7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05503ED3-EC9B-45A9-827C-427313AC9E2F}" type="pres">
      <dgm:prSet presAssocID="{8A8254CA-A9B2-4260-AC12-A3FC6FBFD3C5}" presName="node" presStyleLbl="node1" presStyleIdx="5" presStyleCnt="9" custScaleX="206032" custScaleY="112639" custRadScaleRad="99298" custRadScaleInc="-40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5F56B-FDC8-4D50-9F45-98F474BE1B67}" type="pres">
      <dgm:prSet presAssocID="{609AAE38-C4A2-4D77-B924-0DF5D9184CB4}" presName="parTrans" presStyleLbl="sibTrans2D1" presStyleIdx="6" presStyleCnt="9"/>
      <dgm:spPr/>
      <dgm:t>
        <a:bodyPr/>
        <a:lstStyle/>
        <a:p>
          <a:endParaRPr lang="en-US"/>
        </a:p>
      </dgm:t>
    </dgm:pt>
    <dgm:pt modelId="{B3A07D72-2434-4DD9-BE7A-03FCF3DC17A2}" type="pres">
      <dgm:prSet presAssocID="{609AAE38-C4A2-4D77-B924-0DF5D9184CB4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8FEEB20C-1A46-403F-977B-BE5F1E7267D8}" type="pres">
      <dgm:prSet presAssocID="{33F0AA81-067B-4B6E-BA58-B1CEE86FC6E5}" presName="node" presStyleLbl="node1" presStyleIdx="6" presStyleCnt="9" custScaleX="235640" custScaleY="128610" custRadScaleRad="116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C2C3-0E96-4417-9BFF-73538D96B2B9}" type="pres">
      <dgm:prSet presAssocID="{96531AF6-48A5-4010-B2FD-E32B90C627D4}" presName="parTrans" presStyleLbl="sibTrans2D1" presStyleIdx="7" presStyleCnt="9"/>
      <dgm:spPr/>
      <dgm:t>
        <a:bodyPr/>
        <a:lstStyle/>
        <a:p>
          <a:endParaRPr lang="en-US"/>
        </a:p>
      </dgm:t>
    </dgm:pt>
    <dgm:pt modelId="{628B7FB0-845D-49D8-970B-9CE06EF92C08}" type="pres">
      <dgm:prSet presAssocID="{96531AF6-48A5-4010-B2FD-E32B90C627D4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AC854BE2-F5E5-4C66-8106-11B92E1D6D2C}" type="pres">
      <dgm:prSet presAssocID="{4CD620D3-0B0E-44E5-A416-A12652FDA86B}" presName="node" presStyleLbl="node1" presStyleIdx="7" presStyleCnt="9" custScaleX="230635" custScaleY="141791" custRadScaleRad="123626" custRadScaleInc="-19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E1C8C-966E-490F-B64B-569241615A7D}" type="pres">
      <dgm:prSet presAssocID="{90AB1DC4-D2B6-417D-BCCB-F3E0B0B27614}" presName="parTrans" presStyleLbl="sibTrans2D1" presStyleIdx="8" presStyleCnt="9"/>
      <dgm:spPr/>
      <dgm:t>
        <a:bodyPr/>
        <a:lstStyle/>
        <a:p>
          <a:endParaRPr lang="en-US"/>
        </a:p>
      </dgm:t>
    </dgm:pt>
    <dgm:pt modelId="{936576D8-1671-4549-97CC-76EECBCCF8F2}" type="pres">
      <dgm:prSet presAssocID="{90AB1DC4-D2B6-417D-BCCB-F3E0B0B27614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082EED16-038E-4945-AD7A-29309E747484}" type="pres">
      <dgm:prSet presAssocID="{C96C7404-24D4-4753-8FD6-457A6E2520DA}" presName="node" presStyleLbl="node1" presStyleIdx="8" presStyleCnt="9" custScaleX="290182" custScaleY="141791" custRadScaleRad="145954" custRadScaleInc="-70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A580CB-EE5F-4FA6-A067-64866245995F}" type="presOf" srcId="{96531AF6-48A5-4010-B2FD-E32B90C627D4}" destId="{D1FDC2C3-0E96-4417-9BFF-73538D96B2B9}" srcOrd="0" destOrd="0" presId="urn:microsoft.com/office/officeart/2005/8/layout/radial5"/>
    <dgm:cxn modelId="{0568E305-0D09-490C-846F-BCDA78B9190A}" type="presOf" srcId="{4150C670-FEE2-4EE8-BB00-FCD41EA12D39}" destId="{F6EC1A19-94EE-4691-8379-8864D426748E}" srcOrd="0" destOrd="0" presId="urn:microsoft.com/office/officeart/2005/8/layout/radial5"/>
    <dgm:cxn modelId="{A6774957-63A0-4153-8549-770501BC6139}" type="presOf" srcId="{90AB1DC4-D2B6-417D-BCCB-F3E0B0B27614}" destId="{C88E1C8C-966E-490F-B64B-569241615A7D}" srcOrd="0" destOrd="0" presId="urn:microsoft.com/office/officeart/2005/8/layout/radial5"/>
    <dgm:cxn modelId="{8769AEB6-937B-44FB-9CA8-89440B40F5D3}" srcId="{DF02A089-0834-464C-8885-C3F73EAB5E50}" destId="{C96C7404-24D4-4753-8FD6-457A6E2520DA}" srcOrd="8" destOrd="0" parTransId="{90AB1DC4-D2B6-417D-BCCB-F3E0B0B27614}" sibTransId="{1AA8113F-C83F-45D8-9CC1-13826768E132}"/>
    <dgm:cxn modelId="{8A1B3BE7-6C07-416A-BB2F-E1D0F8923E33}" type="presOf" srcId="{8A8254CA-A9B2-4260-AC12-A3FC6FBFD3C5}" destId="{05503ED3-EC9B-45A9-827C-427313AC9E2F}" srcOrd="0" destOrd="0" presId="urn:microsoft.com/office/officeart/2005/8/layout/radial5"/>
    <dgm:cxn modelId="{181655B8-B66B-4587-9D1B-A2D91281335A}" type="presOf" srcId="{33F0AA81-067B-4B6E-BA58-B1CEE86FC6E5}" destId="{8FEEB20C-1A46-403F-977B-BE5F1E7267D8}" srcOrd="0" destOrd="0" presId="urn:microsoft.com/office/officeart/2005/8/layout/radial5"/>
    <dgm:cxn modelId="{2839432C-7932-4DA2-937A-E1D1F9607B17}" type="presOf" srcId="{1BB80F4B-508E-416C-A01D-5F55ABD7285A}" destId="{0D3D7B16-1662-43E5-9B2C-A6AA5653E25F}" srcOrd="0" destOrd="0" presId="urn:microsoft.com/office/officeart/2005/8/layout/radial5"/>
    <dgm:cxn modelId="{108D38AB-1242-4C86-8CAC-9A59C9A1774C}" type="presOf" srcId="{B6FD5F55-F55C-4823-8023-9D14056CD073}" destId="{ED07C7DD-153E-45D2-B40A-E84F633C031D}" srcOrd="0" destOrd="0" presId="urn:microsoft.com/office/officeart/2005/8/layout/radial5"/>
    <dgm:cxn modelId="{4019562A-506D-49D8-9950-FC87503C6C09}" type="presOf" srcId="{C49B838A-482A-48C9-9FEE-93F9DE6C7025}" destId="{5E7422CF-A886-4116-95A4-C82466A922D3}" srcOrd="0" destOrd="0" presId="urn:microsoft.com/office/officeart/2005/8/layout/radial5"/>
    <dgm:cxn modelId="{AAA5B3B0-092B-460B-87F6-85DF1C8A80F0}" type="presOf" srcId="{CD33C352-22AE-4BCC-A5E8-D68C6B86BBE7}" destId="{43A13573-0368-4076-9755-AFB7FF63953E}" srcOrd="0" destOrd="0" presId="urn:microsoft.com/office/officeart/2005/8/layout/radial5"/>
    <dgm:cxn modelId="{86EC514E-471F-40EF-8F67-D83495C7D6C5}" srcId="{DF02A089-0834-464C-8885-C3F73EAB5E50}" destId="{5F33A751-3FC8-45BA-B142-D81496524F47}" srcOrd="4" destOrd="0" parTransId="{EAF6DC15-50B5-48B0-9B58-9430A2EF8470}" sibTransId="{FD577151-62EB-4168-A527-792F722AABDE}"/>
    <dgm:cxn modelId="{B668C402-CA96-4E6A-8C1A-0D20302702FB}" srcId="{DF02A089-0834-464C-8885-C3F73EAB5E50}" destId="{4CD620D3-0B0E-44E5-A416-A12652FDA86B}" srcOrd="7" destOrd="0" parTransId="{96531AF6-48A5-4010-B2FD-E32B90C627D4}" sibTransId="{454918B2-E142-43EF-8054-2488BE9B850C}"/>
    <dgm:cxn modelId="{0006D5C8-5530-4E70-AE7C-352F88853719}" srcId="{DF02A089-0834-464C-8885-C3F73EAB5E50}" destId="{05A0A00E-84D1-446F-89A0-655619C85A4D}" srcOrd="0" destOrd="0" parTransId="{63A5D7B5-8CF5-4837-93FA-7CBBD3F57AD1}" sibTransId="{D19A1F40-7C7E-4A11-A02D-E2FBD1DC54C2}"/>
    <dgm:cxn modelId="{E7310B7F-2A95-4851-937A-E454B827C98B}" srcId="{DF02A089-0834-464C-8885-C3F73EAB5E50}" destId="{DB354955-317F-4718-997C-A9E9A64D2C99}" srcOrd="2" destOrd="0" parTransId="{4C48992D-C7A1-44D0-B0C5-F6A8B3696869}" sibTransId="{58D6359A-72F4-453B-966B-245975C575A1}"/>
    <dgm:cxn modelId="{2064C8E8-4E6E-4CB6-915B-FD1BD85B1464}" type="presOf" srcId="{B6FD5F55-F55C-4823-8023-9D14056CD073}" destId="{7C62B201-9D19-40DA-8F03-F0217578245B}" srcOrd="1" destOrd="0" presId="urn:microsoft.com/office/officeart/2005/8/layout/radial5"/>
    <dgm:cxn modelId="{E965CF67-BAA9-4FEF-8012-4D1F424FD06D}" type="presOf" srcId="{4CD620D3-0B0E-44E5-A416-A12652FDA86B}" destId="{AC854BE2-F5E5-4C66-8106-11B92E1D6D2C}" srcOrd="0" destOrd="0" presId="urn:microsoft.com/office/officeart/2005/8/layout/radial5"/>
    <dgm:cxn modelId="{7B1CA6B3-1350-4931-9D43-7FDF79C5333F}" type="presOf" srcId="{63A5D7B5-8CF5-4837-93FA-7CBBD3F57AD1}" destId="{18CA4FF1-55E6-46D1-8EE5-05DC7EDF5D85}" srcOrd="1" destOrd="0" presId="urn:microsoft.com/office/officeart/2005/8/layout/radial5"/>
    <dgm:cxn modelId="{AC568BBE-8C4C-4A15-B1FE-F0DE421BD36B}" type="presOf" srcId="{4C48992D-C7A1-44D0-B0C5-F6A8B3696869}" destId="{BE53A156-99EF-4DF1-818A-F91F2138645D}" srcOrd="0" destOrd="0" presId="urn:microsoft.com/office/officeart/2005/8/layout/radial5"/>
    <dgm:cxn modelId="{C7212DED-1C0B-4633-B905-644BD8A2EC95}" type="presOf" srcId="{96531AF6-48A5-4010-B2FD-E32B90C627D4}" destId="{628B7FB0-845D-49D8-970B-9CE06EF92C08}" srcOrd="1" destOrd="0" presId="urn:microsoft.com/office/officeart/2005/8/layout/radial5"/>
    <dgm:cxn modelId="{11DF6908-6B1B-4FA4-BCAE-805DF67C4347}" srcId="{DF02A089-0834-464C-8885-C3F73EAB5E50}" destId="{8A8254CA-A9B2-4260-AC12-A3FC6FBFD3C5}" srcOrd="5" destOrd="0" parTransId="{CD33C352-22AE-4BCC-A5E8-D68C6B86BBE7}" sibTransId="{D43EDF2E-6831-41A7-8D11-EEB011B61CB8}"/>
    <dgm:cxn modelId="{4B58EFA3-83C6-4B6F-BCF4-6ED882088B9A}" type="presOf" srcId="{EAF6DC15-50B5-48B0-9B58-9430A2EF8470}" destId="{9659C8E6-224F-47A5-BEAA-C939372D9536}" srcOrd="0" destOrd="0" presId="urn:microsoft.com/office/officeart/2005/8/layout/radial5"/>
    <dgm:cxn modelId="{A32BAD10-82AC-42DC-B901-ABC0CCAACB50}" type="presOf" srcId="{609AAE38-C4A2-4D77-B924-0DF5D9184CB4}" destId="{8FC5F56B-FDC8-4D50-9F45-98F474BE1B67}" srcOrd="0" destOrd="0" presId="urn:microsoft.com/office/officeart/2005/8/layout/radial5"/>
    <dgm:cxn modelId="{696A4064-377D-4724-9556-C272FD3D0F66}" type="presOf" srcId="{609AAE38-C4A2-4D77-B924-0DF5D9184CB4}" destId="{B3A07D72-2434-4DD9-BE7A-03FCF3DC17A2}" srcOrd="1" destOrd="0" presId="urn:microsoft.com/office/officeart/2005/8/layout/radial5"/>
    <dgm:cxn modelId="{6E9435EC-D77E-4245-8CEA-09A4A9EBC879}" type="presOf" srcId="{63A5D7B5-8CF5-4837-93FA-7CBBD3F57AD1}" destId="{CBE02DDC-0BF7-4368-A6AC-2AC7F925B90F}" srcOrd="0" destOrd="0" presId="urn:microsoft.com/office/officeart/2005/8/layout/radial5"/>
    <dgm:cxn modelId="{BCA31ADF-826C-4051-8716-6AD8753733F0}" type="presOf" srcId="{90AB1DC4-D2B6-417D-BCCB-F3E0B0B27614}" destId="{936576D8-1671-4549-97CC-76EECBCCF8F2}" srcOrd="1" destOrd="0" presId="urn:microsoft.com/office/officeart/2005/8/layout/radial5"/>
    <dgm:cxn modelId="{582774F6-D8AA-4F6E-B806-3EF38E22924F}" srcId="{DF02A089-0834-464C-8885-C3F73EAB5E50}" destId="{4150C670-FEE2-4EE8-BB00-FCD41EA12D39}" srcOrd="3" destOrd="0" parTransId="{B6FD5F55-F55C-4823-8023-9D14056CD073}" sibTransId="{ED174AEB-394E-476B-9AEF-34F93281DF8C}"/>
    <dgm:cxn modelId="{E1B66C44-9D49-4EED-A632-B03C0B2ACD9A}" type="presOf" srcId="{4C48992D-C7A1-44D0-B0C5-F6A8B3696869}" destId="{3AB0A4CE-149D-476B-B130-02C86F12FFD8}" srcOrd="1" destOrd="0" presId="urn:microsoft.com/office/officeart/2005/8/layout/radial5"/>
    <dgm:cxn modelId="{E11BCDE1-E53C-426D-8D57-D1362DBCEC80}" type="presOf" srcId="{896C4E69-4AB2-46BF-9707-FB7758108281}" destId="{A03B19B1-3E26-4357-B588-73D0D4B4F4F8}" srcOrd="0" destOrd="0" presId="urn:microsoft.com/office/officeart/2005/8/layout/radial5"/>
    <dgm:cxn modelId="{A5DA9E3E-4D9B-4076-BC74-B2604D2F3FAB}" srcId="{896C4E69-4AB2-46BF-9707-FB7758108281}" destId="{DF02A089-0834-464C-8885-C3F73EAB5E50}" srcOrd="0" destOrd="0" parTransId="{8F043ADF-6276-45EE-ACF1-E9A1E97FAD0A}" sibTransId="{4679C528-AA3C-4159-9991-951AA9CE10C2}"/>
    <dgm:cxn modelId="{17AE752B-3B05-4700-98E7-4E0CC808ED27}" type="presOf" srcId="{C96C7404-24D4-4753-8FD6-457A6E2520DA}" destId="{082EED16-038E-4945-AD7A-29309E747484}" srcOrd="0" destOrd="0" presId="urn:microsoft.com/office/officeart/2005/8/layout/radial5"/>
    <dgm:cxn modelId="{899692C2-6669-4F41-9627-EC0F1A0444B7}" type="presOf" srcId="{1BB80F4B-508E-416C-A01D-5F55ABD7285A}" destId="{735C7B4F-93B7-49EB-B6F4-50B4A4FBF50A}" srcOrd="1" destOrd="0" presId="urn:microsoft.com/office/officeart/2005/8/layout/radial5"/>
    <dgm:cxn modelId="{3807CD22-D231-4882-913F-4CD73291D421}" type="presOf" srcId="{CD33C352-22AE-4BCC-A5E8-D68C6B86BBE7}" destId="{45670AF9-851F-4ED9-B5AB-819E1CBB8590}" srcOrd="1" destOrd="0" presId="urn:microsoft.com/office/officeart/2005/8/layout/radial5"/>
    <dgm:cxn modelId="{728F0AFA-0B5A-4795-9730-D3A80D51D948}" type="presOf" srcId="{DF02A089-0834-464C-8885-C3F73EAB5E50}" destId="{40B61282-67CE-41D5-8E7E-D51031073C31}" srcOrd="0" destOrd="0" presId="urn:microsoft.com/office/officeart/2005/8/layout/radial5"/>
    <dgm:cxn modelId="{9FDE9AC9-3628-409F-83A7-6D817C7EECF7}" type="presOf" srcId="{EAF6DC15-50B5-48B0-9B58-9430A2EF8470}" destId="{5E77CA29-495D-4AAF-87E0-D44EEF0FD415}" srcOrd="1" destOrd="0" presId="urn:microsoft.com/office/officeart/2005/8/layout/radial5"/>
    <dgm:cxn modelId="{F9E0151B-EE0E-4526-BCF3-084D47D2D3E9}" srcId="{DF02A089-0834-464C-8885-C3F73EAB5E50}" destId="{33F0AA81-067B-4B6E-BA58-B1CEE86FC6E5}" srcOrd="6" destOrd="0" parTransId="{609AAE38-C4A2-4D77-B924-0DF5D9184CB4}" sibTransId="{1F11E928-46AC-41A0-ABA9-1A4A770D5F55}"/>
    <dgm:cxn modelId="{1E62E919-F113-475C-A068-82338A9BADC1}" srcId="{DF02A089-0834-464C-8885-C3F73EAB5E50}" destId="{C49B838A-482A-48C9-9FEE-93F9DE6C7025}" srcOrd="1" destOrd="0" parTransId="{1BB80F4B-508E-416C-A01D-5F55ABD7285A}" sibTransId="{C5CC4E1B-D0EF-4775-AEE0-AFD75BC5D595}"/>
    <dgm:cxn modelId="{F0C94E5E-2AE3-44FA-A165-96CC9CE7AC82}" type="presOf" srcId="{DB354955-317F-4718-997C-A9E9A64D2C99}" destId="{040BC314-6764-41F8-98B3-1B791EA15DB1}" srcOrd="0" destOrd="0" presId="urn:microsoft.com/office/officeart/2005/8/layout/radial5"/>
    <dgm:cxn modelId="{4138F3A6-5279-4AF4-B773-4D88E79A5F2F}" type="presOf" srcId="{5F33A751-3FC8-45BA-B142-D81496524F47}" destId="{B391F5C5-4A19-4DA2-B62E-2E34FC5C460E}" srcOrd="0" destOrd="0" presId="urn:microsoft.com/office/officeart/2005/8/layout/radial5"/>
    <dgm:cxn modelId="{AA99CBA9-881E-4E87-A4A2-9966E2A769DE}" type="presOf" srcId="{05A0A00E-84D1-446F-89A0-655619C85A4D}" destId="{18D80519-FA91-41E1-BD85-A6F6B2DB4667}" srcOrd="0" destOrd="0" presId="urn:microsoft.com/office/officeart/2005/8/layout/radial5"/>
    <dgm:cxn modelId="{9A54224D-920D-4C4C-9AAE-19302309CB19}" type="presParOf" srcId="{A03B19B1-3E26-4357-B588-73D0D4B4F4F8}" destId="{40B61282-67CE-41D5-8E7E-D51031073C31}" srcOrd="0" destOrd="0" presId="urn:microsoft.com/office/officeart/2005/8/layout/radial5"/>
    <dgm:cxn modelId="{AEF535C8-295C-4707-AA29-D4CDF8BF7FFD}" type="presParOf" srcId="{A03B19B1-3E26-4357-B588-73D0D4B4F4F8}" destId="{CBE02DDC-0BF7-4368-A6AC-2AC7F925B90F}" srcOrd="1" destOrd="0" presId="urn:microsoft.com/office/officeart/2005/8/layout/radial5"/>
    <dgm:cxn modelId="{CF37EA91-D4E1-4581-821C-1528D6B6D70A}" type="presParOf" srcId="{CBE02DDC-0BF7-4368-A6AC-2AC7F925B90F}" destId="{18CA4FF1-55E6-46D1-8EE5-05DC7EDF5D85}" srcOrd="0" destOrd="0" presId="urn:microsoft.com/office/officeart/2005/8/layout/radial5"/>
    <dgm:cxn modelId="{B0E3598D-22D3-4F4B-89DF-DD7B3D94DC8B}" type="presParOf" srcId="{A03B19B1-3E26-4357-B588-73D0D4B4F4F8}" destId="{18D80519-FA91-41E1-BD85-A6F6B2DB4667}" srcOrd="2" destOrd="0" presId="urn:microsoft.com/office/officeart/2005/8/layout/radial5"/>
    <dgm:cxn modelId="{67783753-A18E-479F-B5BC-B7B7D5813DDC}" type="presParOf" srcId="{A03B19B1-3E26-4357-B588-73D0D4B4F4F8}" destId="{0D3D7B16-1662-43E5-9B2C-A6AA5653E25F}" srcOrd="3" destOrd="0" presId="urn:microsoft.com/office/officeart/2005/8/layout/radial5"/>
    <dgm:cxn modelId="{FB441F32-F404-4F4A-8D27-DB6A7FA79B2A}" type="presParOf" srcId="{0D3D7B16-1662-43E5-9B2C-A6AA5653E25F}" destId="{735C7B4F-93B7-49EB-B6F4-50B4A4FBF50A}" srcOrd="0" destOrd="0" presId="urn:microsoft.com/office/officeart/2005/8/layout/radial5"/>
    <dgm:cxn modelId="{25EC33F8-7804-474E-9549-77975265B0DC}" type="presParOf" srcId="{A03B19B1-3E26-4357-B588-73D0D4B4F4F8}" destId="{5E7422CF-A886-4116-95A4-C82466A922D3}" srcOrd="4" destOrd="0" presId="urn:microsoft.com/office/officeart/2005/8/layout/radial5"/>
    <dgm:cxn modelId="{24E0FB3C-D168-411E-BBE8-69FD69117F25}" type="presParOf" srcId="{A03B19B1-3E26-4357-B588-73D0D4B4F4F8}" destId="{BE53A156-99EF-4DF1-818A-F91F2138645D}" srcOrd="5" destOrd="0" presId="urn:microsoft.com/office/officeart/2005/8/layout/radial5"/>
    <dgm:cxn modelId="{56E59EDF-C13F-4E23-BED8-96D19C9317F4}" type="presParOf" srcId="{BE53A156-99EF-4DF1-818A-F91F2138645D}" destId="{3AB0A4CE-149D-476B-B130-02C86F12FFD8}" srcOrd="0" destOrd="0" presId="urn:microsoft.com/office/officeart/2005/8/layout/radial5"/>
    <dgm:cxn modelId="{4E882045-0C0A-4FB5-8D73-122778DF2D21}" type="presParOf" srcId="{A03B19B1-3E26-4357-B588-73D0D4B4F4F8}" destId="{040BC314-6764-41F8-98B3-1B791EA15DB1}" srcOrd="6" destOrd="0" presId="urn:microsoft.com/office/officeart/2005/8/layout/radial5"/>
    <dgm:cxn modelId="{03807D5F-5461-4E50-B92C-EC1AFA8473C5}" type="presParOf" srcId="{A03B19B1-3E26-4357-B588-73D0D4B4F4F8}" destId="{ED07C7DD-153E-45D2-B40A-E84F633C031D}" srcOrd="7" destOrd="0" presId="urn:microsoft.com/office/officeart/2005/8/layout/radial5"/>
    <dgm:cxn modelId="{FA3FB475-281F-45C8-A8CA-D7315D6992C3}" type="presParOf" srcId="{ED07C7DD-153E-45D2-B40A-E84F633C031D}" destId="{7C62B201-9D19-40DA-8F03-F0217578245B}" srcOrd="0" destOrd="0" presId="urn:microsoft.com/office/officeart/2005/8/layout/radial5"/>
    <dgm:cxn modelId="{BE276854-9AB2-4BA4-AABB-A8E03C98310C}" type="presParOf" srcId="{A03B19B1-3E26-4357-B588-73D0D4B4F4F8}" destId="{F6EC1A19-94EE-4691-8379-8864D426748E}" srcOrd="8" destOrd="0" presId="urn:microsoft.com/office/officeart/2005/8/layout/radial5"/>
    <dgm:cxn modelId="{3920E941-D929-4C1D-8F1E-221643676B5E}" type="presParOf" srcId="{A03B19B1-3E26-4357-B588-73D0D4B4F4F8}" destId="{9659C8E6-224F-47A5-BEAA-C939372D9536}" srcOrd="9" destOrd="0" presId="urn:microsoft.com/office/officeart/2005/8/layout/radial5"/>
    <dgm:cxn modelId="{7FF76CC7-8A72-411E-87DC-325D3FA8C2D3}" type="presParOf" srcId="{9659C8E6-224F-47A5-BEAA-C939372D9536}" destId="{5E77CA29-495D-4AAF-87E0-D44EEF0FD415}" srcOrd="0" destOrd="0" presId="urn:microsoft.com/office/officeart/2005/8/layout/radial5"/>
    <dgm:cxn modelId="{0CF00ABF-D49B-4805-97CE-369056ACEDFA}" type="presParOf" srcId="{A03B19B1-3E26-4357-B588-73D0D4B4F4F8}" destId="{B391F5C5-4A19-4DA2-B62E-2E34FC5C460E}" srcOrd="10" destOrd="0" presId="urn:microsoft.com/office/officeart/2005/8/layout/radial5"/>
    <dgm:cxn modelId="{D4CC7F83-CCF1-412C-9C2B-3C643BCCFA89}" type="presParOf" srcId="{A03B19B1-3E26-4357-B588-73D0D4B4F4F8}" destId="{43A13573-0368-4076-9755-AFB7FF63953E}" srcOrd="11" destOrd="0" presId="urn:microsoft.com/office/officeart/2005/8/layout/radial5"/>
    <dgm:cxn modelId="{A67F6484-B6BD-4180-BAA1-281C068615CB}" type="presParOf" srcId="{43A13573-0368-4076-9755-AFB7FF63953E}" destId="{45670AF9-851F-4ED9-B5AB-819E1CBB8590}" srcOrd="0" destOrd="0" presId="urn:microsoft.com/office/officeart/2005/8/layout/radial5"/>
    <dgm:cxn modelId="{B2F7013B-EDB0-4472-A555-5856F1A9CC8B}" type="presParOf" srcId="{A03B19B1-3E26-4357-B588-73D0D4B4F4F8}" destId="{05503ED3-EC9B-45A9-827C-427313AC9E2F}" srcOrd="12" destOrd="0" presId="urn:microsoft.com/office/officeart/2005/8/layout/radial5"/>
    <dgm:cxn modelId="{2C867B25-F6C1-4F5D-8EDF-20BE9B3EA501}" type="presParOf" srcId="{A03B19B1-3E26-4357-B588-73D0D4B4F4F8}" destId="{8FC5F56B-FDC8-4D50-9F45-98F474BE1B67}" srcOrd="13" destOrd="0" presId="urn:microsoft.com/office/officeart/2005/8/layout/radial5"/>
    <dgm:cxn modelId="{1D2E0A1F-8BDF-4888-99B2-EEC2F9C06BF0}" type="presParOf" srcId="{8FC5F56B-FDC8-4D50-9F45-98F474BE1B67}" destId="{B3A07D72-2434-4DD9-BE7A-03FCF3DC17A2}" srcOrd="0" destOrd="0" presId="urn:microsoft.com/office/officeart/2005/8/layout/radial5"/>
    <dgm:cxn modelId="{06713886-C796-459D-A6D2-8365FF8ACA07}" type="presParOf" srcId="{A03B19B1-3E26-4357-B588-73D0D4B4F4F8}" destId="{8FEEB20C-1A46-403F-977B-BE5F1E7267D8}" srcOrd="14" destOrd="0" presId="urn:microsoft.com/office/officeart/2005/8/layout/radial5"/>
    <dgm:cxn modelId="{D887115D-5B96-4B55-83EA-509D18B0C4C9}" type="presParOf" srcId="{A03B19B1-3E26-4357-B588-73D0D4B4F4F8}" destId="{D1FDC2C3-0E96-4417-9BFF-73538D96B2B9}" srcOrd="15" destOrd="0" presId="urn:microsoft.com/office/officeart/2005/8/layout/radial5"/>
    <dgm:cxn modelId="{1526CAE2-50CC-4C68-A024-F38B3830119B}" type="presParOf" srcId="{D1FDC2C3-0E96-4417-9BFF-73538D96B2B9}" destId="{628B7FB0-845D-49D8-970B-9CE06EF92C08}" srcOrd="0" destOrd="0" presId="urn:microsoft.com/office/officeart/2005/8/layout/radial5"/>
    <dgm:cxn modelId="{3A9A427B-EB54-41F6-AED1-EE22E047C675}" type="presParOf" srcId="{A03B19B1-3E26-4357-B588-73D0D4B4F4F8}" destId="{AC854BE2-F5E5-4C66-8106-11B92E1D6D2C}" srcOrd="16" destOrd="0" presId="urn:microsoft.com/office/officeart/2005/8/layout/radial5"/>
    <dgm:cxn modelId="{2DBD6182-391A-4F91-855A-457056F60241}" type="presParOf" srcId="{A03B19B1-3E26-4357-B588-73D0D4B4F4F8}" destId="{C88E1C8C-966E-490F-B64B-569241615A7D}" srcOrd="17" destOrd="0" presId="urn:microsoft.com/office/officeart/2005/8/layout/radial5"/>
    <dgm:cxn modelId="{8FAA0798-E685-43E5-82C2-DBBB6DA141BD}" type="presParOf" srcId="{C88E1C8C-966E-490F-B64B-569241615A7D}" destId="{936576D8-1671-4549-97CC-76EECBCCF8F2}" srcOrd="0" destOrd="0" presId="urn:microsoft.com/office/officeart/2005/8/layout/radial5"/>
    <dgm:cxn modelId="{2073FF6C-60C6-416D-9EBF-8A438C6D09C7}" type="presParOf" srcId="{A03B19B1-3E26-4357-B588-73D0D4B4F4F8}" destId="{082EED16-038E-4945-AD7A-29309E747484}" srcOrd="1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25A66-7186-42A6-90C6-0E94CBC1B13B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4CFF27D-6BDE-4544-BFCF-5335717DFE7D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অসাধারন মেধা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28E5A85-C0B9-43D2-B0D6-04C45ABF7977}" type="parTrans" cxnId="{984347D3-3423-43F0-9115-3AEE79825798}">
      <dgm:prSet/>
      <dgm:spPr/>
      <dgm:t>
        <a:bodyPr/>
        <a:lstStyle/>
        <a:p>
          <a:endParaRPr lang="en-US"/>
        </a:p>
      </dgm:t>
    </dgm:pt>
    <dgm:pt modelId="{115073C9-38E8-4535-8CA6-5D7EC686963E}" type="sibTrans" cxnId="{984347D3-3423-43F0-9115-3AEE79825798}">
      <dgm:prSet/>
      <dgm:spPr/>
      <dgm:t>
        <a:bodyPr/>
        <a:lstStyle/>
        <a:p>
          <a:endParaRPr lang="en-US"/>
        </a:p>
      </dgm:t>
    </dgm:pt>
    <dgm:pt modelId="{6828FDB0-97E9-41AB-B4BA-BFB2B585A1DB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জ্ঞান তাপস 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জ্ঞান সাধক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B182E65-03E7-4B4F-BA14-5CB522736D62}" type="parTrans" cxnId="{192E5FBF-C109-47EA-9B6E-73CE54D46736}">
      <dgm:prSet/>
      <dgm:spPr/>
      <dgm:t>
        <a:bodyPr/>
        <a:lstStyle/>
        <a:p>
          <a:endParaRPr lang="en-US"/>
        </a:p>
      </dgm:t>
    </dgm:pt>
    <dgm:pt modelId="{44EE8A69-B64F-4BD0-8B31-9C0EF3584188}" type="sibTrans" cxnId="{192E5FBF-C109-47EA-9B6E-73CE54D46736}">
      <dgm:prSet/>
      <dgm:spPr/>
      <dgm:t>
        <a:bodyPr/>
        <a:lstStyle/>
        <a:p>
          <a:endParaRPr lang="en-US"/>
        </a:p>
      </dgm:t>
    </dgm:pt>
    <dgm:pt modelId="{37E53624-ECD6-48D6-BEB8-4B2570A4A3CA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সর্বদা 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জ্ঞান চর্চা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997933B-7488-408E-AD7A-73A2606BC093}" type="parTrans" cxnId="{1D0D5D16-292B-4EAF-97ED-C197D06DC72A}">
      <dgm:prSet/>
      <dgm:spPr/>
      <dgm:t>
        <a:bodyPr/>
        <a:lstStyle/>
        <a:p>
          <a:endParaRPr lang="en-US"/>
        </a:p>
      </dgm:t>
    </dgm:pt>
    <dgm:pt modelId="{6CC6C06E-4FC4-4B3A-B689-8FDA16767BD2}" type="sibTrans" cxnId="{1D0D5D16-292B-4EAF-97ED-C197D06DC72A}">
      <dgm:prSet/>
      <dgm:spPr/>
      <dgm:t>
        <a:bodyPr/>
        <a:lstStyle/>
        <a:p>
          <a:endParaRPr lang="en-US"/>
        </a:p>
      </dgm:t>
    </dgm:pt>
    <dgm:pt modelId="{60372B81-06BE-4644-B67D-7410340E234A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হাদিস-তাফসির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আরবি সাহিত্য –ব্যাকরণ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যুগের সেরা 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1D33D2C5-AC41-4954-9386-78F867AE8A8A}" type="parTrans" cxnId="{736827CF-D483-4F2C-9B32-870892D692B3}">
      <dgm:prSet/>
      <dgm:spPr/>
      <dgm:t>
        <a:bodyPr/>
        <a:lstStyle/>
        <a:p>
          <a:endParaRPr lang="en-US"/>
        </a:p>
      </dgm:t>
    </dgm:pt>
    <dgm:pt modelId="{50E59BE5-C4A3-4B82-87C3-2789FB5D6135}" type="sibTrans" cxnId="{736827CF-D483-4F2C-9B32-870892D692B3}">
      <dgm:prSet/>
      <dgm:spPr/>
      <dgm:t>
        <a:bodyPr/>
        <a:lstStyle/>
        <a:p>
          <a:endParaRPr lang="en-US"/>
        </a:p>
      </dgm:t>
    </dgm:pt>
    <dgm:pt modelId="{93B99B37-12A4-4FDA-898B-A533DFBE0ED9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রাসুলের ভাষায়-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জ্ঞানের দরজা 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AAF50BD-6F89-4C70-8735-1E287ECCF777}" type="parTrans" cxnId="{4020BFCF-541E-447A-A416-2B7AC65432C0}">
      <dgm:prSet/>
      <dgm:spPr/>
      <dgm:t>
        <a:bodyPr/>
        <a:lstStyle/>
        <a:p>
          <a:endParaRPr lang="en-US"/>
        </a:p>
      </dgm:t>
    </dgm:pt>
    <dgm:pt modelId="{F6B73298-C2CB-4CCE-AD32-34934064AAB4}" type="sibTrans" cxnId="{4020BFCF-541E-447A-A416-2B7AC65432C0}">
      <dgm:prSet/>
      <dgm:spPr/>
      <dgm:t>
        <a:bodyPr/>
        <a:lstStyle/>
        <a:p>
          <a:endParaRPr lang="en-US"/>
        </a:p>
      </dgm:t>
    </dgm:pt>
    <dgm:pt modelId="{65592A9D-628E-4C22-A22F-863959699BFD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“দিওয়ানে আলি”</a:t>
          </a:r>
        </a:p>
        <a:p>
          <a:r>
            <a:rPr lang="bn-BD" sz="2400" smtClean="0">
              <a:latin typeface="NikoshBAN" pitchFamily="2" charset="0"/>
              <a:cs typeface="NikoshBAN" pitchFamily="2" charset="0"/>
            </a:rPr>
            <a:t>রচয়িতা </a:t>
          </a:r>
          <a:r>
            <a:rPr lang="bn-BD" sz="4700" smtClean="0">
              <a:latin typeface="NikoshBAN" pitchFamily="2" charset="0"/>
              <a:cs typeface="NikoshBAN" pitchFamily="2" charset="0"/>
            </a:rPr>
            <a:t>  </a:t>
          </a:r>
          <a:endParaRPr lang="en-US" sz="4700" dirty="0">
            <a:latin typeface="NikoshBAN" pitchFamily="2" charset="0"/>
            <a:cs typeface="NikoshBAN" pitchFamily="2" charset="0"/>
          </a:endParaRPr>
        </a:p>
      </dgm:t>
    </dgm:pt>
    <dgm:pt modelId="{2333408A-72FA-43C4-82C7-C2E65A206135}" type="parTrans" cxnId="{0D9E91A4-EC4C-4A3D-8624-3FE00DF7DD47}">
      <dgm:prSet/>
      <dgm:spPr/>
      <dgm:t>
        <a:bodyPr/>
        <a:lstStyle/>
        <a:p>
          <a:endParaRPr lang="en-US"/>
        </a:p>
      </dgm:t>
    </dgm:pt>
    <dgm:pt modelId="{B062992E-B9AD-4585-924C-9A1A5C3D438D}" type="sibTrans" cxnId="{0D9E91A4-EC4C-4A3D-8624-3FE00DF7DD47}">
      <dgm:prSet/>
      <dgm:spPr/>
      <dgm:t>
        <a:bodyPr/>
        <a:lstStyle/>
        <a:p>
          <a:endParaRPr lang="en-US"/>
        </a:p>
      </dgm:t>
    </dgm:pt>
    <dgm:pt modelId="{24E091D3-7CE2-48C8-A422-7744D29A8AAF}" type="pres">
      <dgm:prSet presAssocID="{8F825A66-7186-42A6-90C6-0E94CBC1B13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A14E81-F9E6-4472-B26B-FC8B33534F66}" type="pres">
      <dgm:prSet presAssocID="{F4CFF27D-6BDE-4544-BFCF-5335717DFE7D}" presName="node" presStyleLbl="node1" presStyleIdx="0" presStyleCnt="6" custScaleX="153342" custScaleY="137247" custRadScaleRad="101307" custRadScaleInc="-46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00DD5-9688-489D-8145-B43C48D23A68}" type="pres">
      <dgm:prSet presAssocID="{F4CFF27D-6BDE-4544-BFCF-5335717DFE7D}" presName="spNode" presStyleCnt="0"/>
      <dgm:spPr/>
    </dgm:pt>
    <dgm:pt modelId="{15012639-4E5D-46D1-B9E0-2603AD99CD78}" type="pres">
      <dgm:prSet presAssocID="{115073C9-38E8-4535-8CA6-5D7EC686963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934AC5CA-DF3A-46D9-B990-01BD73D2966C}" type="pres">
      <dgm:prSet presAssocID="{6828FDB0-97E9-41AB-B4BA-BFB2B585A1DB}" presName="node" presStyleLbl="node1" presStyleIdx="1" presStyleCnt="6" custScaleX="155536" custScaleY="142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9695C-BC8E-4DB4-B84B-43796D45139A}" type="pres">
      <dgm:prSet presAssocID="{6828FDB0-97E9-41AB-B4BA-BFB2B585A1DB}" presName="spNode" presStyleCnt="0"/>
      <dgm:spPr/>
    </dgm:pt>
    <dgm:pt modelId="{6C2D43C0-7F07-4477-92DC-E06E0D6F5D28}" type="pres">
      <dgm:prSet presAssocID="{44EE8A69-B64F-4BD0-8B31-9C0EF3584188}" presName="sibTrans" presStyleLbl="sibTrans1D1" presStyleIdx="1" presStyleCnt="6"/>
      <dgm:spPr/>
      <dgm:t>
        <a:bodyPr/>
        <a:lstStyle/>
        <a:p>
          <a:endParaRPr lang="en-US"/>
        </a:p>
      </dgm:t>
    </dgm:pt>
    <dgm:pt modelId="{0C2308A3-F792-42C9-AC4A-490C7906E592}" type="pres">
      <dgm:prSet presAssocID="{37E53624-ECD6-48D6-BEB8-4B2570A4A3CA}" presName="node" presStyleLbl="node1" presStyleIdx="2" presStyleCnt="6" custScaleX="167074" custScaleY="141769" custRadScaleRad="114482" custRadScaleInc="-50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5C5B9-85F5-4D16-AC69-36D2394E5329}" type="pres">
      <dgm:prSet presAssocID="{37E53624-ECD6-48D6-BEB8-4B2570A4A3CA}" presName="spNode" presStyleCnt="0"/>
      <dgm:spPr/>
    </dgm:pt>
    <dgm:pt modelId="{FF8181D8-E587-42E6-8813-7A2F3A056110}" type="pres">
      <dgm:prSet presAssocID="{6CC6C06E-4FC4-4B3A-B689-8FDA16767BD2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7CF23EA-1AA6-45B4-B0EB-D8ABFE3318D1}" type="pres">
      <dgm:prSet presAssocID="{60372B81-06BE-4644-B67D-7410340E234A}" presName="node" presStyleLbl="node1" presStyleIdx="3" presStyleCnt="6" custScaleX="203022" custScaleY="155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96E0F-C6EF-4B6F-ACAE-544CB7E4A054}" type="pres">
      <dgm:prSet presAssocID="{60372B81-06BE-4644-B67D-7410340E234A}" presName="spNode" presStyleCnt="0"/>
      <dgm:spPr/>
    </dgm:pt>
    <dgm:pt modelId="{82A85E3D-4EB5-4689-9D6A-A72F0D652B20}" type="pres">
      <dgm:prSet presAssocID="{50E59BE5-C4A3-4B82-87C3-2789FB5D6135}" presName="sibTrans" presStyleLbl="sibTrans1D1" presStyleIdx="3" presStyleCnt="6"/>
      <dgm:spPr/>
      <dgm:t>
        <a:bodyPr/>
        <a:lstStyle/>
        <a:p>
          <a:endParaRPr lang="en-US"/>
        </a:p>
      </dgm:t>
    </dgm:pt>
    <dgm:pt modelId="{6A502B0C-13D0-4B6F-B125-C7EBD479D171}" type="pres">
      <dgm:prSet presAssocID="{93B99B37-12A4-4FDA-898B-A533DFBE0ED9}" presName="node" presStyleLbl="node1" presStyleIdx="4" presStyleCnt="6" custScaleX="155159" custScaleY="158822" custRadScaleRad="121919" custRadScaleInc="28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8431F-9C3D-48C6-A1BF-721BA4F19D82}" type="pres">
      <dgm:prSet presAssocID="{93B99B37-12A4-4FDA-898B-A533DFBE0ED9}" presName="spNode" presStyleCnt="0"/>
      <dgm:spPr/>
    </dgm:pt>
    <dgm:pt modelId="{3AEF2DB5-5043-4116-84EE-3475D8983506}" type="pres">
      <dgm:prSet presAssocID="{F6B73298-C2CB-4CCE-AD32-34934064AAB4}" presName="sibTrans" presStyleLbl="sibTrans1D1" presStyleIdx="4" presStyleCnt="6"/>
      <dgm:spPr/>
      <dgm:t>
        <a:bodyPr/>
        <a:lstStyle/>
        <a:p>
          <a:endParaRPr lang="en-US"/>
        </a:p>
      </dgm:t>
    </dgm:pt>
    <dgm:pt modelId="{F3AB0CDE-3D3D-431F-83D9-81A441A1C7DD}" type="pres">
      <dgm:prSet presAssocID="{65592A9D-628E-4C22-A22F-863959699BFD}" presName="node" presStyleLbl="node1" presStyleIdx="5" presStyleCnt="6" custScaleX="179210" custScaleY="158822" custRadScaleRad="115994" custRadScaleInc="-67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20ECC-5989-4A20-9B9A-C4786B4A8CB1}" type="pres">
      <dgm:prSet presAssocID="{65592A9D-628E-4C22-A22F-863959699BFD}" presName="spNode" presStyleCnt="0"/>
      <dgm:spPr/>
    </dgm:pt>
    <dgm:pt modelId="{E503D320-43E7-4EAD-BF1C-4446A8434F03}" type="pres">
      <dgm:prSet presAssocID="{B062992E-B9AD-4585-924C-9A1A5C3D438D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736827CF-D483-4F2C-9B32-870892D692B3}" srcId="{8F825A66-7186-42A6-90C6-0E94CBC1B13B}" destId="{60372B81-06BE-4644-B67D-7410340E234A}" srcOrd="3" destOrd="0" parTransId="{1D33D2C5-AC41-4954-9386-78F867AE8A8A}" sibTransId="{50E59BE5-C4A3-4B82-87C3-2789FB5D6135}"/>
    <dgm:cxn modelId="{D1C76235-BFC0-494A-BBD4-8F17A4BE4511}" type="presOf" srcId="{60372B81-06BE-4644-B67D-7410340E234A}" destId="{D7CF23EA-1AA6-45B4-B0EB-D8ABFE3318D1}" srcOrd="0" destOrd="0" presId="urn:microsoft.com/office/officeart/2005/8/layout/cycle5"/>
    <dgm:cxn modelId="{A9F728A4-F416-4C05-8C81-AEFEF691ED15}" type="presOf" srcId="{65592A9D-628E-4C22-A22F-863959699BFD}" destId="{F3AB0CDE-3D3D-431F-83D9-81A441A1C7DD}" srcOrd="0" destOrd="0" presId="urn:microsoft.com/office/officeart/2005/8/layout/cycle5"/>
    <dgm:cxn modelId="{2BAC6E54-DDA0-4060-9A3A-DFAB7457BDC3}" type="presOf" srcId="{93B99B37-12A4-4FDA-898B-A533DFBE0ED9}" destId="{6A502B0C-13D0-4B6F-B125-C7EBD479D171}" srcOrd="0" destOrd="0" presId="urn:microsoft.com/office/officeart/2005/8/layout/cycle5"/>
    <dgm:cxn modelId="{984347D3-3423-43F0-9115-3AEE79825798}" srcId="{8F825A66-7186-42A6-90C6-0E94CBC1B13B}" destId="{F4CFF27D-6BDE-4544-BFCF-5335717DFE7D}" srcOrd="0" destOrd="0" parTransId="{028E5A85-C0B9-43D2-B0D6-04C45ABF7977}" sibTransId="{115073C9-38E8-4535-8CA6-5D7EC686963E}"/>
    <dgm:cxn modelId="{C6F14C94-CB22-48B7-A6DA-EFFCF5AB0361}" type="presOf" srcId="{50E59BE5-C4A3-4B82-87C3-2789FB5D6135}" destId="{82A85E3D-4EB5-4689-9D6A-A72F0D652B20}" srcOrd="0" destOrd="0" presId="urn:microsoft.com/office/officeart/2005/8/layout/cycle5"/>
    <dgm:cxn modelId="{1D0D5D16-292B-4EAF-97ED-C197D06DC72A}" srcId="{8F825A66-7186-42A6-90C6-0E94CBC1B13B}" destId="{37E53624-ECD6-48D6-BEB8-4B2570A4A3CA}" srcOrd="2" destOrd="0" parTransId="{7997933B-7488-408E-AD7A-73A2606BC093}" sibTransId="{6CC6C06E-4FC4-4B3A-B689-8FDA16767BD2}"/>
    <dgm:cxn modelId="{75A2D04B-CFD0-4FB2-80D6-B2A3B386DCCE}" type="presOf" srcId="{44EE8A69-B64F-4BD0-8B31-9C0EF3584188}" destId="{6C2D43C0-7F07-4477-92DC-E06E0D6F5D28}" srcOrd="0" destOrd="0" presId="urn:microsoft.com/office/officeart/2005/8/layout/cycle5"/>
    <dgm:cxn modelId="{589FC9B0-6DF7-4B18-AAA8-828EA010614D}" type="presOf" srcId="{115073C9-38E8-4535-8CA6-5D7EC686963E}" destId="{15012639-4E5D-46D1-B9E0-2603AD99CD78}" srcOrd="0" destOrd="0" presId="urn:microsoft.com/office/officeart/2005/8/layout/cycle5"/>
    <dgm:cxn modelId="{DF1D7012-025E-4D3F-A313-6AA16C1D47A6}" type="presOf" srcId="{6828FDB0-97E9-41AB-B4BA-BFB2B585A1DB}" destId="{934AC5CA-DF3A-46D9-B990-01BD73D2966C}" srcOrd="0" destOrd="0" presId="urn:microsoft.com/office/officeart/2005/8/layout/cycle5"/>
    <dgm:cxn modelId="{4020BFCF-541E-447A-A416-2B7AC65432C0}" srcId="{8F825A66-7186-42A6-90C6-0E94CBC1B13B}" destId="{93B99B37-12A4-4FDA-898B-A533DFBE0ED9}" srcOrd="4" destOrd="0" parTransId="{BAAF50BD-6F89-4C70-8735-1E287ECCF777}" sibTransId="{F6B73298-C2CB-4CCE-AD32-34934064AAB4}"/>
    <dgm:cxn modelId="{40CB04BD-E01D-4364-966D-2A6FA28F22CD}" type="presOf" srcId="{B062992E-B9AD-4585-924C-9A1A5C3D438D}" destId="{E503D320-43E7-4EAD-BF1C-4446A8434F03}" srcOrd="0" destOrd="0" presId="urn:microsoft.com/office/officeart/2005/8/layout/cycle5"/>
    <dgm:cxn modelId="{C12F87C6-0612-40F7-ACA9-06997F673BE1}" type="presOf" srcId="{F6B73298-C2CB-4CCE-AD32-34934064AAB4}" destId="{3AEF2DB5-5043-4116-84EE-3475D8983506}" srcOrd="0" destOrd="0" presId="urn:microsoft.com/office/officeart/2005/8/layout/cycle5"/>
    <dgm:cxn modelId="{1E3CF5CA-8908-4557-B5A8-805D43AB19C4}" type="presOf" srcId="{37E53624-ECD6-48D6-BEB8-4B2570A4A3CA}" destId="{0C2308A3-F792-42C9-AC4A-490C7906E592}" srcOrd="0" destOrd="0" presId="urn:microsoft.com/office/officeart/2005/8/layout/cycle5"/>
    <dgm:cxn modelId="{36F98578-24F3-4D01-9B0B-2884153DBD39}" type="presOf" srcId="{6CC6C06E-4FC4-4B3A-B689-8FDA16767BD2}" destId="{FF8181D8-E587-42E6-8813-7A2F3A056110}" srcOrd="0" destOrd="0" presId="urn:microsoft.com/office/officeart/2005/8/layout/cycle5"/>
    <dgm:cxn modelId="{192E5FBF-C109-47EA-9B6E-73CE54D46736}" srcId="{8F825A66-7186-42A6-90C6-0E94CBC1B13B}" destId="{6828FDB0-97E9-41AB-B4BA-BFB2B585A1DB}" srcOrd="1" destOrd="0" parTransId="{3B182E65-03E7-4B4F-BA14-5CB522736D62}" sibTransId="{44EE8A69-B64F-4BD0-8B31-9C0EF3584188}"/>
    <dgm:cxn modelId="{0D9E91A4-EC4C-4A3D-8624-3FE00DF7DD47}" srcId="{8F825A66-7186-42A6-90C6-0E94CBC1B13B}" destId="{65592A9D-628E-4C22-A22F-863959699BFD}" srcOrd="5" destOrd="0" parTransId="{2333408A-72FA-43C4-82C7-C2E65A206135}" sibTransId="{B062992E-B9AD-4585-924C-9A1A5C3D438D}"/>
    <dgm:cxn modelId="{47CD308D-A83D-4A97-8AF3-B15E20F11848}" type="presOf" srcId="{8F825A66-7186-42A6-90C6-0E94CBC1B13B}" destId="{24E091D3-7CE2-48C8-A422-7744D29A8AAF}" srcOrd="0" destOrd="0" presId="urn:microsoft.com/office/officeart/2005/8/layout/cycle5"/>
    <dgm:cxn modelId="{94123AA7-EEC7-485D-85E0-27CF8A256A6F}" type="presOf" srcId="{F4CFF27D-6BDE-4544-BFCF-5335717DFE7D}" destId="{94A14E81-F9E6-4472-B26B-FC8B33534F66}" srcOrd="0" destOrd="0" presId="urn:microsoft.com/office/officeart/2005/8/layout/cycle5"/>
    <dgm:cxn modelId="{7F0537D9-E980-4F6B-8FB2-4CD2E0A9E569}" type="presParOf" srcId="{24E091D3-7CE2-48C8-A422-7744D29A8AAF}" destId="{94A14E81-F9E6-4472-B26B-FC8B33534F66}" srcOrd="0" destOrd="0" presId="urn:microsoft.com/office/officeart/2005/8/layout/cycle5"/>
    <dgm:cxn modelId="{9C5C3F3C-E9D1-4AEF-A6AF-E672B8D9637C}" type="presParOf" srcId="{24E091D3-7CE2-48C8-A422-7744D29A8AAF}" destId="{01D00DD5-9688-489D-8145-B43C48D23A68}" srcOrd="1" destOrd="0" presId="urn:microsoft.com/office/officeart/2005/8/layout/cycle5"/>
    <dgm:cxn modelId="{71E02784-EEB5-4F53-BECE-53BE294634A2}" type="presParOf" srcId="{24E091D3-7CE2-48C8-A422-7744D29A8AAF}" destId="{15012639-4E5D-46D1-B9E0-2603AD99CD78}" srcOrd="2" destOrd="0" presId="urn:microsoft.com/office/officeart/2005/8/layout/cycle5"/>
    <dgm:cxn modelId="{3159B11C-32CE-43B9-AB53-1C2D172091F4}" type="presParOf" srcId="{24E091D3-7CE2-48C8-A422-7744D29A8AAF}" destId="{934AC5CA-DF3A-46D9-B990-01BD73D2966C}" srcOrd="3" destOrd="0" presId="urn:microsoft.com/office/officeart/2005/8/layout/cycle5"/>
    <dgm:cxn modelId="{00FECA83-C0C1-4A64-AB25-7DA1C045184A}" type="presParOf" srcId="{24E091D3-7CE2-48C8-A422-7744D29A8AAF}" destId="{3689695C-BC8E-4DB4-B84B-43796D45139A}" srcOrd="4" destOrd="0" presId="urn:microsoft.com/office/officeart/2005/8/layout/cycle5"/>
    <dgm:cxn modelId="{8B9DAC60-1050-4551-A405-35B966AAE001}" type="presParOf" srcId="{24E091D3-7CE2-48C8-A422-7744D29A8AAF}" destId="{6C2D43C0-7F07-4477-92DC-E06E0D6F5D28}" srcOrd="5" destOrd="0" presId="urn:microsoft.com/office/officeart/2005/8/layout/cycle5"/>
    <dgm:cxn modelId="{E1B6B7E9-FCDC-4F47-A9E0-74279AB144CD}" type="presParOf" srcId="{24E091D3-7CE2-48C8-A422-7744D29A8AAF}" destId="{0C2308A3-F792-42C9-AC4A-490C7906E592}" srcOrd="6" destOrd="0" presId="urn:microsoft.com/office/officeart/2005/8/layout/cycle5"/>
    <dgm:cxn modelId="{163B0D57-1238-4552-8040-95872473EBEF}" type="presParOf" srcId="{24E091D3-7CE2-48C8-A422-7744D29A8AAF}" destId="{3F45C5B9-85F5-4D16-AC69-36D2394E5329}" srcOrd="7" destOrd="0" presId="urn:microsoft.com/office/officeart/2005/8/layout/cycle5"/>
    <dgm:cxn modelId="{F6C897B4-03E4-43BF-B17F-3A6E0637E64D}" type="presParOf" srcId="{24E091D3-7CE2-48C8-A422-7744D29A8AAF}" destId="{FF8181D8-E587-42E6-8813-7A2F3A056110}" srcOrd="8" destOrd="0" presId="urn:microsoft.com/office/officeart/2005/8/layout/cycle5"/>
    <dgm:cxn modelId="{80B89D91-EEFC-41D4-B486-8B8FBE4878CA}" type="presParOf" srcId="{24E091D3-7CE2-48C8-A422-7744D29A8AAF}" destId="{D7CF23EA-1AA6-45B4-B0EB-D8ABFE3318D1}" srcOrd="9" destOrd="0" presId="urn:microsoft.com/office/officeart/2005/8/layout/cycle5"/>
    <dgm:cxn modelId="{F8E47432-4A3E-4F9C-9991-C63FED53BC2A}" type="presParOf" srcId="{24E091D3-7CE2-48C8-A422-7744D29A8AAF}" destId="{A4896E0F-C6EF-4B6F-ACAE-544CB7E4A054}" srcOrd="10" destOrd="0" presId="urn:microsoft.com/office/officeart/2005/8/layout/cycle5"/>
    <dgm:cxn modelId="{A3235916-9767-4B98-B597-233AA3E41CBC}" type="presParOf" srcId="{24E091D3-7CE2-48C8-A422-7744D29A8AAF}" destId="{82A85E3D-4EB5-4689-9D6A-A72F0D652B20}" srcOrd="11" destOrd="0" presId="urn:microsoft.com/office/officeart/2005/8/layout/cycle5"/>
    <dgm:cxn modelId="{4B653881-5461-4105-A04D-5C71BD56C708}" type="presParOf" srcId="{24E091D3-7CE2-48C8-A422-7744D29A8AAF}" destId="{6A502B0C-13D0-4B6F-B125-C7EBD479D171}" srcOrd="12" destOrd="0" presId="urn:microsoft.com/office/officeart/2005/8/layout/cycle5"/>
    <dgm:cxn modelId="{13533DC6-71F5-4DFC-B82D-BFCD60E862EB}" type="presParOf" srcId="{24E091D3-7CE2-48C8-A422-7744D29A8AAF}" destId="{1778431F-9C3D-48C6-A1BF-721BA4F19D82}" srcOrd="13" destOrd="0" presId="urn:microsoft.com/office/officeart/2005/8/layout/cycle5"/>
    <dgm:cxn modelId="{F2FCE186-6EF1-4AB2-9229-0C70132AEC3B}" type="presParOf" srcId="{24E091D3-7CE2-48C8-A422-7744D29A8AAF}" destId="{3AEF2DB5-5043-4116-84EE-3475D8983506}" srcOrd="14" destOrd="0" presId="urn:microsoft.com/office/officeart/2005/8/layout/cycle5"/>
    <dgm:cxn modelId="{596415B8-B4E1-4CCC-8202-91906D2791A9}" type="presParOf" srcId="{24E091D3-7CE2-48C8-A422-7744D29A8AAF}" destId="{F3AB0CDE-3D3D-431F-83D9-81A441A1C7DD}" srcOrd="15" destOrd="0" presId="urn:microsoft.com/office/officeart/2005/8/layout/cycle5"/>
    <dgm:cxn modelId="{8B9BF7EC-564F-46D7-914C-A3180DF5A4C7}" type="presParOf" srcId="{24E091D3-7CE2-48C8-A422-7744D29A8AAF}" destId="{8F520ECC-5989-4A20-9B9A-C4786B4A8CB1}" srcOrd="16" destOrd="0" presId="urn:microsoft.com/office/officeart/2005/8/layout/cycle5"/>
    <dgm:cxn modelId="{5CF29779-C931-474E-9997-431BCB218CBA}" type="presParOf" srcId="{24E091D3-7CE2-48C8-A422-7744D29A8AAF}" destId="{E503D320-43E7-4EAD-BF1C-4446A8434F03}" srcOrd="17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994" y="76200"/>
            <a:ext cx="9008806" cy="6705600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WATCH LIVE HAJJ FROM SAUDI ARABIA HD QUALITY TELEC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839200" cy="6473302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91998" y="2057400"/>
            <a:ext cx="2708402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3321" y="2059851"/>
            <a:ext cx="1596912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63702" y="2200276"/>
            <a:ext cx="1911101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9334" y="2196603"/>
            <a:ext cx="1758815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9887">
            <a:off x="441460" y="640639"/>
            <a:ext cx="8610600" cy="3276600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পাঠে সকলকে 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gfgfhghgjhgjghj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004716"/>
            <a:ext cx="3048000" cy="1853284"/>
          </a:xfrm>
          <a:prstGeom prst="rect">
            <a:avLst/>
          </a:prstGeom>
        </p:spPr>
      </p:pic>
      <p:pic>
        <p:nvPicPr>
          <p:cNvPr id="19" name="Picture 18" descr="gfgfhghgjhgjghj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3000"/>
            <a:ext cx="3159151" cy="1905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90800" y="76200"/>
            <a:ext cx="3657600" cy="83820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আসসালামু আলাইকুম 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2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3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3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4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0" y="152400"/>
            <a:ext cx="54864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হযরত আলি (রাঃ) এর বীরত্ব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8610600" cy="441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762000"/>
            <a:ext cx="6966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খায়বারে কামুস দুর্গ জয়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486400"/>
            <a:ext cx="8643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আসাদুল্লাহ (আল্লাহর সিংহ) উপাধি লাভ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0" y="152400"/>
            <a:ext cx="54864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হযরত আলি (রাঃ) এর বীরত্ব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8534400" cy="38862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905000" y="1676400"/>
            <a:ext cx="28956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10200" y="990600"/>
            <a:ext cx="24384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105400"/>
            <a:ext cx="8458200" cy="160020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নিজ হাতে লিখেছিলেন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0" y="152400"/>
            <a:ext cx="54864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হযরত আলি (রাঃ) এর বীরত্ব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akka-bijoy-dibosh-75555-1547202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8534400" cy="426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5600" y="4038600"/>
            <a:ext cx="2441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সময় 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1654314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মুসলিম বাহিনীর পতাকা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5257800"/>
            <a:ext cx="8458200" cy="129540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আলি (রাঃ) এর হাতে ছিল 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457200"/>
            <a:ext cx="3810000" cy="2590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38200" y="838200"/>
            <a:ext cx="3886200" cy="1828800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ross 7"/>
          <p:cNvSpPr/>
          <p:nvPr/>
        </p:nvSpPr>
        <p:spPr>
          <a:xfrm>
            <a:off x="457200" y="3352800"/>
            <a:ext cx="8229600" cy="3048000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হযরত আলি (রাঃ) এর বীরত্ব বিষয়ে ৫টি বাক্য লিখ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47800" y="152400"/>
            <a:ext cx="63246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হযরত আলি (রাঃ) এর জ্ঞান সাধনা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14E81-F9E6-4472-B26B-FC8B33534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4A14E81-F9E6-4472-B26B-FC8B33534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4A14E81-F9E6-4472-B26B-FC8B33534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94A14E81-F9E6-4472-B26B-FC8B33534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012639-4E5D-46D1-B9E0-2603AD99C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5012639-4E5D-46D1-B9E0-2603AD99C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15012639-4E5D-46D1-B9E0-2603AD99C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5012639-4E5D-46D1-B9E0-2603AD99C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AC5CA-DF3A-46D9-B990-01BD73D29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34AC5CA-DF3A-46D9-B990-01BD73D29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34AC5CA-DF3A-46D9-B990-01BD73D29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34AC5CA-DF3A-46D9-B990-01BD73D29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2D43C0-7F07-4477-92DC-E06E0D6F5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C2D43C0-7F07-4477-92DC-E06E0D6F5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C2D43C0-7F07-4477-92DC-E06E0D6F5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C2D43C0-7F07-4477-92DC-E06E0D6F5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2308A3-F792-42C9-AC4A-490C7906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C2308A3-F792-42C9-AC4A-490C7906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C2308A3-F792-42C9-AC4A-490C7906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C2308A3-F792-42C9-AC4A-490C7906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8181D8-E587-42E6-8813-7A2F3A056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FF8181D8-E587-42E6-8813-7A2F3A056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FF8181D8-E587-42E6-8813-7A2F3A056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FF8181D8-E587-42E6-8813-7A2F3A056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CF23EA-1AA6-45B4-B0EB-D8ABFE331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7CF23EA-1AA6-45B4-B0EB-D8ABFE331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7CF23EA-1AA6-45B4-B0EB-D8ABFE331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D7CF23EA-1AA6-45B4-B0EB-D8ABFE331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85E3D-4EB5-4689-9D6A-A72F0D652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2A85E3D-4EB5-4689-9D6A-A72F0D652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82A85E3D-4EB5-4689-9D6A-A72F0D652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82A85E3D-4EB5-4689-9D6A-A72F0D652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502B0C-13D0-4B6F-B125-C7EBD479D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6A502B0C-13D0-4B6F-B125-C7EBD479D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6A502B0C-13D0-4B6F-B125-C7EBD479D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6A502B0C-13D0-4B6F-B125-C7EBD479D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EF2DB5-5043-4116-84EE-3475D898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AEF2DB5-5043-4116-84EE-3475D898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AEF2DB5-5043-4116-84EE-3475D898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3AEF2DB5-5043-4116-84EE-3475D8983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AB0CDE-3D3D-431F-83D9-81A441A1C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F3AB0CDE-3D3D-431F-83D9-81A441A1C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F3AB0CDE-3D3D-431F-83D9-81A441A1C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F3AB0CDE-3D3D-431F-83D9-81A441A1C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03D320-43E7-4EAD-BF1C-4446A8434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E503D320-43E7-4EAD-BF1C-4446A8434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503D320-43E7-4EAD-BF1C-4446A8434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E503D320-43E7-4EAD-BF1C-4446A8434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838200"/>
            <a:ext cx="7239000" cy="314325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52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নিরব 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:-(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রাষ্ট্র পরিচালনা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অংশ)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4038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724400"/>
            <a:ext cx="71628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দলে আলোচনা করে আলি (রাঃ) এর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রাষ্ট্র পরিচালনা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বাক্যে লেখ 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0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5980B4B8-953E-4A24-922C-A7E29C19FA32}" type="datetime1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352800" y="6492875"/>
            <a:ext cx="2895600" cy="365125"/>
          </a:xfrm>
        </p:spPr>
        <p:txBody>
          <a:bodyPr/>
          <a:lstStyle/>
          <a:p>
            <a:r>
              <a:rPr lang="bn-BD" smtClean="0"/>
              <a:t>মোঃ রফিকুল ইসলাম,সহকারি শিক্ষক, মোহাম্মদ আব্দুল আহাদ উচ্চ বিদ্যালয়,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48000" y="152400"/>
            <a:ext cx="3276600" cy="762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মুল্যায়ণ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86517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হযরত আলি (রাঃ) জন্ম কত খ্রিষ্টাব্দে ?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বালকদের মধ্যে সর্বপ্রথম ইসলাম গ্রহনকারী ব্যাক্তি কে ?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আসাদুল্লাহ উপাধি কে এবং কেন পেয়েছিলেন ?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“ মহানবি (সাঃ) হলেন জ্ঞানের শহর আর আলি (রাঃ)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         হলেন তার দরজা” উক্তিটি ব্যাখ্যা কর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76200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বহুনির্বাচনী অভীক্ষা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457200"/>
            <a:ext cx="8229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 কত বছর বয়সে আলি (রাঃ) ইসলাম গ্রহন করেন ?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           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১২                          (গ) ১৩                       (ঘ) ১৫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295400"/>
            <a:ext cx="8305800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 কোন যুদ্ধে বীরত্বের জন্য আলি (রাঃ) তরবারী উপহার পেয়েছিলেন ?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তাবুক                           (খ)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বদর                         (গ) অহুদ                     (ঘ) খন্দক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838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1600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" y="2057400"/>
            <a:ext cx="8382000" cy="685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৩। কামুস দুর্গ কোথায় অবস্থিত ?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মক্কায়                            (খ) মদিনায়                     (গ) খায়বার                  (ঘ) অহুদ 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24400" y="24384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4800" y="2819400"/>
            <a:ext cx="83820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৪। “দিওয়ানে আলি “ কাব্যগ্রন্থটি কার লিখা ?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আলি (রাঃ)                      (খ) ফাতিমা (রাঃ)              (গ) উসমান (রাঃ)           (ঘ) কাব বিন মালিক 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3048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" y="3657600"/>
            <a:ext cx="8382000" cy="7620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হিজরতের সময় মহানবি (সাঃ) আলি (রাঃ) কে বিছানায় রেখে গিয়েছিলেন কেন ?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সততার জন্য      (খ) আমানতের মালের দায়িত্ব পালনের জন্য     (গ) বীরত্বের জন্য    (ঘ) ত্যাগের ঞ্জন্য 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05000" y="40386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1000" y="4572000"/>
            <a:ext cx="8305800" cy="1828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৬। আলি (রাঃ) জীবনযাপন পদ্ধতি ছিল-</a:t>
            </a:r>
          </a:p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সহজ-সরল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জাঁকজমকপুর্ন</a:t>
            </a:r>
          </a:p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অনাড়ম্বর </a:t>
            </a:r>
          </a:p>
          <a:p>
            <a:pPr marL="400050" indent="-400050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কোনটি সঠিক ?</a:t>
            </a:r>
          </a:p>
          <a:p>
            <a:pPr marL="400050" indent="-400050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          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               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                    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33600" y="60198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657600" y="304800"/>
            <a:ext cx="2743200" cy="75570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8600" y="4495800"/>
            <a:ext cx="8534400" cy="198120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বীরত্ব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ও জ্ঞানসাধনার উপর একটি প্রবন্ধ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9749" y="457200"/>
            <a:ext cx="7273145" cy="66479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cap="none" spc="0" dirty="0" smtClean="0">
                <a:ln w="11430"/>
                <a:solidFill>
                  <a:srgbClr val="00B0F0"/>
                </a:solidFill>
                <a:effectLst>
                  <a:outerShdw blurRad="50800" dist="38100" dir="13500000" algn="br" rotWithShape="0">
                    <a:schemeClr val="tx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 এই পর্যন্ত</a:t>
            </a:r>
            <a:endParaRPr lang="en-US" sz="9600" b="1" cap="none" spc="0" dirty="0" smtClean="0">
              <a:ln w="11430"/>
              <a:solidFill>
                <a:srgbClr val="00B0F0"/>
              </a:solidFill>
              <a:effectLst>
                <a:outerShdw blurRad="50800" dist="38100" dir="13500000" algn="br" rotWithShape="0">
                  <a:schemeClr val="tx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3800" b="1" dirty="0" smtClean="0">
                <a:ln w="11430"/>
                <a:solidFill>
                  <a:srgbClr val="7030A0"/>
                </a:solidFill>
                <a:effectLst>
                  <a:outerShdw blurRad="50800" dist="38100" dir="13500000" algn="br" rotWithShape="0">
                    <a:schemeClr val="tx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9600" b="1" cap="none" spc="0" dirty="0" smtClean="0">
              <a:ln w="11430"/>
              <a:solidFill>
                <a:srgbClr val="7030A0"/>
              </a:solidFill>
              <a:effectLst>
                <a:outerShdw blurRad="50800" dist="38100" dir="13500000" algn="br" rotWithShape="0">
                  <a:schemeClr val="tx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cap="none" spc="0" dirty="0" smtClean="0">
                <a:ln w="11430"/>
                <a:solidFill>
                  <a:srgbClr val="00B0F0"/>
                </a:solidFill>
                <a:effectLst>
                  <a:outerShdw blurRad="50800" dist="38100" dir="13500000" algn="br" rotWithShape="0">
                    <a:schemeClr val="tx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ভালো থেকো সবাই</a:t>
            </a:r>
          </a:p>
          <a:p>
            <a:pPr algn="ctr"/>
            <a:r>
              <a:rPr lang="bn-IN" sz="8800" b="1" dirty="0" smtClean="0">
                <a:ln w="11430"/>
                <a:solidFill>
                  <a:srgbClr val="FFFF00"/>
                </a:solidFill>
                <a:effectLst>
                  <a:outerShdw blurRad="50800" dist="38100" dir="13500000" algn="br" rotWithShape="0">
                    <a:schemeClr val="tx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bn-BD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8100" dir="13500000" algn="br" rotWithShape="0">
                    <a:schemeClr val="tx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হাফেজ</a:t>
            </a:r>
            <a:endParaRPr lang="en-US" sz="8800" b="1" cap="none" spc="0" dirty="0">
              <a:ln w="11430"/>
              <a:solidFill>
                <a:srgbClr val="FFFF00"/>
              </a:solidFill>
              <a:effectLst>
                <a:outerShdw blurRad="50800" dist="38100" dir="13500000" algn="br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81100" y="-1104902"/>
            <a:ext cx="6781800" cy="9144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1521493"/>
            <a:ext cx="2580775" cy="2821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45913" y="511314"/>
            <a:ext cx="2331087" cy="707886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758440" y="4410081"/>
            <a:ext cx="4693920" cy="237171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মোঃ রফিকুল ইসলাম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MRT)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মোহাম্মদ আব্দুল আহাদ উচ্চ বিদ্যালয়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লক্ষীপুর,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ডাকঃ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লালাবাজার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থানাঃ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সুরমা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জিলাঃ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০১৭১৬৭৮৪৭০৪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76199"/>
            <a:ext cx="9144002" cy="6705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295400" y="533400"/>
            <a:ext cx="6781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একটু চিন্তা করে বলঃ-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838200" y="1752600"/>
            <a:ext cx="7620000" cy="3810000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খাতুনে জান্নাত হযরত ফাতিমা (রাঃ) এর স্বামীর নাম কী ?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858000"/>
          </a:xfrm>
          <a:prstGeom prst="rect">
            <a:avLst/>
          </a:prstGeom>
        </p:spPr>
      </p:pic>
      <p:sp>
        <p:nvSpPr>
          <p:cNvPr id="6" name="Curved Up Ribbon 5"/>
          <p:cNvSpPr/>
          <p:nvPr/>
        </p:nvSpPr>
        <p:spPr>
          <a:xfrm>
            <a:off x="2286000" y="457200"/>
            <a:ext cx="5105400" cy="13716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-Right-Up Arrow 6"/>
          <p:cNvSpPr/>
          <p:nvPr/>
        </p:nvSpPr>
        <p:spPr>
          <a:xfrm>
            <a:off x="1371600" y="3886200"/>
            <a:ext cx="6553200" cy="259080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আলি (রাঃ)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609600" y="1981200"/>
            <a:ext cx="3352800" cy="3200400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অধ্যায়ঃ পঞ্চম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 শিরোনামঃ আদর্শ জীবনচরিত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7_BV_Islam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42" t="24327" r="30377" b="3625"/>
          <a:stretch/>
        </p:blipFill>
        <p:spPr>
          <a:xfrm>
            <a:off x="5105400" y="2133601"/>
            <a:ext cx="3242487" cy="2895600"/>
          </a:xfrm>
          <a:prstGeom prst="rect">
            <a:avLst/>
          </a:prstGeom>
          <a:scene3d>
            <a:camera prst="perspectiveHeroicExtremeLeftFacing">
              <a:rot lat="0" lon="1800000" rev="21594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76200"/>
            <a:ext cx="25298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828800"/>
            <a:ext cx="4855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এ পাঠ শেষে শিক্ষার্থীরা-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971800"/>
            <a:ext cx="69589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হযরত আলি (রাঃ) এর পরিচয় বলতে পারবে । </a:t>
            </a:r>
          </a:p>
          <a:p>
            <a:pPr>
              <a:buFont typeface="Wingdings" pitchFamily="2" charset="2"/>
              <a:buChar char="ü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হযরত আলি (রাঃ) এর বীরত্ব ব্যাখ্যা করতে পারবে । </a:t>
            </a:r>
          </a:p>
          <a:p>
            <a:pPr>
              <a:buFont typeface="Wingdings" pitchFamily="2" charset="2"/>
              <a:buChar char="ü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হযরত আলি (রাঃ) এর জ্ঞান সাধনা ও অনাড়ম্বর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এবং রাষ্ট্র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পরিচালনা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বর্ননা করতে পারবে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B61282-67CE-41D5-8E7E-D51031073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0B61282-67CE-41D5-8E7E-D51031073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E02DDC-0BF7-4368-A6AC-2AC7F925B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CBE02DDC-0BF7-4368-A6AC-2AC7F925B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D80519-FA91-41E1-BD85-A6F6B2DB4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18D80519-FA91-41E1-BD85-A6F6B2DB4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3D7B16-1662-43E5-9B2C-A6AA5653E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0D3D7B16-1662-43E5-9B2C-A6AA5653E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7422CF-A886-4116-95A4-C82466A92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5E7422CF-A886-4116-95A4-C82466A92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3A156-99EF-4DF1-818A-F91F21386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BE53A156-99EF-4DF1-818A-F91F21386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0BC314-6764-41F8-98B3-1B791EA15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040BC314-6764-41F8-98B3-1B791EA15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07C7DD-153E-45D2-B40A-E84F633C0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ED07C7DD-153E-45D2-B40A-E84F633C0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C1A19-94EE-4691-8379-8864D4267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F6EC1A19-94EE-4691-8379-8864D4267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59C8E6-224F-47A5-BEAA-C939372D9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9659C8E6-224F-47A5-BEAA-C939372D9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1F5C5-4A19-4DA2-B62E-2E34FC5C4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B391F5C5-4A19-4DA2-B62E-2E34FC5C4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A13573-0368-4076-9755-AFB7FF639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43A13573-0368-4076-9755-AFB7FF639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503ED3-EC9B-45A9-827C-427313AC9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05503ED3-EC9B-45A9-827C-427313AC9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C5F56B-FDC8-4D50-9F45-98F474BE1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8FC5F56B-FDC8-4D50-9F45-98F474BE1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EB20C-1A46-403F-977B-BE5F1E726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8FEEB20C-1A46-403F-977B-BE5F1E726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FDC2C3-0E96-4417-9BFF-73538D96B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D1FDC2C3-0E96-4417-9BFF-73538D96B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854BE2-F5E5-4C66-8106-11B92E1D6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AC854BE2-F5E5-4C66-8106-11B92E1D6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8E1C8C-966E-490F-B64B-569241615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C88E1C8C-966E-490F-B64B-569241615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2EED16-038E-4945-AD7A-29309E747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082EED16-038E-4945-AD7A-29309E747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609600" y="3945757"/>
            <a:ext cx="7924799" cy="253124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আলি (রাঃ)এর পরিচিতি লিখ ।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663"/>
          <a:stretch/>
        </p:blipFill>
        <p:spPr>
          <a:xfrm>
            <a:off x="5638800" y="304800"/>
            <a:ext cx="3004457" cy="33528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444700" y="617200"/>
            <a:ext cx="5497115" cy="1643063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86000" y="152400"/>
            <a:ext cx="54864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হযরত আলি (রাঃ) এর বীরত্ব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352800" y="685800"/>
            <a:ext cx="3200400" cy="1981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2667000"/>
            <a:ext cx="86106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609600" y="3276600"/>
            <a:ext cx="3276600" cy="281940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শৌর্য-বীর্য ও অসাধারন শক্তির অধিকারী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5410200" y="3276600"/>
            <a:ext cx="3276600" cy="2819400"/>
          </a:xfrm>
          <a:prstGeom prst="flowChartMagneticDisk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কাফিরদের মনে ত্রাস সৃষ্টিকারী 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0" y="152400"/>
            <a:ext cx="54864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হযরত আলি (রাঃ) এর বীরত্ব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8686800" cy="3200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343400" y="1752600"/>
            <a:ext cx="40386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অসাধারন বীরত্ব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962400"/>
            <a:ext cx="3429000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6019800"/>
            <a:ext cx="261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যুলফিকার তরবারি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0" y="4495800"/>
            <a:ext cx="2743200" cy="152400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রাসুল (সাঃ) এর পক্ষ থেকে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6019800" y="4572000"/>
            <a:ext cx="2819400" cy="15240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উপহার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635</Words>
  <Application>Microsoft Office PowerPoint</Application>
  <PresentationFormat>On-screen Show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34</cp:revision>
  <dcterms:created xsi:type="dcterms:W3CDTF">2006-08-16T00:00:00Z</dcterms:created>
  <dcterms:modified xsi:type="dcterms:W3CDTF">2019-08-10T05:51:42Z</dcterms:modified>
</cp:coreProperties>
</file>