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1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9D888-D49D-4D3A-A19D-1C7E044C2BD3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F24553-EADC-4477-8E52-5783C0ED5EE5}">
      <dgm:prSet phldrT="[Text]" custT="1"/>
      <dgm:spPr/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সুলাইমান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(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আঃ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)</a:t>
          </a:r>
        </a:p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এর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পরিচিতি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  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EB00F3F4-7DDD-49E3-89C5-61B4882E696C}" type="parTrans" cxnId="{F8274102-5CC6-4797-92BA-238529789F5D}">
      <dgm:prSet/>
      <dgm:spPr/>
      <dgm:t>
        <a:bodyPr/>
        <a:lstStyle/>
        <a:p>
          <a:endParaRPr lang="en-US"/>
        </a:p>
      </dgm:t>
    </dgm:pt>
    <dgm:pt modelId="{3AE3650F-529C-41FC-AC4A-D8255F418175}" type="sibTrans" cxnId="{F8274102-5CC6-4797-92BA-238529789F5D}">
      <dgm:prSet/>
      <dgm:spPr/>
      <dgm:t>
        <a:bodyPr/>
        <a:lstStyle/>
        <a:p>
          <a:endParaRPr lang="en-US"/>
        </a:p>
      </dgm:t>
    </dgm:pt>
    <dgm:pt modelId="{8F5D3783-D1A3-45D3-B850-A5F9446E584B}">
      <dgm:prSet phldrT="[Text]" custT="1"/>
      <dgm:spPr/>
      <dgm:t>
        <a:bodyPr/>
        <a:lstStyle/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আল্লাহর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প্রসিদ্ধ নবি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E86BD48D-7A25-4B8A-BFC8-D38E59C542FA}" type="parTrans" cxnId="{4D60D97A-B5AE-4B3D-92A0-2CC32AA61527}">
      <dgm:prSet/>
      <dgm:spPr/>
      <dgm:t>
        <a:bodyPr/>
        <a:lstStyle/>
        <a:p>
          <a:endParaRPr lang="en-US"/>
        </a:p>
      </dgm:t>
    </dgm:pt>
    <dgm:pt modelId="{A94677B5-3B01-4991-B6A6-718CD36C83A0}" type="sibTrans" cxnId="{4D60D97A-B5AE-4B3D-92A0-2CC32AA61527}">
      <dgm:prSet/>
      <dgm:spPr/>
      <dgm:t>
        <a:bodyPr/>
        <a:lstStyle/>
        <a:p>
          <a:endParaRPr lang="en-US"/>
        </a:p>
      </dgm:t>
    </dgm:pt>
    <dgm:pt modelId="{C9223181-5EA0-4DD3-85C8-256D278D183D}">
      <dgm:prSet phldrT="[Text]" custT="1"/>
      <dgm:spPr/>
      <dgm:t>
        <a:bodyPr/>
        <a:lstStyle/>
        <a:p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000" dirty="0" smtClean="0">
              <a:latin typeface="NikoshBAN" pitchFamily="2" charset="0"/>
              <a:cs typeface="NikoshBAN" pitchFamily="2" charset="0"/>
            </a:rPr>
            <a:t>পরিনত বয়সে পিতার ইন্তেকাল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9C68697-45A8-4B9E-BEF7-C07F53297D5F}" type="parTrans" cxnId="{E6450B1D-F8A5-4455-8E00-99FE3ADDF317}">
      <dgm:prSet/>
      <dgm:spPr/>
      <dgm:t>
        <a:bodyPr/>
        <a:lstStyle/>
        <a:p>
          <a:endParaRPr lang="en-US"/>
        </a:p>
      </dgm:t>
    </dgm:pt>
    <dgm:pt modelId="{83A6E152-12E8-441B-9C42-1B59210B4CF9}" type="sibTrans" cxnId="{E6450B1D-F8A5-4455-8E00-99FE3ADDF317}">
      <dgm:prSet/>
      <dgm:spPr/>
      <dgm:t>
        <a:bodyPr/>
        <a:lstStyle/>
        <a:p>
          <a:endParaRPr lang="en-US"/>
        </a:p>
      </dgm:t>
    </dgm:pt>
    <dgm:pt modelId="{6D207076-BEF1-497C-8DCC-E3F050BB244A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দাউদ (আঃ) এর স্থলাভিষিক্ত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1248CB8D-E707-4F95-B353-F08ED7361EC3}" type="parTrans" cxnId="{5B7DD401-8C04-4B5A-B993-96CFBD69B84C}">
      <dgm:prSet/>
      <dgm:spPr/>
      <dgm:t>
        <a:bodyPr/>
        <a:lstStyle/>
        <a:p>
          <a:endParaRPr lang="en-US"/>
        </a:p>
      </dgm:t>
    </dgm:pt>
    <dgm:pt modelId="{2024BA0C-A6CD-4796-86A6-12EC3B341CF2}" type="sibTrans" cxnId="{5B7DD401-8C04-4B5A-B993-96CFBD69B84C}">
      <dgm:prSet/>
      <dgm:spPr/>
      <dgm:t>
        <a:bodyPr/>
        <a:lstStyle/>
        <a:p>
          <a:endParaRPr lang="en-US"/>
        </a:p>
      </dgm:t>
    </dgm:pt>
    <dgm:pt modelId="{590EFCAB-92EE-4103-85F3-70AE42E119D1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আল্লাহর পক্ষ থেকে নবি হিসেবে নিযুক্ত  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B1071411-FCF6-4B00-B63F-928679AC734C}" type="parTrans" cxnId="{F072B07C-2A33-49CF-90D6-6787BB42E1AD}">
      <dgm:prSet/>
      <dgm:spPr/>
      <dgm:t>
        <a:bodyPr/>
        <a:lstStyle/>
        <a:p>
          <a:endParaRPr lang="en-US"/>
        </a:p>
      </dgm:t>
    </dgm:pt>
    <dgm:pt modelId="{A91DCAB5-4A69-4138-BC8B-F9A2568AF7B1}" type="sibTrans" cxnId="{F072B07C-2A33-49CF-90D6-6787BB42E1AD}">
      <dgm:prSet/>
      <dgm:spPr/>
      <dgm:t>
        <a:bodyPr/>
        <a:lstStyle/>
        <a:p>
          <a:endParaRPr lang="en-US"/>
        </a:p>
      </dgm:t>
    </dgm:pt>
    <dgm:pt modelId="{112A5216-CA67-48DF-A8B1-7A028BCA528C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সমস্থ পৃথিবীর 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রাজত্ব লাভ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E59F0C8C-11B4-4000-A208-F6F4F65030A8}" type="parTrans" cxnId="{19471A89-773A-43E2-B415-F0C9318768D1}">
      <dgm:prSet/>
      <dgm:spPr/>
      <dgm:t>
        <a:bodyPr/>
        <a:lstStyle/>
        <a:p>
          <a:endParaRPr lang="en-US"/>
        </a:p>
      </dgm:t>
    </dgm:pt>
    <dgm:pt modelId="{224F353D-5313-4BDB-B052-7F033C77939C}" type="sibTrans" cxnId="{19471A89-773A-43E2-B415-F0C9318768D1}">
      <dgm:prSet/>
      <dgm:spPr/>
      <dgm:t>
        <a:bodyPr/>
        <a:lstStyle/>
        <a:p>
          <a:endParaRPr lang="en-US"/>
        </a:p>
      </dgm:t>
    </dgm:pt>
    <dgm:pt modelId="{E10D54BC-6BEA-4CB8-8B63-1348DF049765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দাউদ (আঃ) এর কনিষ্ট পুত্র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BB56CF1F-7FF5-4CB6-B31E-CA5E94DB4877}" type="sibTrans" cxnId="{721A56E6-9C7A-4DAD-A9D8-88C66EE94EA6}">
      <dgm:prSet/>
      <dgm:spPr/>
      <dgm:t>
        <a:bodyPr/>
        <a:lstStyle/>
        <a:p>
          <a:endParaRPr lang="en-US"/>
        </a:p>
      </dgm:t>
    </dgm:pt>
    <dgm:pt modelId="{6A6EAC01-8FB6-4B4F-82AB-AAA6CE6E989B}" type="parTrans" cxnId="{721A56E6-9C7A-4DAD-A9D8-88C66EE94EA6}">
      <dgm:prSet/>
      <dgm:spPr/>
      <dgm:t>
        <a:bodyPr/>
        <a:lstStyle/>
        <a:p>
          <a:endParaRPr lang="en-US"/>
        </a:p>
      </dgm:t>
    </dgm:pt>
    <dgm:pt modelId="{02D274B0-0291-46BE-806E-6E0FBC6F7C58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জন্ম  ৯৭০-৯৭৫ খ্রিঃ এর মধ্যে 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F388C6A-6BD7-46B4-B8B4-D7178DD7EBDD}" type="parTrans" cxnId="{39A5AA6A-53C0-4878-8F2B-9B32790C4520}">
      <dgm:prSet/>
      <dgm:spPr/>
      <dgm:t>
        <a:bodyPr/>
        <a:lstStyle/>
        <a:p>
          <a:endParaRPr lang="en-US"/>
        </a:p>
      </dgm:t>
    </dgm:pt>
    <dgm:pt modelId="{93D354D9-E9E9-4858-80AC-21069D6512A7}" type="sibTrans" cxnId="{39A5AA6A-53C0-4878-8F2B-9B32790C4520}">
      <dgm:prSet/>
      <dgm:spPr/>
      <dgm:t>
        <a:bodyPr/>
        <a:lstStyle/>
        <a:p>
          <a:endParaRPr lang="en-US"/>
        </a:p>
      </dgm:t>
    </dgm:pt>
    <dgm:pt modelId="{F6665095-1175-42CC-81B0-E37A772E9303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সমস্ত পৃথিবীর ৪ জন বাদশার মধ্যে একজন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36DD2BD-8BBB-422A-BBEE-D70A1A4456FC}" type="parTrans" cxnId="{3231437A-547F-498E-B08F-1BA2094AA5DB}">
      <dgm:prSet/>
      <dgm:spPr/>
      <dgm:t>
        <a:bodyPr/>
        <a:lstStyle/>
        <a:p>
          <a:endParaRPr lang="en-US"/>
        </a:p>
      </dgm:t>
    </dgm:pt>
    <dgm:pt modelId="{E9BB9926-49B4-461F-A1EC-D9F6AEDBBF8C}" type="sibTrans" cxnId="{3231437A-547F-498E-B08F-1BA2094AA5DB}">
      <dgm:prSet/>
      <dgm:spPr/>
      <dgm:t>
        <a:bodyPr/>
        <a:lstStyle/>
        <a:p>
          <a:endParaRPr lang="en-US"/>
        </a:p>
      </dgm:t>
    </dgm:pt>
    <dgm:pt modelId="{CECDCC05-D3E9-4E55-9FD7-64FEBE8A9E1F}" type="pres">
      <dgm:prSet presAssocID="{0B09D888-D49D-4D3A-A19D-1C7E044C2BD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67B04F2-C3B1-4A55-86FF-3FA7BBC807D3}" type="pres">
      <dgm:prSet presAssocID="{1AF24553-EADC-4477-8E52-5783C0ED5EE5}" presName="compNode" presStyleCnt="0"/>
      <dgm:spPr/>
    </dgm:pt>
    <dgm:pt modelId="{00D5E2A7-5F99-4826-B121-FC5B3F831FD2}" type="pres">
      <dgm:prSet presAssocID="{1AF24553-EADC-4477-8E52-5783C0ED5EE5}" presName="dummyConnPt" presStyleCnt="0"/>
      <dgm:spPr/>
    </dgm:pt>
    <dgm:pt modelId="{2D798695-BA41-415B-A6FF-7CF3BD0B3E0B}" type="pres">
      <dgm:prSet presAssocID="{1AF24553-EADC-4477-8E52-5783C0ED5EE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661EB-0EEC-4C49-BC6D-C128F1655905}" type="pres">
      <dgm:prSet presAssocID="{3AE3650F-529C-41FC-AC4A-D8255F418175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B82E0CBB-88CD-42EA-A247-821235828307}" type="pres">
      <dgm:prSet presAssocID="{8F5D3783-D1A3-45D3-B850-A5F9446E584B}" presName="compNode" presStyleCnt="0"/>
      <dgm:spPr/>
    </dgm:pt>
    <dgm:pt modelId="{6659BEF9-1968-4FAA-81CF-DF385EA6E89B}" type="pres">
      <dgm:prSet presAssocID="{8F5D3783-D1A3-45D3-B850-A5F9446E584B}" presName="dummyConnPt" presStyleCnt="0"/>
      <dgm:spPr/>
    </dgm:pt>
    <dgm:pt modelId="{6AC3FC0F-D546-4A5D-A169-88C152007C49}" type="pres">
      <dgm:prSet presAssocID="{8F5D3783-D1A3-45D3-B850-A5F9446E584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AC9E8-74F7-43DC-BE42-1BD43D6C08E6}" type="pres">
      <dgm:prSet presAssocID="{A94677B5-3B01-4991-B6A6-718CD36C83A0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167300D-4DC2-4F5D-AFF5-79BAF3E16B1E}" type="pres">
      <dgm:prSet presAssocID="{E10D54BC-6BEA-4CB8-8B63-1348DF049765}" presName="compNode" presStyleCnt="0"/>
      <dgm:spPr/>
    </dgm:pt>
    <dgm:pt modelId="{54425647-24AA-49BE-AB8C-46036E7A0C19}" type="pres">
      <dgm:prSet presAssocID="{E10D54BC-6BEA-4CB8-8B63-1348DF049765}" presName="dummyConnPt" presStyleCnt="0"/>
      <dgm:spPr/>
    </dgm:pt>
    <dgm:pt modelId="{FCCB0622-0A70-4420-AEAA-8501A1928EF5}" type="pres">
      <dgm:prSet presAssocID="{E10D54BC-6BEA-4CB8-8B63-1348DF049765}" presName="node" presStyleLbl="node1" presStyleIdx="2" presStyleCnt="9" custLinFactNeighborX="-184" custLinFactNeighborY="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63BEE-F51A-40A5-B401-FDAED15E7659}" type="pres">
      <dgm:prSet presAssocID="{BB56CF1F-7FF5-4CB6-B31E-CA5E94DB4877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594394A1-E2D3-405F-82CA-852CBEA6CF23}" type="pres">
      <dgm:prSet presAssocID="{02D274B0-0291-46BE-806E-6E0FBC6F7C58}" presName="compNode" presStyleCnt="0"/>
      <dgm:spPr/>
    </dgm:pt>
    <dgm:pt modelId="{C407C59F-EC83-4E92-B95F-4466775B1F35}" type="pres">
      <dgm:prSet presAssocID="{02D274B0-0291-46BE-806E-6E0FBC6F7C58}" presName="dummyConnPt" presStyleCnt="0"/>
      <dgm:spPr/>
    </dgm:pt>
    <dgm:pt modelId="{13DBCFEB-07FD-4B8B-902D-6DC868682EC2}" type="pres">
      <dgm:prSet presAssocID="{02D274B0-0291-46BE-806E-6E0FBC6F7C5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BDCBA-DC61-450C-BE82-26FE4CF65144}" type="pres">
      <dgm:prSet presAssocID="{93D354D9-E9E9-4858-80AC-21069D6512A7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B4408EC-85EE-40D1-B4A1-DB2334E2200A}" type="pres">
      <dgm:prSet presAssocID="{C9223181-5EA0-4DD3-85C8-256D278D183D}" presName="compNode" presStyleCnt="0"/>
      <dgm:spPr/>
    </dgm:pt>
    <dgm:pt modelId="{AEBCF71E-60CD-4052-88F4-6915C3D5C584}" type="pres">
      <dgm:prSet presAssocID="{C9223181-5EA0-4DD3-85C8-256D278D183D}" presName="dummyConnPt" presStyleCnt="0"/>
      <dgm:spPr/>
    </dgm:pt>
    <dgm:pt modelId="{64DF3324-D3F4-4FB2-B8B1-6B5098559FEC}" type="pres">
      <dgm:prSet presAssocID="{C9223181-5EA0-4DD3-85C8-256D278D183D}" presName="node" presStyleLbl="node1" presStyleIdx="4" presStyleCnt="9" custLinFactNeighborX="-376" custLinFactNeighborY="-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260BD-ED34-402C-8B85-B19A60612609}" type="pres">
      <dgm:prSet presAssocID="{83A6E152-12E8-441B-9C42-1B59210B4CF9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2E665263-DF3E-4A54-AC1C-FE72229C4AEB}" type="pres">
      <dgm:prSet presAssocID="{F6665095-1175-42CC-81B0-E37A772E9303}" presName="compNode" presStyleCnt="0"/>
      <dgm:spPr/>
    </dgm:pt>
    <dgm:pt modelId="{5A1FB137-45A2-4814-88BC-F52AB09DC1FB}" type="pres">
      <dgm:prSet presAssocID="{F6665095-1175-42CC-81B0-E37A772E9303}" presName="dummyConnPt" presStyleCnt="0"/>
      <dgm:spPr/>
    </dgm:pt>
    <dgm:pt modelId="{340C3A52-0B5F-427C-A15F-DD0B22665680}" type="pres">
      <dgm:prSet presAssocID="{F6665095-1175-42CC-81B0-E37A772E9303}" presName="node" presStyleLbl="node1" presStyleIdx="5" presStyleCnt="9" custLinFactNeighborX="-376" custLinFactNeighborY="1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48634-7305-4249-9DB6-37F85A53C705}" type="pres">
      <dgm:prSet presAssocID="{E9BB9926-49B4-461F-A1EC-D9F6AEDBBF8C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D0705E4C-5DD5-4D96-8450-8FC505E2DBF9}" type="pres">
      <dgm:prSet presAssocID="{6D207076-BEF1-497C-8DCC-E3F050BB244A}" presName="compNode" presStyleCnt="0"/>
      <dgm:spPr/>
    </dgm:pt>
    <dgm:pt modelId="{661A1E3B-136E-414E-964A-A2F318D1CB7C}" type="pres">
      <dgm:prSet presAssocID="{6D207076-BEF1-497C-8DCC-E3F050BB244A}" presName="dummyConnPt" presStyleCnt="0"/>
      <dgm:spPr/>
    </dgm:pt>
    <dgm:pt modelId="{AB3D3965-DA36-4D9C-8C4F-AC8D4B5210B4}" type="pres">
      <dgm:prSet presAssocID="{6D207076-BEF1-497C-8DCC-E3F050BB244A}" presName="node" presStyleLbl="node1" presStyleIdx="6" presStyleCnt="9" custLinFactNeighborX="-9726" custLinFactNeighborY="9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FC5AA-3AB1-4A46-82AC-28FD9998B58A}" type="pres">
      <dgm:prSet presAssocID="{2024BA0C-A6CD-4796-86A6-12EC3B341CF2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DDF52B-4EC8-474B-B330-0CB488219CB8}" type="pres">
      <dgm:prSet presAssocID="{590EFCAB-92EE-4103-85F3-70AE42E119D1}" presName="compNode" presStyleCnt="0"/>
      <dgm:spPr/>
    </dgm:pt>
    <dgm:pt modelId="{3C01C9CA-F820-4852-A408-4E61F5E67860}" type="pres">
      <dgm:prSet presAssocID="{590EFCAB-92EE-4103-85F3-70AE42E119D1}" presName="dummyConnPt" presStyleCnt="0"/>
      <dgm:spPr/>
    </dgm:pt>
    <dgm:pt modelId="{E28BC242-9629-4502-A7EB-3519E126D6D2}" type="pres">
      <dgm:prSet presAssocID="{590EFCAB-92EE-4103-85F3-70AE42E119D1}" presName="node" presStyleLbl="node1" presStyleIdx="7" presStyleCnt="9" custLinFactNeighborX="-9726" custLinFactNeighborY="-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BF677-12D3-4761-9817-B18DFA233E2D}" type="pres">
      <dgm:prSet presAssocID="{A91DCAB5-4A69-4138-BC8B-F9A2568AF7B1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D324F1A2-DF4E-4D76-B32F-1E12A020301A}" type="pres">
      <dgm:prSet presAssocID="{112A5216-CA67-48DF-A8B1-7A028BCA528C}" presName="compNode" presStyleCnt="0"/>
      <dgm:spPr/>
    </dgm:pt>
    <dgm:pt modelId="{F668E730-3E6C-4C52-9337-36D2278762BB}" type="pres">
      <dgm:prSet presAssocID="{112A5216-CA67-48DF-A8B1-7A028BCA528C}" presName="dummyConnPt" presStyleCnt="0"/>
      <dgm:spPr/>
    </dgm:pt>
    <dgm:pt modelId="{6D63F28F-EF6D-41F9-A559-2A4F9DF218C7}" type="pres">
      <dgm:prSet presAssocID="{112A5216-CA67-48DF-A8B1-7A028BCA528C}" presName="node" presStyleLbl="node1" presStyleIdx="8" presStyleCnt="9" custLinFactNeighborX="-14306" custLinFactNeighborY="3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72B07C-2A33-49CF-90D6-6787BB42E1AD}" srcId="{0B09D888-D49D-4D3A-A19D-1C7E044C2BD3}" destId="{590EFCAB-92EE-4103-85F3-70AE42E119D1}" srcOrd="7" destOrd="0" parTransId="{B1071411-FCF6-4B00-B63F-928679AC734C}" sibTransId="{A91DCAB5-4A69-4138-BC8B-F9A2568AF7B1}"/>
    <dgm:cxn modelId="{C84C74A8-559E-42B1-BFB1-EF49235DD96A}" type="presOf" srcId="{8F5D3783-D1A3-45D3-B850-A5F9446E584B}" destId="{6AC3FC0F-D546-4A5D-A169-88C152007C49}" srcOrd="0" destOrd="0" presId="urn:microsoft.com/office/officeart/2005/8/layout/bProcess4"/>
    <dgm:cxn modelId="{6E4B2180-8294-4217-ADA8-3E17B1862E6E}" type="presOf" srcId="{93D354D9-E9E9-4858-80AC-21069D6512A7}" destId="{85ABDCBA-DC61-450C-BE82-26FE4CF65144}" srcOrd="0" destOrd="0" presId="urn:microsoft.com/office/officeart/2005/8/layout/bProcess4"/>
    <dgm:cxn modelId="{4D60D97A-B5AE-4B3D-92A0-2CC32AA61527}" srcId="{0B09D888-D49D-4D3A-A19D-1C7E044C2BD3}" destId="{8F5D3783-D1A3-45D3-B850-A5F9446E584B}" srcOrd="1" destOrd="0" parTransId="{E86BD48D-7A25-4B8A-BFC8-D38E59C542FA}" sibTransId="{A94677B5-3B01-4991-B6A6-718CD36C83A0}"/>
    <dgm:cxn modelId="{016FABF4-F580-445C-B8E8-559B0D7449B5}" type="presOf" srcId="{02D274B0-0291-46BE-806E-6E0FBC6F7C58}" destId="{13DBCFEB-07FD-4B8B-902D-6DC868682EC2}" srcOrd="0" destOrd="0" presId="urn:microsoft.com/office/officeart/2005/8/layout/bProcess4"/>
    <dgm:cxn modelId="{64A79E0B-F66A-4B53-98CD-3A80B7DFC3C8}" type="presOf" srcId="{3AE3650F-529C-41FC-AC4A-D8255F418175}" destId="{A99661EB-0EEC-4C49-BC6D-C128F1655905}" srcOrd="0" destOrd="0" presId="urn:microsoft.com/office/officeart/2005/8/layout/bProcess4"/>
    <dgm:cxn modelId="{5B7DD401-8C04-4B5A-B993-96CFBD69B84C}" srcId="{0B09D888-D49D-4D3A-A19D-1C7E044C2BD3}" destId="{6D207076-BEF1-497C-8DCC-E3F050BB244A}" srcOrd="6" destOrd="0" parTransId="{1248CB8D-E707-4F95-B353-F08ED7361EC3}" sibTransId="{2024BA0C-A6CD-4796-86A6-12EC3B341CF2}"/>
    <dgm:cxn modelId="{E444686A-5098-412A-8E5B-A29EC09BF858}" type="presOf" srcId="{1AF24553-EADC-4477-8E52-5783C0ED5EE5}" destId="{2D798695-BA41-415B-A6FF-7CF3BD0B3E0B}" srcOrd="0" destOrd="0" presId="urn:microsoft.com/office/officeart/2005/8/layout/bProcess4"/>
    <dgm:cxn modelId="{19471A89-773A-43E2-B415-F0C9318768D1}" srcId="{0B09D888-D49D-4D3A-A19D-1C7E044C2BD3}" destId="{112A5216-CA67-48DF-A8B1-7A028BCA528C}" srcOrd="8" destOrd="0" parTransId="{E59F0C8C-11B4-4000-A208-F6F4F65030A8}" sibTransId="{224F353D-5313-4BDB-B052-7F033C77939C}"/>
    <dgm:cxn modelId="{E6450B1D-F8A5-4455-8E00-99FE3ADDF317}" srcId="{0B09D888-D49D-4D3A-A19D-1C7E044C2BD3}" destId="{C9223181-5EA0-4DD3-85C8-256D278D183D}" srcOrd="4" destOrd="0" parTransId="{49C68697-45A8-4B9E-BEF7-C07F53297D5F}" sibTransId="{83A6E152-12E8-441B-9C42-1B59210B4CF9}"/>
    <dgm:cxn modelId="{CF09E7C5-BF46-482D-8EC7-9312F59A401D}" type="presOf" srcId="{83A6E152-12E8-441B-9C42-1B59210B4CF9}" destId="{D19260BD-ED34-402C-8B85-B19A60612609}" srcOrd="0" destOrd="0" presId="urn:microsoft.com/office/officeart/2005/8/layout/bProcess4"/>
    <dgm:cxn modelId="{FE49182D-724A-4395-81EA-8EF37325CEE2}" type="presOf" srcId="{E10D54BC-6BEA-4CB8-8B63-1348DF049765}" destId="{FCCB0622-0A70-4420-AEAA-8501A1928EF5}" srcOrd="0" destOrd="0" presId="urn:microsoft.com/office/officeart/2005/8/layout/bProcess4"/>
    <dgm:cxn modelId="{F8274102-5CC6-4797-92BA-238529789F5D}" srcId="{0B09D888-D49D-4D3A-A19D-1C7E044C2BD3}" destId="{1AF24553-EADC-4477-8E52-5783C0ED5EE5}" srcOrd="0" destOrd="0" parTransId="{EB00F3F4-7DDD-49E3-89C5-61B4882E696C}" sibTransId="{3AE3650F-529C-41FC-AC4A-D8255F418175}"/>
    <dgm:cxn modelId="{CF305ECF-68E4-4B2C-A997-841AFAD5D27A}" type="presOf" srcId="{112A5216-CA67-48DF-A8B1-7A028BCA528C}" destId="{6D63F28F-EF6D-41F9-A559-2A4F9DF218C7}" srcOrd="0" destOrd="0" presId="urn:microsoft.com/office/officeart/2005/8/layout/bProcess4"/>
    <dgm:cxn modelId="{F904F2A2-465E-4933-8A25-00138543AB28}" type="presOf" srcId="{0B09D888-D49D-4D3A-A19D-1C7E044C2BD3}" destId="{CECDCC05-D3E9-4E55-9FD7-64FEBE8A9E1F}" srcOrd="0" destOrd="0" presId="urn:microsoft.com/office/officeart/2005/8/layout/bProcess4"/>
    <dgm:cxn modelId="{3231437A-547F-498E-B08F-1BA2094AA5DB}" srcId="{0B09D888-D49D-4D3A-A19D-1C7E044C2BD3}" destId="{F6665095-1175-42CC-81B0-E37A772E9303}" srcOrd="5" destOrd="0" parTransId="{336DD2BD-8BBB-422A-BBEE-D70A1A4456FC}" sibTransId="{E9BB9926-49B4-461F-A1EC-D9F6AEDBBF8C}"/>
    <dgm:cxn modelId="{71F942F3-B566-49CD-A681-0C388AED3D5D}" type="presOf" srcId="{BB56CF1F-7FF5-4CB6-B31E-CA5E94DB4877}" destId="{07463BEE-F51A-40A5-B401-FDAED15E7659}" srcOrd="0" destOrd="0" presId="urn:microsoft.com/office/officeart/2005/8/layout/bProcess4"/>
    <dgm:cxn modelId="{46B57CEB-D4E2-4CEE-B4B4-169E8544140D}" type="presOf" srcId="{F6665095-1175-42CC-81B0-E37A772E9303}" destId="{340C3A52-0B5F-427C-A15F-DD0B22665680}" srcOrd="0" destOrd="0" presId="urn:microsoft.com/office/officeart/2005/8/layout/bProcess4"/>
    <dgm:cxn modelId="{614EDDC9-4271-41C8-B096-790D50836C5F}" type="presOf" srcId="{C9223181-5EA0-4DD3-85C8-256D278D183D}" destId="{64DF3324-D3F4-4FB2-B8B1-6B5098559FEC}" srcOrd="0" destOrd="0" presId="urn:microsoft.com/office/officeart/2005/8/layout/bProcess4"/>
    <dgm:cxn modelId="{A129EBD8-21C9-4832-BB93-67DC3E6F7B71}" type="presOf" srcId="{590EFCAB-92EE-4103-85F3-70AE42E119D1}" destId="{E28BC242-9629-4502-A7EB-3519E126D6D2}" srcOrd="0" destOrd="0" presId="urn:microsoft.com/office/officeart/2005/8/layout/bProcess4"/>
    <dgm:cxn modelId="{251A3825-1B18-46F3-9DF6-421B3920F4AA}" type="presOf" srcId="{A91DCAB5-4A69-4138-BC8B-F9A2568AF7B1}" destId="{3E0BF677-12D3-4761-9817-B18DFA233E2D}" srcOrd="0" destOrd="0" presId="urn:microsoft.com/office/officeart/2005/8/layout/bProcess4"/>
    <dgm:cxn modelId="{84B2A05B-08B4-4B9A-9378-340F299B3FD2}" type="presOf" srcId="{6D207076-BEF1-497C-8DCC-E3F050BB244A}" destId="{AB3D3965-DA36-4D9C-8C4F-AC8D4B5210B4}" srcOrd="0" destOrd="0" presId="urn:microsoft.com/office/officeart/2005/8/layout/bProcess4"/>
    <dgm:cxn modelId="{39A5AA6A-53C0-4878-8F2B-9B32790C4520}" srcId="{0B09D888-D49D-4D3A-A19D-1C7E044C2BD3}" destId="{02D274B0-0291-46BE-806E-6E0FBC6F7C58}" srcOrd="3" destOrd="0" parTransId="{1F388C6A-6BD7-46B4-B8B4-D7178DD7EBDD}" sibTransId="{93D354D9-E9E9-4858-80AC-21069D6512A7}"/>
    <dgm:cxn modelId="{08B623C8-2D41-4BA4-B95E-F36DBD528A0E}" type="presOf" srcId="{2024BA0C-A6CD-4796-86A6-12EC3B341CF2}" destId="{9C9FC5AA-3AB1-4A46-82AC-28FD9998B58A}" srcOrd="0" destOrd="0" presId="urn:microsoft.com/office/officeart/2005/8/layout/bProcess4"/>
    <dgm:cxn modelId="{721A56E6-9C7A-4DAD-A9D8-88C66EE94EA6}" srcId="{0B09D888-D49D-4D3A-A19D-1C7E044C2BD3}" destId="{E10D54BC-6BEA-4CB8-8B63-1348DF049765}" srcOrd="2" destOrd="0" parTransId="{6A6EAC01-8FB6-4B4F-82AB-AAA6CE6E989B}" sibTransId="{BB56CF1F-7FF5-4CB6-B31E-CA5E94DB4877}"/>
    <dgm:cxn modelId="{5F6817A1-49A0-46DB-BB5C-EE03E61E6AE2}" type="presOf" srcId="{A94677B5-3B01-4991-B6A6-718CD36C83A0}" destId="{1B2AC9E8-74F7-43DC-BE42-1BD43D6C08E6}" srcOrd="0" destOrd="0" presId="urn:microsoft.com/office/officeart/2005/8/layout/bProcess4"/>
    <dgm:cxn modelId="{9803645D-287B-4CCC-83EC-5A5EAD23228D}" type="presOf" srcId="{E9BB9926-49B4-461F-A1EC-D9F6AEDBBF8C}" destId="{EAA48634-7305-4249-9DB6-37F85A53C705}" srcOrd="0" destOrd="0" presId="urn:microsoft.com/office/officeart/2005/8/layout/bProcess4"/>
    <dgm:cxn modelId="{A37B041B-6759-447E-A555-A21E3AD58591}" type="presParOf" srcId="{CECDCC05-D3E9-4E55-9FD7-64FEBE8A9E1F}" destId="{D67B04F2-C3B1-4A55-86FF-3FA7BBC807D3}" srcOrd="0" destOrd="0" presId="urn:microsoft.com/office/officeart/2005/8/layout/bProcess4"/>
    <dgm:cxn modelId="{23B35F73-0BE1-4978-8342-F1111A3693F1}" type="presParOf" srcId="{D67B04F2-C3B1-4A55-86FF-3FA7BBC807D3}" destId="{00D5E2A7-5F99-4826-B121-FC5B3F831FD2}" srcOrd="0" destOrd="0" presId="urn:microsoft.com/office/officeart/2005/8/layout/bProcess4"/>
    <dgm:cxn modelId="{F0E993BD-2A54-47ED-B084-D4C717CA12B9}" type="presParOf" srcId="{D67B04F2-C3B1-4A55-86FF-3FA7BBC807D3}" destId="{2D798695-BA41-415B-A6FF-7CF3BD0B3E0B}" srcOrd="1" destOrd="0" presId="urn:microsoft.com/office/officeart/2005/8/layout/bProcess4"/>
    <dgm:cxn modelId="{74770493-2496-4D37-AED4-09E1A831CBEA}" type="presParOf" srcId="{CECDCC05-D3E9-4E55-9FD7-64FEBE8A9E1F}" destId="{A99661EB-0EEC-4C49-BC6D-C128F1655905}" srcOrd="1" destOrd="0" presId="urn:microsoft.com/office/officeart/2005/8/layout/bProcess4"/>
    <dgm:cxn modelId="{EACE5401-F345-4E1D-A3F1-B515DA3ADFB9}" type="presParOf" srcId="{CECDCC05-D3E9-4E55-9FD7-64FEBE8A9E1F}" destId="{B82E0CBB-88CD-42EA-A247-821235828307}" srcOrd="2" destOrd="0" presId="urn:microsoft.com/office/officeart/2005/8/layout/bProcess4"/>
    <dgm:cxn modelId="{B7E21944-40C8-45A6-805B-F3353832F37E}" type="presParOf" srcId="{B82E0CBB-88CD-42EA-A247-821235828307}" destId="{6659BEF9-1968-4FAA-81CF-DF385EA6E89B}" srcOrd="0" destOrd="0" presId="urn:microsoft.com/office/officeart/2005/8/layout/bProcess4"/>
    <dgm:cxn modelId="{4C4E2DEB-24E1-4E28-9832-07DC841AEA65}" type="presParOf" srcId="{B82E0CBB-88CD-42EA-A247-821235828307}" destId="{6AC3FC0F-D546-4A5D-A169-88C152007C49}" srcOrd="1" destOrd="0" presId="urn:microsoft.com/office/officeart/2005/8/layout/bProcess4"/>
    <dgm:cxn modelId="{BB795BA0-B8FE-42B6-8FD2-B3312DC10E8C}" type="presParOf" srcId="{CECDCC05-D3E9-4E55-9FD7-64FEBE8A9E1F}" destId="{1B2AC9E8-74F7-43DC-BE42-1BD43D6C08E6}" srcOrd="3" destOrd="0" presId="urn:microsoft.com/office/officeart/2005/8/layout/bProcess4"/>
    <dgm:cxn modelId="{455A486F-E199-47F6-BCA6-8B87314FEC5B}" type="presParOf" srcId="{CECDCC05-D3E9-4E55-9FD7-64FEBE8A9E1F}" destId="{6167300D-4DC2-4F5D-AFF5-79BAF3E16B1E}" srcOrd="4" destOrd="0" presId="urn:microsoft.com/office/officeart/2005/8/layout/bProcess4"/>
    <dgm:cxn modelId="{CF09CC58-1E1A-410F-B946-4DA97332DE19}" type="presParOf" srcId="{6167300D-4DC2-4F5D-AFF5-79BAF3E16B1E}" destId="{54425647-24AA-49BE-AB8C-46036E7A0C19}" srcOrd="0" destOrd="0" presId="urn:microsoft.com/office/officeart/2005/8/layout/bProcess4"/>
    <dgm:cxn modelId="{168801EA-CA15-4081-BE30-7385386E3AD6}" type="presParOf" srcId="{6167300D-4DC2-4F5D-AFF5-79BAF3E16B1E}" destId="{FCCB0622-0A70-4420-AEAA-8501A1928EF5}" srcOrd="1" destOrd="0" presId="urn:microsoft.com/office/officeart/2005/8/layout/bProcess4"/>
    <dgm:cxn modelId="{0E1B0146-C228-44B5-9047-57F0795C0801}" type="presParOf" srcId="{CECDCC05-D3E9-4E55-9FD7-64FEBE8A9E1F}" destId="{07463BEE-F51A-40A5-B401-FDAED15E7659}" srcOrd="5" destOrd="0" presId="urn:microsoft.com/office/officeart/2005/8/layout/bProcess4"/>
    <dgm:cxn modelId="{977B4178-195E-44D7-83FC-2B0A27D79BA0}" type="presParOf" srcId="{CECDCC05-D3E9-4E55-9FD7-64FEBE8A9E1F}" destId="{594394A1-E2D3-405F-82CA-852CBEA6CF23}" srcOrd="6" destOrd="0" presId="urn:microsoft.com/office/officeart/2005/8/layout/bProcess4"/>
    <dgm:cxn modelId="{CF7E895D-A469-45E0-A7F4-790B332112FF}" type="presParOf" srcId="{594394A1-E2D3-405F-82CA-852CBEA6CF23}" destId="{C407C59F-EC83-4E92-B95F-4466775B1F35}" srcOrd="0" destOrd="0" presId="urn:microsoft.com/office/officeart/2005/8/layout/bProcess4"/>
    <dgm:cxn modelId="{21AD1F06-0B1E-424E-8BEA-AC5533B16FEF}" type="presParOf" srcId="{594394A1-E2D3-405F-82CA-852CBEA6CF23}" destId="{13DBCFEB-07FD-4B8B-902D-6DC868682EC2}" srcOrd="1" destOrd="0" presId="urn:microsoft.com/office/officeart/2005/8/layout/bProcess4"/>
    <dgm:cxn modelId="{BD93011A-514B-448E-B264-59CB4561E2CE}" type="presParOf" srcId="{CECDCC05-D3E9-4E55-9FD7-64FEBE8A9E1F}" destId="{85ABDCBA-DC61-450C-BE82-26FE4CF65144}" srcOrd="7" destOrd="0" presId="urn:microsoft.com/office/officeart/2005/8/layout/bProcess4"/>
    <dgm:cxn modelId="{0D761DC6-5FF2-4F92-A339-8FD09D6971CF}" type="presParOf" srcId="{CECDCC05-D3E9-4E55-9FD7-64FEBE8A9E1F}" destId="{6B4408EC-85EE-40D1-B4A1-DB2334E2200A}" srcOrd="8" destOrd="0" presId="urn:microsoft.com/office/officeart/2005/8/layout/bProcess4"/>
    <dgm:cxn modelId="{B7AC9726-5A89-4399-AAC7-EA6E0DC07E29}" type="presParOf" srcId="{6B4408EC-85EE-40D1-B4A1-DB2334E2200A}" destId="{AEBCF71E-60CD-4052-88F4-6915C3D5C584}" srcOrd="0" destOrd="0" presId="urn:microsoft.com/office/officeart/2005/8/layout/bProcess4"/>
    <dgm:cxn modelId="{58729740-8DAC-4BB7-8608-CEAB17D46508}" type="presParOf" srcId="{6B4408EC-85EE-40D1-B4A1-DB2334E2200A}" destId="{64DF3324-D3F4-4FB2-B8B1-6B5098559FEC}" srcOrd="1" destOrd="0" presId="urn:microsoft.com/office/officeart/2005/8/layout/bProcess4"/>
    <dgm:cxn modelId="{63AE2460-DE3A-4D14-AAC2-AF0E86586943}" type="presParOf" srcId="{CECDCC05-D3E9-4E55-9FD7-64FEBE8A9E1F}" destId="{D19260BD-ED34-402C-8B85-B19A60612609}" srcOrd="9" destOrd="0" presId="urn:microsoft.com/office/officeart/2005/8/layout/bProcess4"/>
    <dgm:cxn modelId="{151E8CE8-DA23-4E55-AC1F-946FCC79B046}" type="presParOf" srcId="{CECDCC05-D3E9-4E55-9FD7-64FEBE8A9E1F}" destId="{2E665263-DF3E-4A54-AC1C-FE72229C4AEB}" srcOrd="10" destOrd="0" presId="urn:microsoft.com/office/officeart/2005/8/layout/bProcess4"/>
    <dgm:cxn modelId="{04C8C24B-F24C-4B3F-A864-892749654B65}" type="presParOf" srcId="{2E665263-DF3E-4A54-AC1C-FE72229C4AEB}" destId="{5A1FB137-45A2-4814-88BC-F52AB09DC1FB}" srcOrd="0" destOrd="0" presId="urn:microsoft.com/office/officeart/2005/8/layout/bProcess4"/>
    <dgm:cxn modelId="{851E00DB-B985-4A8B-BB22-0614AC657147}" type="presParOf" srcId="{2E665263-DF3E-4A54-AC1C-FE72229C4AEB}" destId="{340C3A52-0B5F-427C-A15F-DD0B22665680}" srcOrd="1" destOrd="0" presId="urn:microsoft.com/office/officeart/2005/8/layout/bProcess4"/>
    <dgm:cxn modelId="{BC009646-980D-4E79-AF1E-FAC428FE8A61}" type="presParOf" srcId="{CECDCC05-D3E9-4E55-9FD7-64FEBE8A9E1F}" destId="{EAA48634-7305-4249-9DB6-37F85A53C705}" srcOrd="11" destOrd="0" presId="urn:microsoft.com/office/officeart/2005/8/layout/bProcess4"/>
    <dgm:cxn modelId="{B9240AFF-578F-45D5-B24C-77B353F9AD31}" type="presParOf" srcId="{CECDCC05-D3E9-4E55-9FD7-64FEBE8A9E1F}" destId="{D0705E4C-5DD5-4D96-8450-8FC505E2DBF9}" srcOrd="12" destOrd="0" presId="urn:microsoft.com/office/officeart/2005/8/layout/bProcess4"/>
    <dgm:cxn modelId="{53AC692A-7B51-4BDE-9DA4-B7FE8C8C3F8A}" type="presParOf" srcId="{D0705E4C-5DD5-4D96-8450-8FC505E2DBF9}" destId="{661A1E3B-136E-414E-964A-A2F318D1CB7C}" srcOrd="0" destOrd="0" presId="urn:microsoft.com/office/officeart/2005/8/layout/bProcess4"/>
    <dgm:cxn modelId="{7BF2CAFD-4CBF-4B6E-8679-35DFFDA56528}" type="presParOf" srcId="{D0705E4C-5DD5-4D96-8450-8FC505E2DBF9}" destId="{AB3D3965-DA36-4D9C-8C4F-AC8D4B5210B4}" srcOrd="1" destOrd="0" presId="urn:microsoft.com/office/officeart/2005/8/layout/bProcess4"/>
    <dgm:cxn modelId="{63235BE3-2EA7-41D6-81C9-F8797B1A87AF}" type="presParOf" srcId="{CECDCC05-D3E9-4E55-9FD7-64FEBE8A9E1F}" destId="{9C9FC5AA-3AB1-4A46-82AC-28FD9998B58A}" srcOrd="13" destOrd="0" presId="urn:microsoft.com/office/officeart/2005/8/layout/bProcess4"/>
    <dgm:cxn modelId="{E2B352DE-6D05-49C1-BE07-F05B3188DAF2}" type="presParOf" srcId="{CECDCC05-D3E9-4E55-9FD7-64FEBE8A9E1F}" destId="{82DDF52B-4EC8-474B-B330-0CB488219CB8}" srcOrd="14" destOrd="0" presId="urn:microsoft.com/office/officeart/2005/8/layout/bProcess4"/>
    <dgm:cxn modelId="{455530E2-3630-4931-AFEA-DDCD2CFD977B}" type="presParOf" srcId="{82DDF52B-4EC8-474B-B330-0CB488219CB8}" destId="{3C01C9CA-F820-4852-A408-4E61F5E67860}" srcOrd="0" destOrd="0" presId="urn:microsoft.com/office/officeart/2005/8/layout/bProcess4"/>
    <dgm:cxn modelId="{C5334A8D-E614-4C55-ADE6-219CE49A80A3}" type="presParOf" srcId="{82DDF52B-4EC8-474B-B330-0CB488219CB8}" destId="{E28BC242-9629-4502-A7EB-3519E126D6D2}" srcOrd="1" destOrd="0" presId="urn:microsoft.com/office/officeart/2005/8/layout/bProcess4"/>
    <dgm:cxn modelId="{81250527-1F79-4A83-A4FF-225F8019C94D}" type="presParOf" srcId="{CECDCC05-D3E9-4E55-9FD7-64FEBE8A9E1F}" destId="{3E0BF677-12D3-4761-9817-B18DFA233E2D}" srcOrd="15" destOrd="0" presId="urn:microsoft.com/office/officeart/2005/8/layout/bProcess4"/>
    <dgm:cxn modelId="{CF412085-B843-477C-9533-82B5C9D5D997}" type="presParOf" srcId="{CECDCC05-D3E9-4E55-9FD7-64FEBE8A9E1F}" destId="{D324F1A2-DF4E-4D76-B32F-1E12A020301A}" srcOrd="16" destOrd="0" presId="urn:microsoft.com/office/officeart/2005/8/layout/bProcess4"/>
    <dgm:cxn modelId="{B4A9FF06-BB39-4A3B-9931-40065B7074A8}" type="presParOf" srcId="{D324F1A2-DF4E-4D76-B32F-1E12A020301A}" destId="{F668E730-3E6C-4C52-9337-36D2278762BB}" srcOrd="0" destOrd="0" presId="urn:microsoft.com/office/officeart/2005/8/layout/bProcess4"/>
    <dgm:cxn modelId="{68BEE680-7236-40BB-9F4E-2A0AE9C5C179}" type="presParOf" srcId="{D324F1A2-DF4E-4D76-B32F-1E12A020301A}" destId="{6D63F28F-EF6D-41F9-A559-2A4F9DF218C7}" srcOrd="1" destOrd="0" presId="urn:microsoft.com/office/officeart/2005/8/layout/b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B588F0-345B-40E5-AF18-609B3B94D3BE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21CDF2-00E1-474A-A8A3-09F45790DA3C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৪০ বছর নবুয়তকাল 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789EEB21-965B-44F4-9446-6EB9B4A957A4}" type="parTrans" cxnId="{EEE6E152-1A05-4F35-BD9D-E64996719674}">
      <dgm:prSet/>
      <dgm:spPr/>
      <dgm:t>
        <a:bodyPr/>
        <a:lstStyle/>
        <a:p>
          <a:endParaRPr lang="en-US"/>
        </a:p>
      </dgm:t>
    </dgm:pt>
    <dgm:pt modelId="{3179324A-B592-43E1-AA93-46321AFEF6EA}" type="sibTrans" cxnId="{EEE6E152-1A05-4F35-BD9D-E64996719674}">
      <dgm:prSet/>
      <dgm:spPr/>
      <dgm:t>
        <a:bodyPr/>
        <a:lstStyle/>
        <a:p>
          <a:endParaRPr lang="en-US"/>
        </a:p>
      </dgm:t>
    </dgm:pt>
    <dgm:pt modelId="{3F77129A-2EB3-43A5-A5F7-F7BA814EA41B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 ৪০ বছর 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রাজত্বকাল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2E56D8B6-F3DC-4721-A3B3-42A33F2B243F}" type="parTrans" cxnId="{08BDC879-A260-4D70-811D-54E12EDD20B9}">
      <dgm:prSet/>
      <dgm:spPr/>
      <dgm:t>
        <a:bodyPr/>
        <a:lstStyle/>
        <a:p>
          <a:endParaRPr lang="en-US"/>
        </a:p>
      </dgm:t>
    </dgm:pt>
    <dgm:pt modelId="{CD50466E-C454-44DE-808F-AB81316881BB}" type="sibTrans" cxnId="{08BDC879-A260-4D70-811D-54E12EDD20B9}">
      <dgm:prSet/>
      <dgm:spPr/>
      <dgm:t>
        <a:bodyPr/>
        <a:lstStyle/>
        <a:p>
          <a:endParaRPr lang="en-US"/>
        </a:p>
      </dgm:t>
    </dgm:pt>
    <dgm:pt modelId="{D0C547B9-D0F9-468A-BCD6-121D19A5F18D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  শাসনকাল </a:t>
          </a:r>
        </a:p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৯২০-৯৬০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79064889-8B91-4A5C-9457-AC17DE27A36F}" type="parTrans" cxnId="{9026B211-A37C-4FF5-887B-EC4690E413E2}">
      <dgm:prSet/>
      <dgm:spPr/>
      <dgm:t>
        <a:bodyPr/>
        <a:lstStyle/>
        <a:p>
          <a:endParaRPr lang="en-US"/>
        </a:p>
      </dgm:t>
    </dgm:pt>
    <dgm:pt modelId="{6858BF02-19AE-41B0-9DC7-7783429D8B19}" type="sibTrans" cxnId="{9026B211-A37C-4FF5-887B-EC4690E413E2}">
      <dgm:prSet/>
      <dgm:spPr/>
      <dgm:t>
        <a:bodyPr/>
        <a:lstStyle/>
        <a:p>
          <a:endParaRPr lang="en-US"/>
        </a:p>
      </dgm:t>
    </dgm:pt>
    <dgm:pt modelId="{1DE90692-15E2-4CBF-B897-58A521C09AFF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বয়স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৫৩ বছর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6A0338C-943C-47A5-94CF-3897B5DE002D}" type="parTrans" cxnId="{0A46BDDB-DF6D-4277-994F-A33E1ADCDF66}">
      <dgm:prSet/>
      <dgm:spPr/>
      <dgm:t>
        <a:bodyPr/>
        <a:lstStyle/>
        <a:p>
          <a:endParaRPr lang="en-US"/>
        </a:p>
      </dgm:t>
    </dgm:pt>
    <dgm:pt modelId="{BD86BD89-8BB6-463B-9B87-74057DACCEA9}" type="sibTrans" cxnId="{0A46BDDB-DF6D-4277-994F-A33E1ADCDF66}">
      <dgm:prSet/>
      <dgm:spPr/>
      <dgm:t>
        <a:bodyPr/>
        <a:lstStyle/>
        <a:p>
          <a:endParaRPr lang="en-US"/>
        </a:p>
      </dgm:t>
    </dgm:pt>
    <dgm:pt modelId="{BDAEC7F5-F097-461E-8683-6957F348C469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দাফন 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জেরুজালেমের 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কুব্বাতুসসাখারে </a:t>
          </a:r>
          <a:endParaRPr lang="en-US" sz="1400" dirty="0">
            <a:latin typeface="NikoshBAN" pitchFamily="2" charset="0"/>
            <a:cs typeface="NikoshBAN" pitchFamily="2" charset="0"/>
          </a:endParaRPr>
        </a:p>
      </dgm:t>
    </dgm:pt>
    <dgm:pt modelId="{16E52FDB-44A4-44F7-8350-B1DCA744C34A}" type="parTrans" cxnId="{3FF65302-170E-481B-A8F3-99780208ED6A}">
      <dgm:prSet/>
      <dgm:spPr/>
      <dgm:t>
        <a:bodyPr/>
        <a:lstStyle/>
        <a:p>
          <a:endParaRPr lang="en-US"/>
        </a:p>
      </dgm:t>
    </dgm:pt>
    <dgm:pt modelId="{FFAE028B-1B0B-4302-98F5-6B24072F54BB}" type="sibTrans" cxnId="{3FF65302-170E-481B-A8F3-99780208ED6A}">
      <dgm:prSet/>
      <dgm:spPr/>
      <dgm:t>
        <a:bodyPr/>
        <a:lstStyle/>
        <a:p>
          <a:endParaRPr lang="en-US"/>
        </a:p>
      </dgm:t>
    </dgm:pt>
    <dgm:pt modelId="{9DC6397F-E537-4961-B8C6-5BCF72BF023D}" type="pres">
      <dgm:prSet presAssocID="{35B588F0-345B-40E5-AF18-609B3B94D3B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FAC7B1-07AB-44A1-B01F-83681B4B6695}" type="pres">
      <dgm:prSet presAssocID="{7421CDF2-00E1-474A-A8A3-09F45790DA3C}" presName="node" presStyleLbl="node1" presStyleIdx="0" presStyleCnt="5" custScaleX="144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F1BE6-FBCB-4123-AC1B-55E2D55DF577}" type="pres">
      <dgm:prSet presAssocID="{3179324A-B592-43E1-AA93-46321AFEF6E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906C817-1BD5-46A9-9847-B31B95AFDA2E}" type="pres">
      <dgm:prSet presAssocID="{3179324A-B592-43E1-AA93-46321AFEF6E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DD77EC1-F830-488F-836B-C8A1E6F6192D}" type="pres">
      <dgm:prSet presAssocID="{3F77129A-2EB3-43A5-A5F7-F7BA814EA41B}" presName="node" presStyleLbl="node1" presStyleIdx="1" presStyleCnt="5" custScaleX="133133" custScaleY="104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CB420-464B-4882-AA49-ADD7055A3C88}" type="pres">
      <dgm:prSet presAssocID="{CD50466E-C454-44DE-808F-AB81316881B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2699D56-CCB9-4700-9906-49772D035BEB}" type="pres">
      <dgm:prSet presAssocID="{CD50466E-C454-44DE-808F-AB81316881B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22C1C2A-1C81-4324-A735-702366FA2D4C}" type="pres">
      <dgm:prSet presAssocID="{D0C547B9-D0F9-468A-BCD6-121D19A5F18D}" presName="node" presStyleLbl="node1" presStyleIdx="2" presStyleCnt="5" custScaleX="152067" custRadScaleRad="102266" custRadScaleInc="-22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8C27C-D1F7-4EFE-B26E-8B20AEEFE437}" type="pres">
      <dgm:prSet presAssocID="{6858BF02-19AE-41B0-9DC7-7783429D8B1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622B857-3972-42FE-8B2A-58283D331435}" type="pres">
      <dgm:prSet presAssocID="{6858BF02-19AE-41B0-9DC7-7783429D8B1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0A2888E-4E48-41BC-B7DB-3C7DFB9C3470}" type="pres">
      <dgm:prSet presAssocID="{1DE90692-15E2-4CBF-B897-58A521C09AFF}" presName="node" presStyleLbl="node1" presStyleIdx="3" presStyleCnt="5" custScaleX="149276" custRadScaleRad="106004" custRadScaleInc="11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33F19-84ED-43DA-A850-CC2FCDE5983B}" type="pres">
      <dgm:prSet presAssocID="{BD86BD89-8BB6-463B-9B87-74057DACCEA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4FC7ED6-0B91-4008-B72A-DB027F66287E}" type="pres">
      <dgm:prSet presAssocID="{BD86BD89-8BB6-463B-9B87-74057DACCEA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A1CC042-8734-4019-A99D-D471D71F30E0}" type="pres">
      <dgm:prSet presAssocID="{BDAEC7F5-F097-461E-8683-6957F348C469}" presName="node" presStyleLbl="node1" presStyleIdx="4" presStyleCnt="5" custScaleX="160084" custScaleY="119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6223F-D423-48BC-81E7-51F99FEC8358}" type="pres">
      <dgm:prSet presAssocID="{FFAE028B-1B0B-4302-98F5-6B24072F54BB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D3F3D9A-E987-40D0-B6F9-D2DE7F543621}" type="pres">
      <dgm:prSet presAssocID="{FFAE028B-1B0B-4302-98F5-6B24072F54BB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ACBDEAB-F941-41A4-9A38-4763EBC4D6CF}" type="presOf" srcId="{BDAEC7F5-F097-461E-8683-6957F348C469}" destId="{1A1CC042-8734-4019-A99D-D471D71F30E0}" srcOrd="0" destOrd="0" presId="urn:microsoft.com/office/officeart/2005/8/layout/cycle2"/>
    <dgm:cxn modelId="{50D65A26-CE64-4595-8ED0-9FAEFA6E366F}" type="presOf" srcId="{6858BF02-19AE-41B0-9DC7-7783429D8B19}" destId="{8CB8C27C-D1F7-4EFE-B26E-8B20AEEFE437}" srcOrd="0" destOrd="0" presId="urn:microsoft.com/office/officeart/2005/8/layout/cycle2"/>
    <dgm:cxn modelId="{0A46BDDB-DF6D-4277-994F-A33E1ADCDF66}" srcId="{35B588F0-345B-40E5-AF18-609B3B94D3BE}" destId="{1DE90692-15E2-4CBF-B897-58A521C09AFF}" srcOrd="3" destOrd="0" parTransId="{D6A0338C-943C-47A5-94CF-3897B5DE002D}" sibTransId="{BD86BD89-8BB6-463B-9B87-74057DACCEA9}"/>
    <dgm:cxn modelId="{28DAD642-8FBA-4FF8-85BF-E0ACB3F84C33}" type="presOf" srcId="{CD50466E-C454-44DE-808F-AB81316881BB}" destId="{B40CB420-464B-4882-AA49-ADD7055A3C88}" srcOrd="0" destOrd="0" presId="urn:microsoft.com/office/officeart/2005/8/layout/cycle2"/>
    <dgm:cxn modelId="{E1764D70-EF9F-4F89-8DB6-55DE97D77230}" type="presOf" srcId="{3179324A-B592-43E1-AA93-46321AFEF6EA}" destId="{8D7F1BE6-FBCB-4123-AC1B-55E2D55DF577}" srcOrd="0" destOrd="0" presId="urn:microsoft.com/office/officeart/2005/8/layout/cycle2"/>
    <dgm:cxn modelId="{D5936644-A153-49C0-8AC9-2BCA0F87A9B7}" type="presOf" srcId="{CD50466E-C454-44DE-808F-AB81316881BB}" destId="{D2699D56-CCB9-4700-9906-49772D035BEB}" srcOrd="1" destOrd="0" presId="urn:microsoft.com/office/officeart/2005/8/layout/cycle2"/>
    <dgm:cxn modelId="{4466D0B0-414F-4866-9240-E77673769DB0}" type="presOf" srcId="{1DE90692-15E2-4CBF-B897-58A521C09AFF}" destId="{70A2888E-4E48-41BC-B7DB-3C7DFB9C3470}" srcOrd="0" destOrd="0" presId="urn:microsoft.com/office/officeart/2005/8/layout/cycle2"/>
    <dgm:cxn modelId="{6E073634-373D-4633-97DB-D4BEAF343B90}" type="presOf" srcId="{7421CDF2-00E1-474A-A8A3-09F45790DA3C}" destId="{92FAC7B1-07AB-44A1-B01F-83681B4B6695}" srcOrd="0" destOrd="0" presId="urn:microsoft.com/office/officeart/2005/8/layout/cycle2"/>
    <dgm:cxn modelId="{B470C1FC-2BF8-43E0-8A36-1AA0405F712E}" type="presOf" srcId="{FFAE028B-1B0B-4302-98F5-6B24072F54BB}" destId="{8D3F3D9A-E987-40D0-B6F9-D2DE7F543621}" srcOrd="1" destOrd="0" presId="urn:microsoft.com/office/officeart/2005/8/layout/cycle2"/>
    <dgm:cxn modelId="{9026B211-A37C-4FF5-887B-EC4690E413E2}" srcId="{35B588F0-345B-40E5-AF18-609B3B94D3BE}" destId="{D0C547B9-D0F9-468A-BCD6-121D19A5F18D}" srcOrd="2" destOrd="0" parTransId="{79064889-8B91-4A5C-9457-AC17DE27A36F}" sibTransId="{6858BF02-19AE-41B0-9DC7-7783429D8B19}"/>
    <dgm:cxn modelId="{EEE6E152-1A05-4F35-BD9D-E64996719674}" srcId="{35B588F0-345B-40E5-AF18-609B3B94D3BE}" destId="{7421CDF2-00E1-474A-A8A3-09F45790DA3C}" srcOrd="0" destOrd="0" parTransId="{789EEB21-965B-44F4-9446-6EB9B4A957A4}" sibTransId="{3179324A-B592-43E1-AA93-46321AFEF6EA}"/>
    <dgm:cxn modelId="{120C2FCC-1426-4D85-BD81-0A9CE7CCB6A4}" type="presOf" srcId="{6858BF02-19AE-41B0-9DC7-7783429D8B19}" destId="{9622B857-3972-42FE-8B2A-58283D331435}" srcOrd="1" destOrd="0" presId="urn:microsoft.com/office/officeart/2005/8/layout/cycle2"/>
    <dgm:cxn modelId="{2919822C-65B6-4F7F-B100-65818D2BFDCC}" type="presOf" srcId="{D0C547B9-D0F9-468A-BCD6-121D19A5F18D}" destId="{122C1C2A-1C81-4324-A735-702366FA2D4C}" srcOrd="0" destOrd="0" presId="urn:microsoft.com/office/officeart/2005/8/layout/cycle2"/>
    <dgm:cxn modelId="{44814B61-0F1F-487C-9C2B-1E21CB5AB27A}" type="presOf" srcId="{BD86BD89-8BB6-463B-9B87-74057DACCEA9}" destId="{7B333F19-84ED-43DA-A850-CC2FCDE5983B}" srcOrd="0" destOrd="0" presId="urn:microsoft.com/office/officeart/2005/8/layout/cycle2"/>
    <dgm:cxn modelId="{08BDC879-A260-4D70-811D-54E12EDD20B9}" srcId="{35B588F0-345B-40E5-AF18-609B3B94D3BE}" destId="{3F77129A-2EB3-43A5-A5F7-F7BA814EA41B}" srcOrd="1" destOrd="0" parTransId="{2E56D8B6-F3DC-4721-A3B3-42A33F2B243F}" sibTransId="{CD50466E-C454-44DE-808F-AB81316881BB}"/>
    <dgm:cxn modelId="{4FB6923E-0253-4E2F-AEF4-64708960CE03}" type="presOf" srcId="{BD86BD89-8BB6-463B-9B87-74057DACCEA9}" destId="{34FC7ED6-0B91-4008-B72A-DB027F66287E}" srcOrd="1" destOrd="0" presId="urn:microsoft.com/office/officeart/2005/8/layout/cycle2"/>
    <dgm:cxn modelId="{12520542-A1CC-461B-A1AB-C9E5E056287B}" type="presOf" srcId="{FFAE028B-1B0B-4302-98F5-6B24072F54BB}" destId="{9D46223F-D423-48BC-81E7-51F99FEC8358}" srcOrd="0" destOrd="0" presId="urn:microsoft.com/office/officeart/2005/8/layout/cycle2"/>
    <dgm:cxn modelId="{3FF65302-170E-481B-A8F3-99780208ED6A}" srcId="{35B588F0-345B-40E5-AF18-609B3B94D3BE}" destId="{BDAEC7F5-F097-461E-8683-6957F348C469}" srcOrd="4" destOrd="0" parTransId="{16E52FDB-44A4-44F7-8350-B1DCA744C34A}" sibTransId="{FFAE028B-1B0B-4302-98F5-6B24072F54BB}"/>
    <dgm:cxn modelId="{4D77D2DC-AD9D-49CC-83FE-EC6E5BC3D789}" type="presOf" srcId="{3179324A-B592-43E1-AA93-46321AFEF6EA}" destId="{D906C817-1BD5-46A9-9847-B31B95AFDA2E}" srcOrd="1" destOrd="0" presId="urn:microsoft.com/office/officeart/2005/8/layout/cycle2"/>
    <dgm:cxn modelId="{35DB488F-FA50-4AF1-BF61-4BBD26A7AA1F}" type="presOf" srcId="{35B588F0-345B-40E5-AF18-609B3B94D3BE}" destId="{9DC6397F-E537-4961-B8C6-5BCF72BF023D}" srcOrd="0" destOrd="0" presId="urn:microsoft.com/office/officeart/2005/8/layout/cycle2"/>
    <dgm:cxn modelId="{26D55A96-F1E2-489D-9DE4-6DD8B762E02A}" type="presOf" srcId="{3F77129A-2EB3-43A5-A5F7-F7BA814EA41B}" destId="{2DD77EC1-F830-488F-836B-C8A1E6F6192D}" srcOrd="0" destOrd="0" presId="urn:microsoft.com/office/officeart/2005/8/layout/cycle2"/>
    <dgm:cxn modelId="{EEEEE2F0-E7DA-4180-B5F7-7DA9722363AC}" type="presParOf" srcId="{9DC6397F-E537-4961-B8C6-5BCF72BF023D}" destId="{92FAC7B1-07AB-44A1-B01F-83681B4B6695}" srcOrd="0" destOrd="0" presId="urn:microsoft.com/office/officeart/2005/8/layout/cycle2"/>
    <dgm:cxn modelId="{426E8D2D-DBE5-4E62-AF23-C2B9015245E8}" type="presParOf" srcId="{9DC6397F-E537-4961-B8C6-5BCF72BF023D}" destId="{8D7F1BE6-FBCB-4123-AC1B-55E2D55DF577}" srcOrd="1" destOrd="0" presId="urn:microsoft.com/office/officeart/2005/8/layout/cycle2"/>
    <dgm:cxn modelId="{B6734D0C-4DD9-4F59-B901-183651B1F2FE}" type="presParOf" srcId="{8D7F1BE6-FBCB-4123-AC1B-55E2D55DF577}" destId="{D906C817-1BD5-46A9-9847-B31B95AFDA2E}" srcOrd="0" destOrd="0" presId="urn:microsoft.com/office/officeart/2005/8/layout/cycle2"/>
    <dgm:cxn modelId="{B566CDC1-7A00-4218-932F-AFD6A4FFF45B}" type="presParOf" srcId="{9DC6397F-E537-4961-B8C6-5BCF72BF023D}" destId="{2DD77EC1-F830-488F-836B-C8A1E6F6192D}" srcOrd="2" destOrd="0" presId="urn:microsoft.com/office/officeart/2005/8/layout/cycle2"/>
    <dgm:cxn modelId="{B6E0EB2A-06C4-46F2-B380-FFE6B300DBE8}" type="presParOf" srcId="{9DC6397F-E537-4961-B8C6-5BCF72BF023D}" destId="{B40CB420-464B-4882-AA49-ADD7055A3C88}" srcOrd="3" destOrd="0" presId="urn:microsoft.com/office/officeart/2005/8/layout/cycle2"/>
    <dgm:cxn modelId="{91EB70E8-4E33-4341-9B1C-0BC6A4AC52DD}" type="presParOf" srcId="{B40CB420-464B-4882-AA49-ADD7055A3C88}" destId="{D2699D56-CCB9-4700-9906-49772D035BEB}" srcOrd="0" destOrd="0" presId="urn:microsoft.com/office/officeart/2005/8/layout/cycle2"/>
    <dgm:cxn modelId="{EBF209CF-1ED4-4E83-9A5A-ABC0DD89DBAB}" type="presParOf" srcId="{9DC6397F-E537-4961-B8C6-5BCF72BF023D}" destId="{122C1C2A-1C81-4324-A735-702366FA2D4C}" srcOrd="4" destOrd="0" presId="urn:microsoft.com/office/officeart/2005/8/layout/cycle2"/>
    <dgm:cxn modelId="{ACD2A90E-168C-43EB-87B0-E54B8EDCFFD8}" type="presParOf" srcId="{9DC6397F-E537-4961-B8C6-5BCF72BF023D}" destId="{8CB8C27C-D1F7-4EFE-B26E-8B20AEEFE437}" srcOrd="5" destOrd="0" presId="urn:microsoft.com/office/officeart/2005/8/layout/cycle2"/>
    <dgm:cxn modelId="{002E00A5-DA95-42A5-B735-5974A07247EA}" type="presParOf" srcId="{8CB8C27C-D1F7-4EFE-B26E-8B20AEEFE437}" destId="{9622B857-3972-42FE-8B2A-58283D331435}" srcOrd="0" destOrd="0" presId="urn:microsoft.com/office/officeart/2005/8/layout/cycle2"/>
    <dgm:cxn modelId="{5F2B93B6-CCC8-4C46-BEE9-C998F47B403F}" type="presParOf" srcId="{9DC6397F-E537-4961-B8C6-5BCF72BF023D}" destId="{70A2888E-4E48-41BC-B7DB-3C7DFB9C3470}" srcOrd="6" destOrd="0" presId="urn:microsoft.com/office/officeart/2005/8/layout/cycle2"/>
    <dgm:cxn modelId="{2D169571-D575-477B-BC2B-A718E4CFF143}" type="presParOf" srcId="{9DC6397F-E537-4961-B8C6-5BCF72BF023D}" destId="{7B333F19-84ED-43DA-A850-CC2FCDE5983B}" srcOrd="7" destOrd="0" presId="urn:microsoft.com/office/officeart/2005/8/layout/cycle2"/>
    <dgm:cxn modelId="{2A8EC715-07D4-4ED7-B29F-41D8A9A56794}" type="presParOf" srcId="{7B333F19-84ED-43DA-A850-CC2FCDE5983B}" destId="{34FC7ED6-0B91-4008-B72A-DB027F66287E}" srcOrd="0" destOrd="0" presId="urn:microsoft.com/office/officeart/2005/8/layout/cycle2"/>
    <dgm:cxn modelId="{B4B5F90E-5412-4EF7-9B66-0611617B2E26}" type="presParOf" srcId="{9DC6397F-E537-4961-B8C6-5BCF72BF023D}" destId="{1A1CC042-8734-4019-A99D-D471D71F30E0}" srcOrd="8" destOrd="0" presId="urn:microsoft.com/office/officeart/2005/8/layout/cycle2"/>
    <dgm:cxn modelId="{5714112C-5F05-4265-A42C-D2BC0A4D4864}" type="presParOf" srcId="{9DC6397F-E537-4961-B8C6-5BCF72BF023D}" destId="{9D46223F-D423-48BC-81E7-51F99FEC8358}" srcOrd="9" destOrd="0" presId="urn:microsoft.com/office/officeart/2005/8/layout/cycle2"/>
    <dgm:cxn modelId="{63FDE12A-D1FA-4F98-B889-CD07990BCD5A}" type="presParOf" srcId="{9D46223F-D423-48BC-81E7-51F99FEC8358}" destId="{8D3F3D9A-E987-40D0-B6F9-D2DE7F543621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00400"/>
            <a:ext cx="8458200" cy="3276600"/>
          </a:xfrm>
          <a:prstGeom prst="rect">
            <a:avLst/>
          </a:prstGeom>
        </p:spPr>
      </p:pic>
      <p:pic>
        <p:nvPicPr>
          <p:cNvPr id="4" name="Picture 3" descr="nob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8600"/>
            <a:ext cx="8382000" cy="2895600"/>
          </a:xfrm>
          <a:prstGeom prst="rect">
            <a:avLst/>
          </a:prstGeom>
        </p:spPr>
      </p:pic>
      <p:sp>
        <p:nvSpPr>
          <p:cNvPr id="5" name="6-Point Star 4"/>
          <p:cNvSpPr/>
          <p:nvPr/>
        </p:nvSpPr>
        <p:spPr>
          <a:xfrm>
            <a:off x="457200" y="609600"/>
            <a:ext cx="2133600" cy="2438400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স্বা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990600" y="2667000"/>
            <a:ext cx="2362200" cy="266700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3886200" y="4038600"/>
            <a:ext cx="2133600" cy="2438400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6629400" y="4038600"/>
            <a:ext cx="2133600" cy="243840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rved Up Ribbon 8"/>
          <p:cNvSpPr/>
          <p:nvPr/>
        </p:nvSpPr>
        <p:spPr>
          <a:xfrm>
            <a:off x="3276600" y="152400"/>
            <a:ext cx="5181600" cy="3200400"/>
          </a:xfrm>
          <a:prstGeom prst="ellipseRibbon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আসসালামু আলাইকুম </a:t>
            </a:r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প্রিয় শিক্ষার্থীবৃন্দ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আজকের পাঠে সকলকে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qdefault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838200"/>
            <a:ext cx="8534400" cy="46482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00200" y="76200"/>
            <a:ext cx="6477000" cy="6858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 সুলাইমান (আঃ) এর অলৌকিক ক্ষমতা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4572000"/>
            <a:ext cx="1301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বাতাস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874603"/>
            <a:ext cx="4719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বাতাস ছিল তাঁর অনুগত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00200" y="76200"/>
            <a:ext cx="6477000" cy="685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 সুলাইমান (আঃ) এর অলৌকিক ক্ষমতা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600x4001518556205_244867_1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14400"/>
            <a:ext cx="4648200" cy="4648200"/>
          </a:xfrm>
          <a:prstGeom prst="rect">
            <a:avLst/>
          </a:prstGeom>
        </p:spPr>
      </p:pic>
      <p:pic>
        <p:nvPicPr>
          <p:cNvPr id="9" name="Picture 8" descr="180458kalerkantho_19-03-29-ak-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914400"/>
            <a:ext cx="3810000" cy="4600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38400" y="3048000"/>
            <a:ext cx="943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জিন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410200"/>
            <a:ext cx="5934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একদল জিন তাঁর অধিনে ছিল 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5943600"/>
            <a:ext cx="7544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তারা সমুদ্র হতে মুক্তা সংগ্রহ করে আনতো।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00200" y="76200"/>
            <a:ext cx="6477000" cy="685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 সুলাইমান (আঃ) এর অলৌকিক ক্ষমতা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14" y="990600"/>
            <a:ext cx="8697686" cy="41148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33400" y="3581400"/>
            <a:ext cx="2667000" cy="914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5410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গোয়েন্দার কাজ করার জন্য পেয়েছিলেন । 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8" name="Group 14"/>
          <p:cNvGrpSpPr/>
          <p:nvPr/>
        </p:nvGrpSpPr>
        <p:grpSpPr>
          <a:xfrm>
            <a:off x="304800" y="1295400"/>
            <a:ext cx="5509260" cy="1828800"/>
            <a:chOff x="914400" y="791514"/>
            <a:chExt cx="5509260" cy="2940915"/>
          </a:xfrm>
        </p:grpSpPr>
        <p:sp>
          <p:nvSpPr>
            <p:cNvPr id="19" name="TextBox 18"/>
            <p:cNvSpPr txBox="1"/>
            <p:nvPr/>
          </p:nvSpPr>
          <p:spPr>
            <a:xfrm>
              <a:off x="914400" y="1828799"/>
              <a:ext cx="1981200" cy="10393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জবা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দলঃ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Bent-Up Arrow 19"/>
            <p:cNvSpPr/>
            <p:nvPr/>
          </p:nvSpPr>
          <p:spPr>
            <a:xfrm flipV="1">
              <a:off x="5334000" y="2259778"/>
              <a:ext cx="1089660" cy="1472651"/>
            </a:xfrm>
            <a:prstGeom prst="bent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Hibiscu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1147" y="791514"/>
              <a:ext cx="2342853" cy="249160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04800" y="4191000"/>
            <a:ext cx="5923026" cy="1676400"/>
            <a:chOff x="838200" y="3895386"/>
            <a:chExt cx="5923026" cy="3055104"/>
          </a:xfrm>
        </p:grpSpPr>
        <p:sp>
          <p:nvSpPr>
            <p:cNvPr id="23" name="TextBox 22"/>
            <p:cNvSpPr txBox="1"/>
            <p:nvPr/>
          </p:nvSpPr>
          <p:spPr>
            <a:xfrm>
              <a:off x="838200" y="4510388"/>
              <a:ext cx="2286000" cy="117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গোলাপ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দলঃ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Bent-Up Arrow 23"/>
            <p:cNvSpPr/>
            <p:nvPr/>
          </p:nvSpPr>
          <p:spPr>
            <a:xfrm flipV="1">
              <a:off x="5562600" y="5477840"/>
              <a:ext cx="1198626" cy="1472650"/>
            </a:xfrm>
            <a:prstGeom prst="bent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go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0904" y="3895386"/>
              <a:ext cx="2331696" cy="2638500"/>
            </a:xfrm>
            <a:prstGeom prst="rect">
              <a:avLst/>
            </a:prstGeom>
          </p:spPr>
        </p:pic>
      </p:grpSp>
      <p:sp>
        <p:nvSpPr>
          <p:cNvPr id="26" name="Oval 25"/>
          <p:cNvSpPr/>
          <p:nvPr/>
        </p:nvSpPr>
        <p:spPr>
          <a:xfrm>
            <a:off x="2590800" y="76200"/>
            <a:ext cx="40386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200" y="3124200"/>
            <a:ext cx="86868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হযরত সুলাইমান (আঃ) এর ১ম বিচারের ঘটনাটি  খাতায় লিখ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200" y="5791200"/>
            <a:ext cx="868680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হযরত সুলাইমান (আঃ) এর ২য় বিচারের ঘটনাটি  খাতায় লিখ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।   </a:t>
            </a:r>
            <a:endParaRPr lang="en-GB" sz="1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 descr="m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8458200" cy="3581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1180629">
            <a:off x="4343400" y="1828800"/>
            <a:ext cx="36150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পুনঃনির্মাণ  </a:t>
            </a:r>
            <a:endParaRPr lang="en-US" sz="7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4038600"/>
            <a:ext cx="8630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সুলাইমান (আঃ) এর পিতা দাউদ (আঃ) পুনঃনির্মাণের কাজ অসামাপ্ত রেখে ইন্তেকাল করেন।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495800"/>
            <a:ext cx="6763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নিজ সন্তানের দ্ধারা পুনঃনির্মাণের জন্য দোয়া করেন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5029200"/>
            <a:ext cx="7425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সুলাইমান (আঃ) জেরুজালেমের ক্ষমতা লাভ করে কাজ শুরু করেন।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5486400"/>
            <a:ext cx="6923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৩০ হাজার শ্রমিক ৭ বছরে নির্মান কাজ সমাপ্ত করেন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" y="5943600"/>
            <a:ext cx="6835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মুলতঃ জিন জাতিরাই মসজিদ পুনঃনির্মাণের কাজ করেছিল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2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600200" y="76200"/>
            <a:ext cx="6477000" cy="685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 সুলাইমান (আঃ) এর রাজত্বকাল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2FAC7B1-07AB-44A1-B01F-83681B4B6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graphicEl>
                                              <a:dgm id="{92FAC7B1-07AB-44A1-B01F-83681B4B6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graphicEl>
                                              <a:dgm id="{92FAC7B1-07AB-44A1-B01F-83681B4B6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graphicEl>
                                              <a:dgm id="{92FAC7B1-07AB-44A1-B01F-83681B4B6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D7F1BE6-FBCB-4123-AC1B-55E2D55DF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graphicEl>
                                              <a:dgm id="{8D7F1BE6-FBCB-4123-AC1B-55E2D55DF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graphicEl>
                                              <a:dgm id="{8D7F1BE6-FBCB-4123-AC1B-55E2D55DF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graphicEl>
                                              <a:dgm id="{8D7F1BE6-FBCB-4123-AC1B-55E2D55DF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DD77EC1-F830-488F-836B-C8A1E6F61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graphicEl>
                                              <a:dgm id="{2DD77EC1-F830-488F-836B-C8A1E6F61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graphicEl>
                                              <a:dgm id="{2DD77EC1-F830-488F-836B-C8A1E6F61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graphicEl>
                                              <a:dgm id="{2DD77EC1-F830-488F-836B-C8A1E6F61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40CB420-464B-4882-AA49-ADD7055A3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graphicEl>
                                              <a:dgm id="{B40CB420-464B-4882-AA49-ADD7055A3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graphicEl>
                                              <a:dgm id="{B40CB420-464B-4882-AA49-ADD7055A3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graphicEl>
                                              <a:dgm id="{B40CB420-464B-4882-AA49-ADD7055A3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22C1C2A-1C81-4324-A735-702366FA2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graphicEl>
                                              <a:dgm id="{122C1C2A-1C81-4324-A735-702366FA2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graphicEl>
                                              <a:dgm id="{122C1C2A-1C81-4324-A735-702366FA2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graphicEl>
                                              <a:dgm id="{122C1C2A-1C81-4324-A735-702366FA2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CB8C27C-D1F7-4EFE-B26E-8B20AEEFE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graphicEl>
                                              <a:dgm id="{8CB8C27C-D1F7-4EFE-B26E-8B20AEEFE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graphicEl>
                                              <a:dgm id="{8CB8C27C-D1F7-4EFE-B26E-8B20AEEFE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graphicEl>
                                              <a:dgm id="{8CB8C27C-D1F7-4EFE-B26E-8B20AEEFE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0A2888E-4E48-41BC-B7DB-3C7DFB9C3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graphicEl>
                                              <a:dgm id="{70A2888E-4E48-41BC-B7DB-3C7DFB9C3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>
                                            <p:graphicEl>
                                              <a:dgm id="{70A2888E-4E48-41BC-B7DB-3C7DFB9C3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graphicEl>
                                              <a:dgm id="{70A2888E-4E48-41BC-B7DB-3C7DFB9C34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B333F19-84ED-43DA-A850-CC2FCDE5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graphicEl>
                                              <a:dgm id="{7B333F19-84ED-43DA-A850-CC2FCDE5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graphicEl>
                                              <a:dgm id="{7B333F19-84ED-43DA-A850-CC2FCDE5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graphicEl>
                                              <a:dgm id="{7B333F19-84ED-43DA-A850-CC2FCDE59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A1CC042-8734-4019-A99D-D471D71F3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graphicEl>
                                              <a:dgm id="{1A1CC042-8734-4019-A99D-D471D71F3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graphicEl>
                                              <a:dgm id="{1A1CC042-8734-4019-A99D-D471D71F3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graphicEl>
                                              <a:dgm id="{1A1CC042-8734-4019-A99D-D471D71F30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D46223F-D423-48BC-81E7-51F99FEC8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>
                                            <p:graphicEl>
                                              <a:dgm id="{9D46223F-D423-48BC-81E7-51F99FEC8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>
                                            <p:graphicEl>
                                              <a:dgm id="{9D46223F-D423-48BC-81E7-51F99FEC8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graphicEl>
                                              <a:dgm id="{9D46223F-D423-48BC-81E7-51F99FEC8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8534400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381000"/>
            <a:ext cx="7877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সরব পাঠ { রাজত্বকাল ও ইন্তিকাল অংশ } 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229" y="5892225"/>
            <a:ext cx="878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হযরত সুলাইমান (আঃ) এর ইন্তিকালের ঘটনাটি সংক্ষেপে বর্ননা কর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381000"/>
            <a:ext cx="24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0"/>
            <a:ext cx="23839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মুল্যায়ণ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143000"/>
            <a:ext cx="6138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সুলাইমান (আঃ) এর পিতার নাম কী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067580"/>
            <a:ext cx="9124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আল্লাহ তায়ালা বাতাসকে সুলাইমান (আঃ)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এর অধিন করে দিয়েছিলেন কেন ?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996625"/>
            <a:ext cx="438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হুদহুদ পাখির কাজ কী ছিল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983" y="4038600"/>
            <a:ext cx="8913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হযরত সুলাইমান (আঃ) দুই মহিলার বিচার কিভাবে করেছিলেন ?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257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সুলাইমান (আঃ) বাইতুল মুকাদ্দাসের পুনঃনির্মাণের কাজ কিভাবে করেছিলেন 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52400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বহুনির্বাচনী অভিক্ষা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533400"/>
            <a:ext cx="8458200" cy="6858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সুলাইমান (আঃ) কখন জন্মগ্রহন করেন ?</a:t>
            </a:r>
          </a:p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৯৭০-৯৭৫ খ্রি; এর মধ্যে  (খ) ৯৮০-৯৮৫ খ্রিঃ সালের মধ্যে  (গ) ৯৮৫-৯৯০ খ্রি; এর মধ্যে  (ঘ) ৯৯০-৯৯৫ খ্রি; মধ্যে  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447800"/>
            <a:ext cx="8458200" cy="609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২। সুলাইমান (আঃ) এর জন্য সমুদ্র থেকে মুক্তা সংগ্রহ করত-</a:t>
            </a:r>
          </a:p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একদল মানুষ               (খ) একদল জিন                    (গ) একদল ফিরিশতা             (ঘ) একদল লোক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2209800"/>
            <a:ext cx="8534400" cy="6858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৩। বাইতুল মুকাদ্দাস পুনঃনির্মাণ করতে কত বছর সময় লেগেছিল ?</a:t>
            </a:r>
          </a:p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৪                               (খ) ৬                                 (গ) ৭                                  (ঘ) ৯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3048000"/>
            <a:ext cx="8763000" cy="8382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৪। অষ্টম শ্রেণির ছাত্র রাজু সুলাইমান (আঃ) এর জিবনী পাঠ করেছে । এর মাধ্যমে সে কোন শিক্ষাটি কাজে লাগাতে পারবে ?</a:t>
            </a:r>
          </a:p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bn-BD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জিনকে বশ করা           (খ) ন্যায়বিচার প্রতিষ্টা করা        (গ) বাতাসকে অধিন করা        (ঘ) পশু-পাখির ভাষা বু্ঝা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4038600"/>
            <a:ext cx="8382000" cy="2438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উদ্দীপকটি পড়ে ৫ ও ৬ নম্বর প্রশ্নের উত্তর দাওঃ</a:t>
            </a:r>
          </a:p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 চেয়ারম্যান নিজাম সাহেবের কাছে দুজন মহিলা একটি ছেলের দাবি করে বিচার দেয় । চেয়ারম্যান সাহেব ছেলেটিকে দুভাগ করে দুজনকে দেয়ার আদেশ দেন । এতে প্রকৃত মাকে খঁজে পাওয়া যায় । </a:t>
            </a:r>
            <a:endParaRPr lang="bn-BD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৫।  চেয়ারম্যান সাহেবের বিচার কাজে কোন নবির আদর্শ ফুটে উটেছে ? </a:t>
            </a:r>
          </a:p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সুলাইমান (আঃ) এর    (খ) মুসা (আঃ) এর        (গ) ঈসা (আঃ) এর               (ঘ) দাউদ (আঃ) এর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" y="8382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4600" y="17526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24400" y="25146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62200" y="34290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3400" y="56388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81000" y="4038600"/>
            <a:ext cx="8382000" cy="2438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৬। এ ধরনের কাজের মাধ্যমে পরিচয় পাওয়া যায়-</a:t>
            </a:r>
          </a:p>
          <a:p>
            <a:pPr marL="400050" indent="-400050">
              <a:buFont typeface="+mj-lt"/>
              <a:buAutoNum type="romanLcPeriod"/>
            </a:pP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প্রজ্ঞা ও বিচক্ষনতা </a:t>
            </a:r>
          </a:p>
          <a:p>
            <a:pPr marL="400050" indent="-400050">
              <a:buFont typeface="+mj-lt"/>
              <a:buAutoNum type="romanLcPeriod"/>
            </a:pP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কঠোরতার </a:t>
            </a:r>
          </a:p>
          <a:p>
            <a:pPr marL="400050" indent="-400050">
              <a:buFont typeface="+mj-lt"/>
              <a:buAutoNum type="romanLcPeriod"/>
            </a:pP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ন্যায়পরায়নতার </a:t>
            </a:r>
          </a:p>
          <a:p>
            <a:pPr marL="400050" indent="-400050"/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 কোনটি সঠিক ? </a:t>
            </a:r>
          </a:p>
          <a:p>
            <a:pPr marL="400050" indent="-400050"/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iii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  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iii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 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iii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3400" y="57912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5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3505200" y="152400"/>
            <a:ext cx="2819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47" y="5344180"/>
            <a:ext cx="9015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হযরত সুলাইমান (আঃ) এর অলৌকিক ক্ষমতার একটি তালিকা তৈরি করবে ।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67400"/>
            <a:ext cx="8201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সুলাইমান (আঃ) এর একটি তীক্ষ্ণ বিচার শক্তির উল্লেখ কর 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33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4600" y="213601"/>
            <a:ext cx="36576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r>
              <a:rPr lang="bn-IN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 err="1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0181019_1346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004646"/>
            <a:ext cx="3124200" cy="37865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105400" y="1981200"/>
            <a:ext cx="3352800" cy="29718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মোঃ রফিকুল ইসলাম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সহকারি শিক্ষক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মোহাম্মদ আব্দুল আহাদ উচ্চ বিদ্যালয়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দক্ষিন সুরমা, সিলেট।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9749" y="457200"/>
            <a:ext cx="7273145" cy="66479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cap="none" spc="0" dirty="0" smtClean="0">
                <a:ln w="11430"/>
                <a:solidFill>
                  <a:srgbClr val="00B0F0"/>
                </a:solidFill>
                <a:effectLst>
                  <a:outerShdw blurRad="50800" dist="38100" dir="13500000" algn="br" rotWithShape="0">
                    <a:schemeClr val="tx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 এই পর্যন্ত</a:t>
            </a:r>
            <a:endParaRPr lang="en-US" sz="9600" b="1" cap="none" spc="0" dirty="0" smtClean="0">
              <a:ln w="11430"/>
              <a:solidFill>
                <a:srgbClr val="00B0F0"/>
              </a:solidFill>
              <a:effectLst>
                <a:outerShdw blurRad="50800" dist="38100" dir="13500000" algn="br" rotWithShape="0">
                  <a:schemeClr val="tx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3800" b="1" dirty="0" smtClean="0">
                <a:ln w="11430"/>
                <a:solidFill>
                  <a:srgbClr val="7030A0"/>
                </a:solidFill>
                <a:effectLst>
                  <a:outerShdw blurRad="50800" dist="38100" dir="13500000" algn="br" rotWithShape="0">
                    <a:schemeClr val="tx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BD" sz="9600" b="1" cap="none" spc="0" dirty="0" smtClean="0">
              <a:ln w="11430"/>
              <a:solidFill>
                <a:srgbClr val="7030A0"/>
              </a:solidFill>
              <a:effectLst>
                <a:outerShdw blurRad="50800" dist="38100" dir="13500000" algn="br" rotWithShape="0">
                  <a:schemeClr val="tx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b="1" cap="none" spc="0" dirty="0" smtClean="0">
                <a:ln w="11430"/>
                <a:solidFill>
                  <a:srgbClr val="00B0F0"/>
                </a:solidFill>
                <a:effectLst>
                  <a:outerShdw blurRad="50800" dist="38100" dir="13500000" algn="br" rotWithShape="0">
                    <a:schemeClr val="tx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ভালো থেকো সবাই</a:t>
            </a:r>
          </a:p>
          <a:p>
            <a:pPr algn="ctr"/>
            <a:r>
              <a:rPr lang="bn-IN" sz="8800" b="1" dirty="0" smtClean="0">
                <a:ln w="11430"/>
                <a:solidFill>
                  <a:srgbClr val="FFFF00"/>
                </a:solidFill>
                <a:effectLst>
                  <a:outerShdw blurRad="50800" dist="38100" dir="13500000" algn="br" rotWithShape="0">
                    <a:schemeClr val="tx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bn-BD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8100" dir="13500000" algn="br" rotWithShape="0">
                    <a:schemeClr val="tx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হাফেজ</a:t>
            </a:r>
            <a:endParaRPr lang="en-US" sz="8800" b="1" cap="none" spc="0" dirty="0">
              <a:ln w="11430"/>
              <a:solidFill>
                <a:srgbClr val="FFFF00"/>
              </a:solidFill>
              <a:effectLst>
                <a:outerShdw blurRad="50800" dist="38100" dir="13500000" algn="br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m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1"/>
            <a:ext cx="8229600" cy="4143374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33400" y="228600"/>
            <a:ext cx="8229600" cy="1600200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চিত্রটি দেখে  </a:t>
            </a: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একটু চিন্তা করে বল- 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Wave 5"/>
          <p:cNvSpPr/>
          <p:nvPr/>
        </p:nvSpPr>
        <p:spPr>
          <a:xfrm>
            <a:off x="381000" y="4343400"/>
            <a:ext cx="8305800" cy="2286000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জিনদের মাধ্যমে কোন নবি এ মসজিদটির নির্মান কাজ করিয়েছিলেন ?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 descr="ZAo3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8153400" cy="3886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562600" y="2057400"/>
            <a:ext cx="2667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/>
                <a:latin typeface="NikoshBAN" pitchFamily="2" charset="0"/>
                <a:cs typeface="NikoshBAN" pitchFamily="2" charset="0"/>
              </a:rPr>
              <a:t>সময়ঃ- ৪০ মিঃ</a:t>
            </a:r>
            <a:r>
              <a:rPr lang="bn-IN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457200" y="152400"/>
            <a:ext cx="8229600" cy="1066800"/>
          </a:xfrm>
          <a:prstGeom prst="star6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609600" y="5181600"/>
            <a:ext cx="8077200" cy="1447800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 সুলায়মান (আঃ)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971800"/>
            <a:ext cx="3048000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অধ্যায়ঃ ৫ম 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 ১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76200"/>
            <a:ext cx="2210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শিক্ষার্থীরাঃ-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8534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হযরত সুলাইমান (আঃ) এর পরিচয় ও অলৌকিক ক্ষমতা ব্যাখ্যা করতে পারবে ।</a:t>
            </a:r>
          </a:p>
          <a:p>
            <a:pPr>
              <a:buFont typeface="Wingdings" pitchFamily="2" charset="2"/>
              <a:buChar char="ü"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হযরত সুলাইমান (আঃ) এর সুক্ষ্ণ বিচার শক্তি ও বায়তুল মুকাদ্দাস পুনঃনির্মান বর্ননা করতে পারবে  </a:t>
            </a:r>
          </a:p>
          <a:p>
            <a:pPr>
              <a:buFont typeface="Wingdings" pitchFamily="2" charset="2"/>
              <a:buChar char="ü"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/>
        </p:nvGraphicFramePr>
        <p:xfrm>
          <a:off x="1600200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90800" y="3581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798695-BA41-415B-A6FF-7CF3BD0B3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D798695-BA41-415B-A6FF-7CF3BD0B3E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9661EB-0EEC-4C49-BC6D-C128F1655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A99661EB-0EEC-4C49-BC6D-C128F16559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C3FC0F-D546-4A5D-A169-88C152007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AC3FC0F-D546-4A5D-A169-88C152007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2AC9E8-74F7-43DC-BE42-1BD43D6C0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1B2AC9E8-74F7-43DC-BE42-1BD43D6C0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CB0622-0A70-4420-AEAA-8501A1928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CCB0622-0A70-4420-AEAA-8501A1928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463BEE-F51A-40A5-B401-FDAED15E7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07463BEE-F51A-40A5-B401-FDAED15E7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DBCFEB-07FD-4B8B-902D-6DC868682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13DBCFEB-07FD-4B8B-902D-6DC868682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ABDCBA-DC61-450C-BE82-26FE4CF65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85ABDCBA-DC61-450C-BE82-26FE4CF651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DF3324-D3F4-4FB2-B8B1-6B5098559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64DF3324-D3F4-4FB2-B8B1-6B5098559F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9260BD-ED34-402C-8B85-B19A60612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D19260BD-ED34-402C-8B85-B19A606126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0C3A52-0B5F-427C-A15F-DD0B22665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340C3A52-0B5F-427C-A15F-DD0B22665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A48634-7305-4249-9DB6-37F85A53C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EAA48634-7305-4249-9DB6-37F85A53C7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3D3965-DA36-4D9C-8C4F-AC8D4B521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AB3D3965-DA36-4D9C-8C4F-AC8D4B521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9FC5AA-3AB1-4A46-82AC-28FD9998B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9C9FC5AA-3AB1-4A46-82AC-28FD9998B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8BC242-9629-4502-A7EB-3519E126D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3">
                                            <p:graphicEl>
                                              <a:dgm id="{E28BC242-9629-4502-A7EB-3519E126D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0BF677-12D3-4761-9817-B18DFA233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3">
                                            <p:graphicEl>
                                              <a:dgm id="{3E0BF677-12D3-4761-9817-B18DFA233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63F28F-EF6D-41F9-A559-2A4F9DF21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3">
                                            <p:graphicEl>
                                              <a:dgm id="{6D63F28F-EF6D-41F9-A559-2A4F9DF218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570" y="609600"/>
            <a:ext cx="3392684" cy="2438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ight Arrow 3"/>
          <p:cNvSpPr/>
          <p:nvPr/>
        </p:nvSpPr>
        <p:spPr>
          <a:xfrm>
            <a:off x="609600" y="457200"/>
            <a:ext cx="4648200" cy="2514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962400"/>
            <a:ext cx="8305800" cy="22098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হযরত সুলায়মান (আঃ) এর পরিচিতি ৫ টি বাক্যে লিখ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00200" y="76200"/>
            <a:ext cx="6477000" cy="685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 সুলাইমান (আঃ) এর অলৌকিক ক্ষমতা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ধনেশ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838200"/>
            <a:ext cx="3657600" cy="3352800"/>
          </a:xfrm>
          <a:prstGeom prst="rect">
            <a:avLst/>
          </a:prstGeom>
        </p:spPr>
      </p:pic>
      <p:pic>
        <p:nvPicPr>
          <p:cNvPr id="5" name="Picture 4" descr="087d7f0069385dd543178c4c2fca3430-blue-butterfly-butterfly-wings-300x2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343400"/>
            <a:ext cx="3962400" cy="2143125"/>
          </a:xfrm>
          <a:prstGeom prst="rect">
            <a:avLst/>
          </a:prstGeom>
        </p:spPr>
      </p:pic>
      <p:pic>
        <p:nvPicPr>
          <p:cNvPr id="6" name="Picture 5" descr="hqdefaul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838200"/>
            <a:ext cx="4572000" cy="342900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4343400"/>
            <a:ext cx="4000500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35052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পশু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3505200"/>
            <a:ext cx="105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পাখি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5943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কীট-পতঙ্গ 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5562600"/>
            <a:ext cx="1939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জীব-জন্তু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00200" y="76200"/>
            <a:ext cx="6477000" cy="685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 সুলাইমান (আঃ) এর অলৌকিক ক্ষমতা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990601"/>
            <a:ext cx="4952999" cy="44958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438400" y="3276600"/>
            <a:ext cx="2514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914400" y="4267200"/>
            <a:ext cx="38100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181600" y="914400"/>
            <a:ext cx="3733800" cy="45720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ইনসানের 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3400" y="5638800"/>
            <a:ext cx="8077200" cy="7620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ভাষা বোঝার ক্ষমতা ছিল ।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747</Words>
  <Application>Microsoft Office PowerPoint</Application>
  <PresentationFormat>On-screen Show (4:3)</PresentationFormat>
  <Paragraphs>116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43</cp:revision>
  <dcterms:created xsi:type="dcterms:W3CDTF">2006-08-16T00:00:00Z</dcterms:created>
  <dcterms:modified xsi:type="dcterms:W3CDTF">2019-08-09T15:17:49Z</dcterms:modified>
</cp:coreProperties>
</file>