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AFDDC-C064-488D-B483-B09F5546A6D3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627C71-9FE6-4D50-AEEF-EFA339B909A6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উসমান (রাঃ) এর 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পরিচিতি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79B2B88-AE7C-473A-8075-5A15E96E887B}" type="parTrans" cxnId="{28714F01-285C-4377-BF94-6FBA834CFD85}">
      <dgm:prSet/>
      <dgm:spPr/>
      <dgm:t>
        <a:bodyPr/>
        <a:lstStyle/>
        <a:p>
          <a:endParaRPr lang="en-US"/>
        </a:p>
      </dgm:t>
    </dgm:pt>
    <dgm:pt modelId="{3AA3F137-5C9D-4083-ADDF-864773DA8EF4}" type="sibTrans" cxnId="{28714F01-285C-4377-BF94-6FBA834CFD85}">
      <dgm:prSet/>
      <dgm:spPr/>
      <dgm:t>
        <a:bodyPr/>
        <a:lstStyle/>
        <a:p>
          <a:endParaRPr lang="en-US"/>
        </a:p>
      </dgm:t>
    </dgm:pt>
    <dgm:pt modelId="{15D110B2-B905-47EF-AFD1-55FC3EF9A52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ইসলামের 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৩য় খলিফা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F21FD23-A82C-4D34-A4F8-8774EDA876D4}" type="parTrans" cxnId="{02B3A329-685E-4B02-9B62-4722A4887EFB}">
      <dgm:prSet/>
      <dgm:spPr/>
      <dgm:t>
        <a:bodyPr/>
        <a:lstStyle/>
        <a:p>
          <a:endParaRPr lang="en-US"/>
        </a:p>
      </dgm:t>
    </dgm:pt>
    <dgm:pt modelId="{86606F0B-950C-4770-9239-797BEADB1D34}" type="sibTrans" cxnId="{02B3A329-685E-4B02-9B62-4722A4887EFB}">
      <dgm:prSet/>
      <dgm:spPr/>
      <dgm:t>
        <a:bodyPr/>
        <a:lstStyle/>
        <a:p>
          <a:endParaRPr lang="en-US"/>
        </a:p>
      </dgm:t>
    </dgm:pt>
    <dgm:pt modelId="{25EC354A-4738-4AC1-B794-356FCF87D61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গোত্র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উমাইয়া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0F93273-CB16-47D6-A29B-FED2AA19793A}" type="parTrans" cxnId="{1A7C9900-0DC4-4D32-A0E1-E00B1969FB6B}">
      <dgm:prSet/>
      <dgm:spPr/>
      <dgm:t>
        <a:bodyPr/>
        <a:lstStyle/>
        <a:p>
          <a:endParaRPr lang="en-US"/>
        </a:p>
      </dgm:t>
    </dgm:pt>
    <dgm:pt modelId="{03E77989-E685-46C8-968C-D19555BB548F}" type="sibTrans" cxnId="{1A7C9900-0DC4-4D32-A0E1-E00B1969FB6B}">
      <dgm:prSet/>
      <dgm:spPr/>
      <dgm:t>
        <a:bodyPr/>
        <a:lstStyle/>
        <a:p>
          <a:endParaRPr lang="en-US"/>
        </a:p>
      </dgm:t>
    </dgm:pt>
    <dgm:pt modelId="{3AB0B918-E722-4D2D-B3E9-F705EA97E796}">
      <dgm:prSet phldrT="[Text]" custT="1"/>
      <dgm:spPr/>
      <dgm:t>
        <a:bodyPr/>
        <a:lstStyle/>
        <a:p>
          <a:r>
            <a:rPr lang="bn-BD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ন্ম্র- ভদ্র ও </a:t>
          </a:r>
        </a:p>
        <a:p>
          <a:r>
            <a:rPr lang="bn-BD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লজ্জাশীল ছিলেন </a:t>
          </a:r>
          <a:endParaRPr lang="en-US" sz="1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E0B63F9-3A35-4B5D-A0A2-388F99EF7E97}" type="parTrans" cxnId="{769A3A66-F3EB-45A9-8058-6F4F050C170C}">
      <dgm:prSet/>
      <dgm:spPr/>
      <dgm:t>
        <a:bodyPr/>
        <a:lstStyle/>
        <a:p>
          <a:endParaRPr lang="en-US"/>
        </a:p>
      </dgm:t>
    </dgm:pt>
    <dgm:pt modelId="{4E86053E-04CD-4F83-9D40-5A4098A6BA98}" type="sibTrans" cxnId="{769A3A66-F3EB-45A9-8058-6F4F050C170C}">
      <dgm:prSet/>
      <dgm:spPr/>
      <dgm:t>
        <a:bodyPr/>
        <a:lstStyle/>
        <a:p>
          <a:endParaRPr lang="en-US"/>
        </a:p>
      </dgm:t>
    </dgm:pt>
    <dgm:pt modelId="{3CA63DF8-BD41-428B-AE1E-9F17B87D6C81}">
      <dgm:prSet phldrT="[Text]" custT="1"/>
      <dgm:spPr/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হিজরত</a:t>
          </a:r>
        </a:p>
        <a:p>
          <a:r>
            <a:rPr lang="bn-BD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আবিসিনিয়ায়  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AEFD49D-8721-4B41-A55A-37C396075EA4}" type="parTrans" cxnId="{6CC69260-5E9D-418B-9E2F-925A7335D28D}">
      <dgm:prSet/>
      <dgm:spPr/>
      <dgm:t>
        <a:bodyPr/>
        <a:lstStyle/>
        <a:p>
          <a:endParaRPr lang="en-US"/>
        </a:p>
      </dgm:t>
    </dgm:pt>
    <dgm:pt modelId="{E4FD6CE5-6A14-48B0-8866-10BE423DC3A8}" type="sibTrans" cxnId="{6CC69260-5E9D-418B-9E2F-925A7335D28D}">
      <dgm:prSet/>
      <dgm:spPr/>
      <dgm:t>
        <a:bodyPr/>
        <a:lstStyle/>
        <a:p>
          <a:endParaRPr lang="en-US"/>
        </a:p>
      </dgm:t>
    </dgm:pt>
    <dgm:pt modelId="{80DF84B2-D988-4E2C-8539-CE1ADC2BDB4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জন্ম 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৫৭৬ খ্রিঃ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E27B30F-76FF-46C7-B127-96DF608C4711}" type="parTrans" cxnId="{816DCFB3-CD12-4572-B48D-009578BAB5A8}">
      <dgm:prSet/>
      <dgm:spPr/>
      <dgm:t>
        <a:bodyPr/>
        <a:lstStyle/>
        <a:p>
          <a:endParaRPr lang="en-US"/>
        </a:p>
      </dgm:t>
    </dgm:pt>
    <dgm:pt modelId="{5AFA0CB0-7529-4FFE-B544-ECFC0398ED7B}" type="sibTrans" cxnId="{816DCFB3-CD12-4572-B48D-009578BAB5A8}">
      <dgm:prSet/>
      <dgm:spPr/>
      <dgm:t>
        <a:bodyPr/>
        <a:lstStyle/>
        <a:p>
          <a:endParaRPr lang="en-US"/>
        </a:p>
      </dgm:t>
    </dgm:pt>
    <dgm:pt modelId="{72E6FBFF-87C7-4E05-9906-0789B7FB42B4}">
      <dgm:prSet phldrT="[Text]"/>
      <dgm:spPr/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বংশ </a:t>
          </a:r>
        </a:p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কুরাইশ 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AE15700C-51E4-4856-B58A-4043BFBA57A6}" type="parTrans" cxnId="{9187D520-2DE9-4D66-B3A5-BAB5493A5204}">
      <dgm:prSet/>
      <dgm:spPr/>
      <dgm:t>
        <a:bodyPr/>
        <a:lstStyle/>
        <a:p>
          <a:endParaRPr lang="en-US"/>
        </a:p>
      </dgm:t>
    </dgm:pt>
    <dgm:pt modelId="{8CC3F74E-D6F2-421F-AB5B-454F48805CF9}" type="sibTrans" cxnId="{9187D520-2DE9-4D66-B3A5-BAB5493A5204}">
      <dgm:prSet/>
      <dgm:spPr/>
      <dgm:t>
        <a:bodyPr/>
        <a:lstStyle/>
        <a:p>
          <a:endParaRPr lang="en-US"/>
        </a:p>
      </dgm:t>
    </dgm:pt>
    <dgm:pt modelId="{383A96BC-C622-45E9-ABC2-BFF4802B1790}">
      <dgm:prSet phldrT="[Text]" custT="1"/>
      <dgm:spPr/>
      <dgm:t>
        <a:bodyPr/>
        <a:lstStyle/>
        <a:p>
          <a:r>
            <a:rPr lang="bn-BD" sz="1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যুন্নুরাইন </a:t>
          </a:r>
        </a:p>
        <a:p>
          <a:r>
            <a:rPr lang="bn-BD" sz="1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উপাধি </a:t>
          </a:r>
          <a:endParaRPr lang="en-US" sz="1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AA3EC1F-0AF6-4CC5-BCE9-1F64613C5B96}" type="parTrans" cxnId="{99C6FC9C-F92A-4BF7-A23E-70035C92007E}">
      <dgm:prSet/>
      <dgm:spPr/>
      <dgm:t>
        <a:bodyPr/>
        <a:lstStyle/>
        <a:p>
          <a:endParaRPr lang="en-US"/>
        </a:p>
      </dgm:t>
    </dgm:pt>
    <dgm:pt modelId="{E8FB8B08-CD86-48DD-824A-94016BB5D392}" type="sibTrans" cxnId="{99C6FC9C-F92A-4BF7-A23E-70035C92007E}">
      <dgm:prSet/>
      <dgm:spPr/>
      <dgm:t>
        <a:bodyPr/>
        <a:lstStyle/>
        <a:p>
          <a:endParaRPr lang="en-US"/>
        </a:p>
      </dgm:t>
    </dgm:pt>
    <dgm:pt modelId="{6F0708C9-0732-4245-BAAA-7C4BEEFA1FA2}">
      <dgm:prSet phldrT="[Text]" custT="1"/>
      <dgm:spPr/>
      <dgm:t>
        <a:bodyPr/>
        <a:lstStyle/>
        <a:p>
          <a:r>
            <a:rPr lang="bn-BD" sz="1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ইসলাম গ্রহন</a:t>
          </a:r>
        </a:p>
        <a:p>
          <a:r>
            <a:rPr lang="bn-BD" sz="1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৩৪ বছর বয়সে  </a:t>
          </a:r>
          <a:endParaRPr lang="en-US" sz="1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66CC97D-3C05-4675-8A32-528DA33C232C}" type="parTrans" cxnId="{ED45CA09-1A49-4379-8889-64DA97249F74}">
      <dgm:prSet/>
      <dgm:spPr/>
      <dgm:t>
        <a:bodyPr/>
        <a:lstStyle/>
        <a:p>
          <a:endParaRPr lang="en-US"/>
        </a:p>
      </dgm:t>
    </dgm:pt>
    <dgm:pt modelId="{21426082-DC55-404B-98A1-34D8ABD2D62C}" type="sibTrans" cxnId="{ED45CA09-1A49-4379-8889-64DA97249F74}">
      <dgm:prSet/>
      <dgm:spPr/>
      <dgm:t>
        <a:bodyPr/>
        <a:lstStyle/>
        <a:p>
          <a:endParaRPr lang="en-US"/>
        </a:p>
      </dgm:t>
    </dgm:pt>
    <dgm:pt modelId="{C58707AE-BAF6-4197-B505-20E6EDCDD816}" type="pres">
      <dgm:prSet presAssocID="{3C6AFDDC-C064-488D-B483-B09F5546A6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A76EFA-0D3F-4A54-8C88-0EAC2134CE6A}" type="pres">
      <dgm:prSet presAssocID="{82627C71-9FE6-4D50-AEEF-EFA339B909A6}" presName="centerShape" presStyleLbl="node0" presStyleIdx="0" presStyleCnt="1" custScaleX="144895" custScaleY="107789"/>
      <dgm:spPr/>
      <dgm:t>
        <a:bodyPr/>
        <a:lstStyle/>
        <a:p>
          <a:endParaRPr lang="en-US"/>
        </a:p>
      </dgm:t>
    </dgm:pt>
    <dgm:pt modelId="{E488E668-DFFA-4F09-A081-4F9F9BA8EE1B}" type="pres">
      <dgm:prSet presAssocID="{15D110B2-B905-47EF-AFD1-55FC3EF9A527}" presName="node" presStyleLbl="node1" presStyleIdx="0" presStyleCnt="8" custScaleX="191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277CA-6E5F-4192-A07A-594F3FC1D404}" type="pres">
      <dgm:prSet presAssocID="{15D110B2-B905-47EF-AFD1-55FC3EF9A527}" presName="dummy" presStyleCnt="0"/>
      <dgm:spPr/>
    </dgm:pt>
    <dgm:pt modelId="{D1614CE6-9426-4E82-A4A3-A064D9FF8742}" type="pres">
      <dgm:prSet presAssocID="{86606F0B-950C-4770-9239-797BEADB1D34}" presName="sibTrans" presStyleLbl="sibTrans2D1" presStyleIdx="0" presStyleCnt="8"/>
      <dgm:spPr/>
      <dgm:t>
        <a:bodyPr/>
        <a:lstStyle/>
        <a:p>
          <a:endParaRPr lang="en-US"/>
        </a:p>
      </dgm:t>
    </dgm:pt>
    <dgm:pt modelId="{72147905-B92F-4521-8500-7C11CEF07C88}" type="pres">
      <dgm:prSet presAssocID="{80DF84B2-D988-4E2C-8539-CE1ADC2BDB47}" presName="node" presStyleLbl="node1" presStyleIdx="1" presStyleCnt="8" custScaleX="156996" custScaleY="106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80955-D6DC-4D29-8F76-7833C6AA264B}" type="pres">
      <dgm:prSet presAssocID="{80DF84B2-D988-4E2C-8539-CE1ADC2BDB47}" presName="dummy" presStyleCnt="0"/>
      <dgm:spPr/>
    </dgm:pt>
    <dgm:pt modelId="{22C58A31-880B-4D41-8A7C-3289426F736C}" type="pres">
      <dgm:prSet presAssocID="{5AFA0CB0-7529-4FFE-B544-ECFC0398ED7B}" presName="sibTrans" presStyleLbl="sibTrans2D1" presStyleIdx="1" presStyleCnt="8"/>
      <dgm:spPr/>
      <dgm:t>
        <a:bodyPr/>
        <a:lstStyle/>
        <a:p>
          <a:endParaRPr lang="en-US"/>
        </a:p>
      </dgm:t>
    </dgm:pt>
    <dgm:pt modelId="{4E97B2A9-4D5E-4441-9B66-A9B5EF6E373C}" type="pres">
      <dgm:prSet presAssocID="{72E6FBFF-87C7-4E05-9906-0789B7FB42B4}" presName="node" presStyleLbl="node1" presStyleIdx="2" presStyleCnt="8" custScaleX="151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C4744-1A44-4927-A0CD-6357F4C48BAD}" type="pres">
      <dgm:prSet presAssocID="{72E6FBFF-87C7-4E05-9906-0789B7FB42B4}" presName="dummy" presStyleCnt="0"/>
      <dgm:spPr/>
    </dgm:pt>
    <dgm:pt modelId="{113E7045-3BE3-4D55-93F0-50C70FD714DD}" type="pres">
      <dgm:prSet presAssocID="{8CC3F74E-D6F2-421F-AB5B-454F48805CF9}" presName="sibTrans" presStyleLbl="sibTrans2D1" presStyleIdx="2" presStyleCnt="8"/>
      <dgm:spPr/>
      <dgm:t>
        <a:bodyPr/>
        <a:lstStyle/>
        <a:p>
          <a:endParaRPr lang="en-US"/>
        </a:p>
      </dgm:t>
    </dgm:pt>
    <dgm:pt modelId="{62E1F7E0-0B1A-4813-899E-48D50E4B1B70}" type="pres">
      <dgm:prSet presAssocID="{25EC354A-4738-4AC1-B794-356FCF87D61E}" presName="node" presStyleLbl="node1" presStyleIdx="3" presStyleCnt="8" custScaleX="174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3C6FD-08D2-41A2-93CF-84D44B92F24A}" type="pres">
      <dgm:prSet presAssocID="{25EC354A-4738-4AC1-B794-356FCF87D61E}" presName="dummy" presStyleCnt="0"/>
      <dgm:spPr/>
    </dgm:pt>
    <dgm:pt modelId="{68EC0472-3C41-4FFC-ABC6-5304B07C1DB8}" type="pres">
      <dgm:prSet presAssocID="{03E77989-E685-46C8-968C-D19555BB548F}" presName="sibTrans" presStyleLbl="sibTrans2D1" presStyleIdx="3" presStyleCnt="8"/>
      <dgm:spPr/>
      <dgm:t>
        <a:bodyPr/>
        <a:lstStyle/>
        <a:p>
          <a:endParaRPr lang="en-US"/>
        </a:p>
      </dgm:t>
    </dgm:pt>
    <dgm:pt modelId="{162EE811-7377-4FB3-9164-CA3567F65A13}" type="pres">
      <dgm:prSet presAssocID="{3AB0B918-E722-4D2D-B3E9-F705EA97E796}" presName="node" presStyleLbl="node1" presStyleIdx="4" presStyleCnt="8" custScaleX="179502" custScaleY="109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40AF7-9260-4C63-A1C0-60B1BFD46ABE}" type="pres">
      <dgm:prSet presAssocID="{3AB0B918-E722-4D2D-B3E9-F705EA97E796}" presName="dummy" presStyleCnt="0"/>
      <dgm:spPr/>
    </dgm:pt>
    <dgm:pt modelId="{01B84EA3-0C33-4AAE-ACBC-A1B90E159029}" type="pres">
      <dgm:prSet presAssocID="{4E86053E-04CD-4F83-9D40-5A4098A6BA9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1854416-ED4F-44F3-85CA-19A1AC964B1E}" type="pres">
      <dgm:prSet presAssocID="{383A96BC-C622-45E9-ABC2-BFF4802B1790}" presName="node" presStyleLbl="node1" presStyleIdx="5" presStyleCnt="8" custScaleX="182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DE84-1367-46DE-BAB2-6CD4BB9CBD25}" type="pres">
      <dgm:prSet presAssocID="{383A96BC-C622-45E9-ABC2-BFF4802B1790}" presName="dummy" presStyleCnt="0"/>
      <dgm:spPr/>
    </dgm:pt>
    <dgm:pt modelId="{A519FAD5-E620-4AEF-B1D5-00BCD823F6F0}" type="pres">
      <dgm:prSet presAssocID="{E8FB8B08-CD86-48DD-824A-94016BB5D392}" presName="sibTrans" presStyleLbl="sibTrans2D1" presStyleIdx="5" presStyleCnt="8"/>
      <dgm:spPr/>
      <dgm:t>
        <a:bodyPr/>
        <a:lstStyle/>
        <a:p>
          <a:endParaRPr lang="en-US"/>
        </a:p>
      </dgm:t>
    </dgm:pt>
    <dgm:pt modelId="{65C9306D-C41A-4D03-94F2-A6F80FB0F612}" type="pres">
      <dgm:prSet presAssocID="{6F0708C9-0732-4245-BAAA-7C4BEEFA1FA2}" presName="node" presStyleLbl="node1" presStyleIdx="6" presStyleCnt="8" custScaleX="19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2034C-C4A4-4C3A-BA75-C54EEED3B566}" type="pres">
      <dgm:prSet presAssocID="{6F0708C9-0732-4245-BAAA-7C4BEEFA1FA2}" presName="dummy" presStyleCnt="0"/>
      <dgm:spPr/>
    </dgm:pt>
    <dgm:pt modelId="{8FDAA193-7416-4834-8B1E-B4D7C9DD73FE}" type="pres">
      <dgm:prSet presAssocID="{21426082-DC55-404B-98A1-34D8ABD2D62C}" presName="sibTrans" presStyleLbl="sibTrans2D1" presStyleIdx="6" presStyleCnt="8"/>
      <dgm:spPr/>
      <dgm:t>
        <a:bodyPr/>
        <a:lstStyle/>
        <a:p>
          <a:endParaRPr lang="en-US"/>
        </a:p>
      </dgm:t>
    </dgm:pt>
    <dgm:pt modelId="{06651DD0-2975-49E6-82B3-DC18C12DCB12}" type="pres">
      <dgm:prSet presAssocID="{3CA63DF8-BD41-428B-AE1E-9F17B87D6C81}" presName="node" presStyleLbl="node1" presStyleIdx="7" presStyleCnt="8" custScaleX="190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1DA01-625D-4F84-9623-E8886E1D7781}" type="pres">
      <dgm:prSet presAssocID="{3CA63DF8-BD41-428B-AE1E-9F17B87D6C81}" presName="dummy" presStyleCnt="0"/>
      <dgm:spPr/>
    </dgm:pt>
    <dgm:pt modelId="{7B646392-44B6-4C76-82B3-AC7CB9DEE89F}" type="pres">
      <dgm:prSet presAssocID="{E4FD6CE5-6A14-48B0-8866-10BE423DC3A8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ED45CA09-1A49-4379-8889-64DA97249F74}" srcId="{82627C71-9FE6-4D50-AEEF-EFA339B909A6}" destId="{6F0708C9-0732-4245-BAAA-7C4BEEFA1FA2}" srcOrd="6" destOrd="0" parTransId="{C66CC97D-3C05-4675-8A32-528DA33C232C}" sibTransId="{21426082-DC55-404B-98A1-34D8ABD2D62C}"/>
    <dgm:cxn modelId="{9187D520-2DE9-4D66-B3A5-BAB5493A5204}" srcId="{82627C71-9FE6-4D50-AEEF-EFA339B909A6}" destId="{72E6FBFF-87C7-4E05-9906-0789B7FB42B4}" srcOrd="2" destOrd="0" parTransId="{AE15700C-51E4-4856-B58A-4043BFBA57A6}" sibTransId="{8CC3F74E-D6F2-421F-AB5B-454F48805CF9}"/>
    <dgm:cxn modelId="{6ED0C393-28A4-45C6-BE8D-8BE65B430F7C}" type="presOf" srcId="{86606F0B-950C-4770-9239-797BEADB1D34}" destId="{D1614CE6-9426-4E82-A4A3-A064D9FF8742}" srcOrd="0" destOrd="0" presId="urn:microsoft.com/office/officeart/2005/8/layout/radial6"/>
    <dgm:cxn modelId="{46AA85E8-03EF-4FB8-9ED0-6002B5B468F7}" type="presOf" srcId="{4E86053E-04CD-4F83-9D40-5A4098A6BA98}" destId="{01B84EA3-0C33-4AAE-ACBC-A1B90E159029}" srcOrd="0" destOrd="0" presId="urn:microsoft.com/office/officeart/2005/8/layout/radial6"/>
    <dgm:cxn modelId="{C855ACA9-3B1E-4296-A7E8-CA58067AA8E8}" type="presOf" srcId="{3C6AFDDC-C064-488D-B483-B09F5546A6D3}" destId="{C58707AE-BAF6-4197-B505-20E6EDCDD816}" srcOrd="0" destOrd="0" presId="urn:microsoft.com/office/officeart/2005/8/layout/radial6"/>
    <dgm:cxn modelId="{D26011AC-3B2C-47EF-8646-6271E73B0880}" type="presOf" srcId="{5AFA0CB0-7529-4FFE-B544-ECFC0398ED7B}" destId="{22C58A31-880B-4D41-8A7C-3289426F736C}" srcOrd="0" destOrd="0" presId="urn:microsoft.com/office/officeart/2005/8/layout/radial6"/>
    <dgm:cxn modelId="{99C6FC9C-F92A-4BF7-A23E-70035C92007E}" srcId="{82627C71-9FE6-4D50-AEEF-EFA339B909A6}" destId="{383A96BC-C622-45E9-ABC2-BFF4802B1790}" srcOrd="5" destOrd="0" parTransId="{CAA3EC1F-0AF6-4CC5-BCE9-1F64613C5B96}" sibTransId="{E8FB8B08-CD86-48DD-824A-94016BB5D392}"/>
    <dgm:cxn modelId="{7037E19F-5F02-4327-8D0F-72D4F9304A1F}" type="presOf" srcId="{03E77989-E685-46C8-968C-D19555BB548F}" destId="{68EC0472-3C41-4FFC-ABC6-5304B07C1DB8}" srcOrd="0" destOrd="0" presId="urn:microsoft.com/office/officeart/2005/8/layout/radial6"/>
    <dgm:cxn modelId="{56FFF21A-09FA-437C-9175-F055D7663DE4}" type="presOf" srcId="{21426082-DC55-404B-98A1-34D8ABD2D62C}" destId="{8FDAA193-7416-4834-8B1E-B4D7C9DD73FE}" srcOrd="0" destOrd="0" presId="urn:microsoft.com/office/officeart/2005/8/layout/radial6"/>
    <dgm:cxn modelId="{74CB51DF-67C4-4981-8029-6BA79EEC8ACF}" type="presOf" srcId="{82627C71-9FE6-4D50-AEEF-EFA339B909A6}" destId="{E1A76EFA-0D3F-4A54-8C88-0EAC2134CE6A}" srcOrd="0" destOrd="0" presId="urn:microsoft.com/office/officeart/2005/8/layout/radial6"/>
    <dgm:cxn modelId="{7A7FCD91-61C0-4154-8F79-2F834F2677A5}" type="presOf" srcId="{80DF84B2-D988-4E2C-8539-CE1ADC2BDB47}" destId="{72147905-B92F-4521-8500-7C11CEF07C88}" srcOrd="0" destOrd="0" presId="urn:microsoft.com/office/officeart/2005/8/layout/radial6"/>
    <dgm:cxn modelId="{E6634E88-B352-4F0F-A55F-8125A1C6EED0}" type="presOf" srcId="{8CC3F74E-D6F2-421F-AB5B-454F48805CF9}" destId="{113E7045-3BE3-4D55-93F0-50C70FD714DD}" srcOrd="0" destOrd="0" presId="urn:microsoft.com/office/officeart/2005/8/layout/radial6"/>
    <dgm:cxn modelId="{C62D6C49-59E3-4E0F-A79A-E4070A9F8B58}" type="presOf" srcId="{E8FB8B08-CD86-48DD-824A-94016BB5D392}" destId="{A519FAD5-E620-4AEF-B1D5-00BCD823F6F0}" srcOrd="0" destOrd="0" presId="urn:microsoft.com/office/officeart/2005/8/layout/radial6"/>
    <dgm:cxn modelId="{769A3A66-F3EB-45A9-8058-6F4F050C170C}" srcId="{82627C71-9FE6-4D50-AEEF-EFA339B909A6}" destId="{3AB0B918-E722-4D2D-B3E9-F705EA97E796}" srcOrd="4" destOrd="0" parTransId="{BE0B63F9-3A35-4B5D-A0A2-388F99EF7E97}" sibTransId="{4E86053E-04CD-4F83-9D40-5A4098A6BA98}"/>
    <dgm:cxn modelId="{6CC69260-5E9D-418B-9E2F-925A7335D28D}" srcId="{82627C71-9FE6-4D50-AEEF-EFA339B909A6}" destId="{3CA63DF8-BD41-428B-AE1E-9F17B87D6C81}" srcOrd="7" destOrd="0" parTransId="{6AEFD49D-8721-4B41-A55A-37C396075EA4}" sibTransId="{E4FD6CE5-6A14-48B0-8866-10BE423DC3A8}"/>
    <dgm:cxn modelId="{28714F01-285C-4377-BF94-6FBA834CFD85}" srcId="{3C6AFDDC-C064-488D-B483-B09F5546A6D3}" destId="{82627C71-9FE6-4D50-AEEF-EFA339B909A6}" srcOrd="0" destOrd="0" parTransId="{A79B2B88-AE7C-473A-8075-5A15E96E887B}" sibTransId="{3AA3F137-5C9D-4083-ADDF-864773DA8EF4}"/>
    <dgm:cxn modelId="{83FEDC89-0FA0-4ABB-9803-9700E1B53D88}" type="presOf" srcId="{3CA63DF8-BD41-428B-AE1E-9F17B87D6C81}" destId="{06651DD0-2975-49E6-82B3-DC18C12DCB12}" srcOrd="0" destOrd="0" presId="urn:microsoft.com/office/officeart/2005/8/layout/radial6"/>
    <dgm:cxn modelId="{02B3A329-685E-4B02-9B62-4722A4887EFB}" srcId="{82627C71-9FE6-4D50-AEEF-EFA339B909A6}" destId="{15D110B2-B905-47EF-AFD1-55FC3EF9A527}" srcOrd="0" destOrd="0" parTransId="{3F21FD23-A82C-4D34-A4F8-8774EDA876D4}" sibTransId="{86606F0B-950C-4770-9239-797BEADB1D34}"/>
    <dgm:cxn modelId="{816DCFB3-CD12-4572-B48D-009578BAB5A8}" srcId="{82627C71-9FE6-4D50-AEEF-EFA339B909A6}" destId="{80DF84B2-D988-4E2C-8539-CE1ADC2BDB47}" srcOrd="1" destOrd="0" parTransId="{3E27B30F-76FF-46C7-B127-96DF608C4711}" sibTransId="{5AFA0CB0-7529-4FFE-B544-ECFC0398ED7B}"/>
    <dgm:cxn modelId="{D9F35403-961B-4D26-BC38-59196BB98F2C}" type="presOf" srcId="{72E6FBFF-87C7-4E05-9906-0789B7FB42B4}" destId="{4E97B2A9-4D5E-4441-9B66-A9B5EF6E373C}" srcOrd="0" destOrd="0" presId="urn:microsoft.com/office/officeart/2005/8/layout/radial6"/>
    <dgm:cxn modelId="{43B2A19D-DB4C-4676-9A3C-2B514038462C}" type="presOf" srcId="{6F0708C9-0732-4245-BAAA-7C4BEEFA1FA2}" destId="{65C9306D-C41A-4D03-94F2-A6F80FB0F612}" srcOrd="0" destOrd="0" presId="urn:microsoft.com/office/officeart/2005/8/layout/radial6"/>
    <dgm:cxn modelId="{61A9A6F9-6358-446E-9A39-6CB1633A93D7}" type="presOf" srcId="{25EC354A-4738-4AC1-B794-356FCF87D61E}" destId="{62E1F7E0-0B1A-4813-899E-48D50E4B1B70}" srcOrd="0" destOrd="0" presId="urn:microsoft.com/office/officeart/2005/8/layout/radial6"/>
    <dgm:cxn modelId="{2B764BE5-3355-4B36-8659-70B0C72D8953}" type="presOf" srcId="{3AB0B918-E722-4D2D-B3E9-F705EA97E796}" destId="{162EE811-7377-4FB3-9164-CA3567F65A13}" srcOrd="0" destOrd="0" presId="urn:microsoft.com/office/officeart/2005/8/layout/radial6"/>
    <dgm:cxn modelId="{9EE51A2B-B362-4F1E-A768-1158073FB56D}" type="presOf" srcId="{E4FD6CE5-6A14-48B0-8866-10BE423DC3A8}" destId="{7B646392-44B6-4C76-82B3-AC7CB9DEE89F}" srcOrd="0" destOrd="0" presId="urn:microsoft.com/office/officeart/2005/8/layout/radial6"/>
    <dgm:cxn modelId="{38CDFC52-FC73-4263-9681-C1136046EFE7}" type="presOf" srcId="{15D110B2-B905-47EF-AFD1-55FC3EF9A527}" destId="{E488E668-DFFA-4F09-A081-4F9F9BA8EE1B}" srcOrd="0" destOrd="0" presId="urn:microsoft.com/office/officeart/2005/8/layout/radial6"/>
    <dgm:cxn modelId="{17E34DF9-315A-4D50-B7D6-9F9649CF699C}" type="presOf" srcId="{383A96BC-C622-45E9-ABC2-BFF4802B1790}" destId="{41854416-ED4F-44F3-85CA-19A1AC964B1E}" srcOrd="0" destOrd="0" presId="urn:microsoft.com/office/officeart/2005/8/layout/radial6"/>
    <dgm:cxn modelId="{1A7C9900-0DC4-4D32-A0E1-E00B1969FB6B}" srcId="{82627C71-9FE6-4D50-AEEF-EFA339B909A6}" destId="{25EC354A-4738-4AC1-B794-356FCF87D61E}" srcOrd="3" destOrd="0" parTransId="{00F93273-CB16-47D6-A29B-FED2AA19793A}" sibTransId="{03E77989-E685-46C8-968C-D19555BB548F}"/>
    <dgm:cxn modelId="{E9B2A39F-9CE9-4923-A439-F3690FB01EB1}" type="presParOf" srcId="{C58707AE-BAF6-4197-B505-20E6EDCDD816}" destId="{E1A76EFA-0D3F-4A54-8C88-0EAC2134CE6A}" srcOrd="0" destOrd="0" presId="urn:microsoft.com/office/officeart/2005/8/layout/radial6"/>
    <dgm:cxn modelId="{3EE89181-67A7-45DF-8D79-57ED17C93898}" type="presParOf" srcId="{C58707AE-BAF6-4197-B505-20E6EDCDD816}" destId="{E488E668-DFFA-4F09-A081-4F9F9BA8EE1B}" srcOrd="1" destOrd="0" presId="urn:microsoft.com/office/officeart/2005/8/layout/radial6"/>
    <dgm:cxn modelId="{5B47D2C7-2A43-471A-BF29-AA9F8C3BEC68}" type="presParOf" srcId="{C58707AE-BAF6-4197-B505-20E6EDCDD816}" destId="{238277CA-6E5F-4192-A07A-594F3FC1D404}" srcOrd="2" destOrd="0" presId="urn:microsoft.com/office/officeart/2005/8/layout/radial6"/>
    <dgm:cxn modelId="{0373B730-F102-4A98-B073-092EF42BB230}" type="presParOf" srcId="{C58707AE-BAF6-4197-B505-20E6EDCDD816}" destId="{D1614CE6-9426-4E82-A4A3-A064D9FF8742}" srcOrd="3" destOrd="0" presId="urn:microsoft.com/office/officeart/2005/8/layout/radial6"/>
    <dgm:cxn modelId="{B8EDE9D8-E3A8-4112-97E3-BBC0199B1A6E}" type="presParOf" srcId="{C58707AE-BAF6-4197-B505-20E6EDCDD816}" destId="{72147905-B92F-4521-8500-7C11CEF07C88}" srcOrd="4" destOrd="0" presId="urn:microsoft.com/office/officeart/2005/8/layout/radial6"/>
    <dgm:cxn modelId="{D4FDF635-CC02-4A6C-8FFA-F4856012DFCF}" type="presParOf" srcId="{C58707AE-BAF6-4197-B505-20E6EDCDD816}" destId="{01F80955-D6DC-4D29-8F76-7833C6AA264B}" srcOrd="5" destOrd="0" presId="urn:microsoft.com/office/officeart/2005/8/layout/radial6"/>
    <dgm:cxn modelId="{F6B3FE1D-6B22-4FCA-8F44-D66D50557C62}" type="presParOf" srcId="{C58707AE-BAF6-4197-B505-20E6EDCDD816}" destId="{22C58A31-880B-4D41-8A7C-3289426F736C}" srcOrd="6" destOrd="0" presId="urn:microsoft.com/office/officeart/2005/8/layout/radial6"/>
    <dgm:cxn modelId="{4245817E-31FF-4867-A41D-2B7EAC764E83}" type="presParOf" srcId="{C58707AE-BAF6-4197-B505-20E6EDCDD816}" destId="{4E97B2A9-4D5E-4441-9B66-A9B5EF6E373C}" srcOrd="7" destOrd="0" presId="urn:microsoft.com/office/officeart/2005/8/layout/radial6"/>
    <dgm:cxn modelId="{F4E93E49-3B18-4363-96CE-8C6388533A58}" type="presParOf" srcId="{C58707AE-BAF6-4197-B505-20E6EDCDD816}" destId="{F68C4744-1A44-4927-A0CD-6357F4C48BAD}" srcOrd="8" destOrd="0" presId="urn:microsoft.com/office/officeart/2005/8/layout/radial6"/>
    <dgm:cxn modelId="{41F3CDB8-EF31-446F-9739-337337351985}" type="presParOf" srcId="{C58707AE-BAF6-4197-B505-20E6EDCDD816}" destId="{113E7045-3BE3-4D55-93F0-50C70FD714DD}" srcOrd="9" destOrd="0" presId="urn:microsoft.com/office/officeart/2005/8/layout/radial6"/>
    <dgm:cxn modelId="{8D82F8FB-8780-41B7-B186-FD1116650BEF}" type="presParOf" srcId="{C58707AE-BAF6-4197-B505-20E6EDCDD816}" destId="{62E1F7E0-0B1A-4813-899E-48D50E4B1B70}" srcOrd="10" destOrd="0" presId="urn:microsoft.com/office/officeart/2005/8/layout/radial6"/>
    <dgm:cxn modelId="{2D68964E-8FDE-4496-98A8-9D8DC6A14CCB}" type="presParOf" srcId="{C58707AE-BAF6-4197-B505-20E6EDCDD816}" destId="{A253C6FD-08D2-41A2-93CF-84D44B92F24A}" srcOrd="11" destOrd="0" presId="urn:microsoft.com/office/officeart/2005/8/layout/radial6"/>
    <dgm:cxn modelId="{A4B82A64-43E5-45FD-8E6D-18879B9133F5}" type="presParOf" srcId="{C58707AE-BAF6-4197-B505-20E6EDCDD816}" destId="{68EC0472-3C41-4FFC-ABC6-5304B07C1DB8}" srcOrd="12" destOrd="0" presId="urn:microsoft.com/office/officeart/2005/8/layout/radial6"/>
    <dgm:cxn modelId="{58C4DF78-4145-4FEE-8D10-556A57DAD94B}" type="presParOf" srcId="{C58707AE-BAF6-4197-B505-20E6EDCDD816}" destId="{162EE811-7377-4FB3-9164-CA3567F65A13}" srcOrd="13" destOrd="0" presId="urn:microsoft.com/office/officeart/2005/8/layout/radial6"/>
    <dgm:cxn modelId="{B9837722-E38B-4168-886C-644CB5C9658A}" type="presParOf" srcId="{C58707AE-BAF6-4197-B505-20E6EDCDD816}" destId="{C7740AF7-9260-4C63-A1C0-60B1BFD46ABE}" srcOrd="14" destOrd="0" presId="urn:microsoft.com/office/officeart/2005/8/layout/radial6"/>
    <dgm:cxn modelId="{F95FDFEE-5485-4C03-8020-875F8653A718}" type="presParOf" srcId="{C58707AE-BAF6-4197-B505-20E6EDCDD816}" destId="{01B84EA3-0C33-4AAE-ACBC-A1B90E159029}" srcOrd="15" destOrd="0" presId="urn:microsoft.com/office/officeart/2005/8/layout/radial6"/>
    <dgm:cxn modelId="{B0C5C098-DED0-427B-AAC4-89D4C98D88EB}" type="presParOf" srcId="{C58707AE-BAF6-4197-B505-20E6EDCDD816}" destId="{41854416-ED4F-44F3-85CA-19A1AC964B1E}" srcOrd="16" destOrd="0" presId="urn:microsoft.com/office/officeart/2005/8/layout/radial6"/>
    <dgm:cxn modelId="{B844C4EA-D330-412D-8592-9B3FAB211422}" type="presParOf" srcId="{C58707AE-BAF6-4197-B505-20E6EDCDD816}" destId="{45A9DE84-1367-46DE-BAB2-6CD4BB9CBD25}" srcOrd="17" destOrd="0" presId="urn:microsoft.com/office/officeart/2005/8/layout/radial6"/>
    <dgm:cxn modelId="{B20AEC1E-0421-40F1-9821-48C82AFA13AA}" type="presParOf" srcId="{C58707AE-BAF6-4197-B505-20E6EDCDD816}" destId="{A519FAD5-E620-4AEF-B1D5-00BCD823F6F0}" srcOrd="18" destOrd="0" presId="urn:microsoft.com/office/officeart/2005/8/layout/radial6"/>
    <dgm:cxn modelId="{F7FDE96D-CE6F-4E82-B487-CB6130388757}" type="presParOf" srcId="{C58707AE-BAF6-4197-B505-20E6EDCDD816}" destId="{65C9306D-C41A-4D03-94F2-A6F80FB0F612}" srcOrd="19" destOrd="0" presId="urn:microsoft.com/office/officeart/2005/8/layout/radial6"/>
    <dgm:cxn modelId="{08D30126-1BAA-403C-B2C7-035D6F82EE1C}" type="presParOf" srcId="{C58707AE-BAF6-4197-B505-20E6EDCDD816}" destId="{D522034C-C4A4-4C3A-BA75-C54EEED3B566}" srcOrd="20" destOrd="0" presId="urn:microsoft.com/office/officeart/2005/8/layout/radial6"/>
    <dgm:cxn modelId="{5E167B84-C238-46D4-BD34-76B238FCF548}" type="presParOf" srcId="{C58707AE-BAF6-4197-B505-20E6EDCDD816}" destId="{8FDAA193-7416-4834-8B1E-B4D7C9DD73FE}" srcOrd="21" destOrd="0" presId="urn:microsoft.com/office/officeart/2005/8/layout/radial6"/>
    <dgm:cxn modelId="{9D9FFB4E-0A2C-46AC-966D-8E5D19767802}" type="presParOf" srcId="{C58707AE-BAF6-4197-B505-20E6EDCDD816}" destId="{06651DD0-2975-49E6-82B3-DC18C12DCB12}" srcOrd="22" destOrd="0" presId="urn:microsoft.com/office/officeart/2005/8/layout/radial6"/>
    <dgm:cxn modelId="{F6E59939-CD8E-45A5-8235-849CECF3CC7E}" type="presParOf" srcId="{C58707AE-BAF6-4197-B505-20E6EDCDD816}" destId="{CAD1DA01-625D-4F84-9623-E8886E1D7781}" srcOrd="23" destOrd="0" presId="urn:microsoft.com/office/officeart/2005/8/layout/radial6"/>
    <dgm:cxn modelId="{1E7F5C81-A7FB-4C6C-AEA6-6E47D7CA0AB1}" type="presParOf" srcId="{C58707AE-BAF6-4197-B505-20E6EDCDD816}" destId="{7B646392-44B6-4C76-82B3-AC7CB9DEE89F}" srcOrd="24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Computer City\Pictures\119824_3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333376"/>
            <a:ext cx="8505145" cy="62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2-Point Star 3"/>
          <p:cNvSpPr/>
          <p:nvPr/>
        </p:nvSpPr>
        <p:spPr>
          <a:xfrm>
            <a:off x="352425" y="414580"/>
            <a:ext cx="2819400" cy="26670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333625" y="163378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391025" y="2852980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6143625" y="411480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838200"/>
            <a:ext cx="5309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পাঠে সকলকে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304800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আসসালামু আলাইকুম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5758308" cy="1015663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তোমরা কেমন আছো 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0"/>
            <a:ext cx="9144000" cy="838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 হযরত উসমান (রাঃ) এর অবদান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sjid-e-Nab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8686800" cy="452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4648200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মসজিদে নববী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0" y="5562600"/>
            <a:ext cx="9144000" cy="11430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মসজিদে নববীতে মুসল্লীদের স্থান সংকুলান না হওয়াতে নিজ খরছে মসজিদ সম্প্রসারন করেন 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76200"/>
            <a:ext cx="9144000" cy="838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 হযরত উসমান (রাঃ) এর অবদান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5029200" cy="4171950"/>
          </a:xfrm>
          <a:prstGeom prst="rect">
            <a:avLst/>
          </a:prstGeom>
        </p:spPr>
      </p:pic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838200"/>
            <a:ext cx="4038600" cy="4191000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0" y="4876800"/>
            <a:ext cx="9144000" cy="1981200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তাবুক যুদ্ধে দশ হাজার সৈন্যের ব্যয়ভার বহন, এক হাজার উট, সাতটি ঘোড়া ও একহাজার দিনার দান করেন ।  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304800" y="1295400"/>
            <a:ext cx="5509260" cy="1828800"/>
            <a:chOff x="914400" y="791514"/>
            <a:chExt cx="5509260" cy="2940915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1828799"/>
              <a:ext cx="1981200" cy="10393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জবা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দলঃ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Bent-Up Arrow 3"/>
            <p:cNvSpPr/>
            <p:nvPr/>
          </p:nvSpPr>
          <p:spPr>
            <a:xfrm flipV="1">
              <a:off x="5334000" y="2259778"/>
              <a:ext cx="1089660" cy="1472651"/>
            </a:xfrm>
            <a:prstGeom prst="bent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Hibiscu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1147" y="791514"/>
              <a:ext cx="2342853" cy="24916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04800" y="4191000"/>
            <a:ext cx="5923026" cy="1676400"/>
            <a:chOff x="838200" y="3895386"/>
            <a:chExt cx="5923026" cy="3055104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4510388"/>
              <a:ext cx="2286000" cy="117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গোলাপ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দলঃ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Bent-Up Arrow 7"/>
            <p:cNvSpPr/>
            <p:nvPr/>
          </p:nvSpPr>
          <p:spPr>
            <a:xfrm flipV="1">
              <a:off x="5562600" y="5477840"/>
              <a:ext cx="1198626" cy="1472650"/>
            </a:xfrm>
            <a:prstGeom prst="bent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go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904" y="3895386"/>
              <a:ext cx="2331696" cy="2638500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2590800" y="76200"/>
            <a:ext cx="40386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5791200"/>
            <a:ext cx="86868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উসমান (রাঃ) এর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 পরিচালনা সংক্ষেপে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খাতায় লিখ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3124200"/>
            <a:ext cx="86868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জামিউল কোরআন কাকে এবং কেন বলা হয় উল্লেখ কর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314048">
            <a:off x="2209800" y="-161294"/>
            <a:ext cx="5029200" cy="464820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09800"/>
            <a:ext cx="5791200" cy="6741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উসমান (রাঃ) এর জন্ম কত খ্রিষ্টাব্দে?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048000"/>
            <a:ext cx="5867400" cy="5979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উসমান (রাঃ) কত বছর বয়সে ইসলাম গ্রহন করেন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886200"/>
            <a:ext cx="5791200" cy="685800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তাবুক যুদ্ধে উসমান (রাঃ) এর অবদান উল্লেখ কর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6178868" cy="99060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কোরআন সংকলনের ক্ষেত্রে উসমান (রাঃ) এর পদক্ষেপগুলো বর্ননা কর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6629400"/>
            <a:ext cx="9144000" cy="228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228600"/>
            <a:ext cx="152400" cy="6400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991600" y="228600"/>
            <a:ext cx="152400" cy="6400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152400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নির্বাচনী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অভিক্ষা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533400"/>
            <a:ext cx="8686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যুননুরাইন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দুই আলোর অধিকারী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দুই জ্যোতির অধিকারী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আল্লাহর নুর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সম্পদের অধিকারী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1219200"/>
            <a:ext cx="8686800" cy="685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 তাবুক যুদ্ধে উসমান (রাঃ) কতটি উট দান করেছিলেন 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১০০০           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২০০০               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২৫০০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৩০০০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1981200"/>
            <a:ext cx="868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হযরত উসমান (রাঃ) কে জামিউল কোরআন বলা হয় কেন?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কোরআন সংরক্ষণ করেছেন বলে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তিনি কোরআন সংকলন করেছেন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তিনি গনি ছিলেন বলে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তিনি বিদ্রোহিদের দমন করেছেন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2971800"/>
            <a:ext cx="86868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 জনাব রাজু একজন সম্পদশালী ব্যাক্তি । উসমান (রাঃ) এর আদর্শ অনুযায়ী তার করনীয় কী 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আল্লাহর পথে অকাতরে অর্থ ব্যয় 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যুদ্ধে অংশগ্রহন 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দীনহীনভাবে জীবনযাপন 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ইচ্ছে মত খরচ করা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3962400"/>
            <a:ext cx="8610600" cy="2438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৫ ও ৬ নম্বর প্রশ্নের উত্তর দাওঃ-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জনাব আসলাম সাহেবের এলাকার মসজিদটিতে মুসল্লীদের স্থান সংকুলান হচ্ছিলনা । এমাতাবস্থায় তিনি ব্যাক্তিগত খরছে মসজিদটি সম্প্রাসারন করেন । </a:t>
            </a:r>
          </a:p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জনাব আসলামের কাজে খোলাফায়ে রাশেদীনের কার কাজের প্রতিফলন ঘটেছে 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 বকর (রাঃ)          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ওমর (রাঃ)           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উসমান (রাঃ)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আলি (রাঃ) 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886200"/>
            <a:ext cx="8610600" cy="2514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৬। ঐ কাজের মাধ্যমে উক্ত খলিফার যে গুনের বহিঃপ্রকাশ ঘটে-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উদারতা 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ন্যায়পরায়নতা 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কর্তব্যপরায়নতা  </a:t>
            </a:r>
          </a:p>
          <a:p>
            <a:pPr marL="400050" indent="-400050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ii  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ii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iii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ii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90800" y="838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1600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00600" y="5715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00" y="3429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81600" y="2286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5943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0"/>
          <p:cNvSpPr txBox="1">
            <a:spLocks/>
          </p:cNvSpPr>
          <p:nvPr/>
        </p:nvSpPr>
        <p:spPr>
          <a:xfrm>
            <a:off x="457198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440" tIns="45720" rIns="91440" bIns="45720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irc_mi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93" b="6691"/>
          <a:stretch/>
        </p:blipFill>
        <p:spPr bwMode="auto">
          <a:xfrm>
            <a:off x="798404" y="1524000"/>
            <a:ext cx="7557025" cy="30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62000" y="4953000"/>
            <a:ext cx="8001000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ইসলামের খেদমতে উসমান (রাঃ) অবদানের উপর ৫ টি বাক্য লিখে আনবে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421cc6babae2fdd7e2946bca51ac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ampo_KSPRA092018_266_welc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09800"/>
            <a:ext cx="8001000" cy="2957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85800"/>
            <a:ext cx="2996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 এ পর্যন্ত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667000" y="990600"/>
            <a:ext cx="6019800" cy="1219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486400"/>
            <a:ext cx="6248400" cy="6858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আল্লাহ হাফিজ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100" y="-1104902"/>
            <a:ext cx="6781800" cy="9144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1493"/>
            <a:ext cx="2580775" cy="2821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5913" y="511314"/>
            <a:ext cx="2331087" cy="707886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758440" y="4410081"/>
            <a:ext cx="4693920" cy="237171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মোঃ রফিকুল ইসলাম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MRT)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মোহাম্মদ আব্দুল আহাদ উচ্চ বিদ্যালয়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লক্ষীপুর,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ডাকঃ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লালাবাজার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থানাঃ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জিলাঃ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০১৭১৬৭৮৪৭০৪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9" y="0"/>
            <a:ext cx="9143999" cy="68180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4450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একটু চিন্তা করে বল -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886200"/>
            <a:ext cx="8686800" cy="26670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ইসলামের তৃতীয় খলিফার নাম কী ?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421cc6babae2fdd7e2946bca51ac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457200"/>
            <a:ext cx="5376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38600"/>
            <a:ext cx="7620000" cy="18478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0" y="2057400"/>
            <a:ext cx="2819400" cy="1905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৫ম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পাঠঃ 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পৃষ্টাঃ ১১২-১১৩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0" y="2057400"/>
            <a:ext cx="2590800" cy="1905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শ্রেণিঃ সপ্তম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1524000"/>
            <a:ext cx="6477000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ইসলাম ও নৈতিক শিক্ষা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304800" cy="6858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5400000">
            <a:off x="4381500" y="-4076700"/>
            <a:ext cx="381000" cy="8534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839200" y="0"/>
            <a:ext cx="304800" cy="6858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5400000">
            <a:off x="4381500" y="2400300"/>
            <a:ext cx="381000" cy="8534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3752950" cy="1200329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bn-BD" sz="7200" dirty="0" smtClean="0"/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 ফল- 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5257800" cy="7620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শিক্ষার্থীরাঃ-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667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হযরত উসমান (রাঃ) এর পরিচয় বলতে পারবে ।</a:t>
            </a:r>
          </a:p>
          <a:p>
            <a:pPr>
              <a:buFont typeface="Wingdings" pitchFamily="2" charset="2"/>
              <a:buChar char="v"/>
            </a:pP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ইসলামের সেবায় হযরত উসমান (রাঃ) এর অবদান ব্যাখ্যা করতে পারবে । </a:t>
            </a:r>
          </a:p>
          <a:p>
            <a:pPr>
              <a:buFont typeface="Wingdings" pitchFamily="2" charset="2"/>
              <a:buChar char="v"/>
            </a:pP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তিনি কিভাবে কোরআন সংকলন করেছিলেন তা বর্ননা করতে পারবে । 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A76EFA-0D3F-4A54-8C88-0EAC2134C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1A76EFA-0D3F-4A54-8C88-0EAC2134C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88E668-DFFA-4F09-A081-4F9F9BA8E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488E668-DFFA-4F09-A081-4F9F9BA8E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614CE6-9426-4E82-A4A3-A064D9FF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1614CE6-9426-4E82-A4A3-A064D9FF8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47905-B92F-4521-8500-7C11CEF07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2147905-B92F-4521-8500-7C11CEF07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C58A31-880B-4D41-8A7C-3289426F7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22C58A31-880B-4D41-8A7C-3289426F7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7B2A9-4D5E-4441-9B66-A9B5EF6E3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4E97B2A9-4D5E-4441-9B66-A9B5EF6E3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E7045-3BE3-4D55-93F0-50C70FD71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113E7045-3BE3-4D55-93F0-50C70FD71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E1F7E0-0B1A-4813-899E-48D50E4B1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62E1F7E0-0B1A-4813-899E-48D50E4B1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EC0472-3C41-4FFC-ABC6-5304B07C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68EC0472-3C41-4FFC-ABC6-5304B07C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2EE811-7377-4FB3-9164-CA3567F65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162EE811-7377-4FB3-9164-CA3567F65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B84EA3-0C33-4AAE-ACBC-A1B90E159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01B84EA3-0C33-4AAE-ACBC-A1B90E159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54416-ED4F-44F3-85CA-19A1AC964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41854416-ED4F-44F3-85CA-19A1AC964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19FAD5-E620-4AEF-B1D5-00BCD823F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A519FAD5-E620-4AEF-B1D5-00BCD823F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C9306D-C41A-4D03-94F2-A6F80FB0F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65C9306D-C41A-4D03-94F2-A6F80FB0F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DAA193-7416-4834-8B1E-B4D7C9DD7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8FDAA193-7416-4834-8B1E-B4D7C9DD7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651DD0-2975-49E6-82B3-DC18C12D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06651DD0-2975-49E6-82B3-DC18C12DC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646392-44B6-4C76-82B3-AC7CB9DE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7B646392-44B6-4C76-82B3-AC7CB9DEE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7488" r="4557" b="39687"/>
          <a:stretch/>
        </p:blipFill>
        <p:spPr>
          <a:xfrm>
            <a:off x="4991536" y="152400"/>
            <a:ext cx="2857064" cy="2362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Terminator 3"/>
          <p:cNvSpPr/>
          <p:nvPr/>
        </p:nvSpPr>
        <p:spPr>
          <a:xfrm>
            <a:off x="1143000" y="762000"/>
            <a:ext cx="3657600" cy="82754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33400" y="2590800"/>
            <a:ext cx="7848600" cy="1371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উসমান (রাঃ) কে যুননুরাইন বলার কারন খাতায় লিখ 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81000" y="4343400"/>
            <a:ext cx="8382000" cy="2133600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উসমান (রাঃ) কে গনি বলার কারনঃ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ব্যবসার মাধ্যমে আরবের শ্রেষ্ট ধনী ছিলেন বলে তাকে গনি (ধনী) বলা হত 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4958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0" y="0"/>
            <a:ext cx="9144000" cy="8382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 হযরত উসমান (রাঃ) এর অবদান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876800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কুপ ক্রয়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28600" y="5486400"/>
            <a:ext cx="8763000" cy="13716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মদিনা বাসির পানির অভাব দূর করার জন্য , ১৮০০০ (আঠারো) হাজার স্বর্ণমুদ্রা দিয়ে কুপ ক্রয় করে ওয়াকফ করে দেন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0"/>
            <a:ext cx="9144000" cy="838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 হযরত উসমান (রাঃ) এর অবদান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4648200" cy="4343400"/>
          </a:xfrm>
          <a:prstGeom prst="rect">
            <a:avLst/>
          </a:prstGeom>
        </p:spPr>
      </p:pic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838200"/>
            <a:ext cx="41910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4343400"/>
            <a:ext cx="1489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দুর্ভীক্ষ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3902" y="4419600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খাবার বিতরন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0" y="5410200"/>
            <a:ext cx="9144000" cy="1295400"/>
          </a:xfrm>
          <a:prstGeom prst="vertic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 দুর্ভিক্ষ দেখা দিলে নিজ উদ্দোগে ত্রান হিসাবে খাবার বিতরন করেন ।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660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32</cp:revision>
  <dcterms:created xsi:type="dcterms:W3CDTF">2006-08-16T00:00:00Z</dcterms:created>
  <dcterms:modified xsi:type="dcterms:W3CDTF">2019-08-03T16:13:16Z</dcterms:modified>
</cp:coreProperties>
</file>