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74" r:id="rId7"/>
    <p:sldId id="275" r:id="rId8"/>
    <p:sldId id="264" r:id="rId9"/>
    <p:sldId id="265" r:id="rId10"/>
    <p:sldId id="276" r:id="rId11"/>
    <p:sldId id="268" r:id="rId12"/>
    <p:sldId id="277" r:id="rId13"/>
    <p:sldId id="270" r:id="rId14"/>
    <p:sldId id="271" r:id="rId15"/>
    <p:sldId id="278" r:id="rId16"/>
    <p:sldId id="272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F8F68-EFEC-4597-A7B5-45C9A19F526E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FD008-B90B-4A59-AC85-7352573044A1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আবু বকর (রাঃ) এর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FB6C760-BCFD-4292-8603-C67B43779812}" type="parTrans" cxnId="{B79066B4-0B97-4CF9-9A7E-505D32624DF8}">
      <dgm:prSet/>
      <dgm:spPr/>
      <dgm:t>
        <a:bodyPr/>
        <a:lstStyle/>
        <a:p>
          <a:endParaRPr lang="en-US"/>
        </a:p>
      </dgm:t>
    </dgm:pt>
    <dgm:pt modelId="{0932E65A-94EB-415C-9428-042AE0791EBD}" type="sibTrans" cxnId="{B79066B4-0B97-4CF9-9A7E-505D32624DF8}">
      <dgm:prSet/>
      <dgm:spPr/>
      <dgm:t>
        <a:bodyPr/>
        <a:lstStyle/>
        <a:p>
          <a:endParaRPr lang="en-US"/>
        </a:p>
      </dgm:t>
    </dgm:pt>
    <dgm:pt modelId="{23AFC3B0-7017-4309-A9ED-06916EFBE4A5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ইসলামের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প্রথম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খলিফা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782283F-CB9D-4DA5-A22A-090C646356C3}" type="parTrans" cxnId="{36FC61D7-6D87-42F3-A820-ED2082536732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8E6BAF16-0251-4DD7-8C96-106F94FBB38F}" type="sibTrans" cxnId="{36FC61D7-6D87-42F3-A820-ED2082536732}">
      <dgm:prSet/>
      <dgm:spPr/>
      <dgm:t>
        <a:bodyPr/>
        <a:lstStyle/>
        <a:p>
          <a:endParaRPr lang="en-US"/>
        </a:p>
      </dgm:t>
    </dgm:pt>
    <dgm:pt modelId="{EB5A5792-22C5-41B0-9AE1-73385BAD2B49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জন্ম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- ৫৭৩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খ্রিঃ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277AEE0-F54C-4071-95F3-9A9D109285BF}" type="parTrans" cxnId="{141717C7-F2B7-4A4F-B62D-0C5D755793E9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6360844B-1596-4BFD-9C7C-1E996B77777F}" type="sibTrans" cxnId="{141717C7-F2B7-4A4F-B62D-0C5D755793E9}">
      <dgm:prSet/>
      <dgm:spPr/>
      <dgm:t>
        <a:bodyPr/>
        <a:lstStyle/>
        <a:p>
          <a:endParaRPr lang="en-US"/>
        </a:p>
      </dgm:t>
    </dgm:pt>
    <dgm:pt modelId="{FB62923E-52AD-4C47-9F1B-51C02D97843C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কুরাইশ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বংশ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তায়িম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গোত্র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D255538-1084-499E-8632-49DE153BDCD2}" type="parTrans" cxnId="{74986F5B-72E5-44CF-B039-ED2DD30984EE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A6A53C0D-155F-4578-BE83-896D177323F6}" type="sibTrans" cxnId="{74986F5B-72E5-44CF-B039-ED2DD30984EE}">
      <dgm:prSet/>
      <dgm:spPr/>
      <dgm:t>
        <a:bodyPr/>
        <a:lstStyle/>
        <a:p>
          <a:endParaRPr lang="en-US"/>
        </a:p>
      </dgm:t>
    </dgm:pt>
    <dgm:pt modelId="{889BEEB1-5318-45C8-9483-A57254B44364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উপাধি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-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সিদ্দিক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আতিক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526BFB0-EAF9-4170-9366-08BC4A06012B}" type="parTrans" cxnId="{1FEA5BBC-7541-4905-874A-FC1180CD184D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5AAED8CD-554A-403E-804C-819F79C8226E}" type="sibTrans" cxnId="{1FEA5BBC-7541-4905-874A-FC1180CD184D}">
      <dgm:prSet/>
      <dgm:spPr/>
      <dgm:t>
        <a:bodyPr/>
        <a:lstStyle/>
        <a:p>
          <a:endParaRPr lang="en-US"/>
        </a:p>
      </dgm:t>
    </dgm:pt>
    <dgm:pt modelId="{81CD0391-30D4-4131-82D9-9C1A43862AB2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মহানবির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একনিষ্ঠ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বন্ধু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557B1AF-9340-45B4-AA57-54FBCBC6CE00}" type="parTrans" cxnId="{53976708-16F9-4A47-8A9E-760F2419D719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A605BCAA-8ACD-40A4-BED2-FEBFB7AC27D7}" type="sibTrans" cxnId="{53976708-16F9-4A47-8A9E-760F2419D719}">
      <dgm:prSet/>
      <dgm:spPr/>
      <dgm:t>
        <a:bodyPr/>
        <a:lstStyle/>
        <a:p>
          <a:endParaRPr lang="en-US"/>
        </a:p>
      </dgm:t>
    </dgm:pt>
    <dgm:pt modelId="{BF65CF6C-CA6B-4131-BDCE-24FA89F12618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বয়স্কদের মধ্যে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প্রথম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মুসলমান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22698BD-5219-4752-A860-E03697377983}" type="parTrans" cxnId="{702C5608-5D64-4067-86C2-7BCEB96A0AA4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B719055E-1C92-437B-8F8D-F1410DF9DD57}" type="sibTrans" cxnId="{702C5608-5D64-4067-86C2-7BCEB96A0AA4}">
      <dgm:prSet/>
      <dgm:spPr/>
      <dgm:t>
        <a:bodyPr/>
        <a:lstStyle/>
        <a:p>
          <a:endParaRPr lang="en-US"/>
        </a:p>
      </dgm:t>
    </dgm:pt>
    <dgm:pt modelId="{411B4002-DC5C-4AEF-8974-2154B6AEF1D5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মিরাজের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ঘটনা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সর্ব প্রথম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বিশ্বাস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4522457-F703-4F73-A1AE-C3D66D817DE8}" type="parTrans" cxnId="{EE434874-286D-45D0-8F12-7F705D8A0412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7F4A6744-AE1F-4431-B043-B43A26BF6A09}" type="sibTrans" cxnId="{EE434874-286D-45D0-8F12-7F705D8A0412}">
      <dgm:prSet/>
      <dgm:spPr/>
      <dgm:t>
        <a:bodyPr/>
        <a:lstStyle/>
        <a:p>
          <a:endParaRPr lang="en-US"/>
        </a:p>
      </dgm:t>
    </dgm:pt>
    <dgm:pt modelId="{6527E3D5-CD8F-4082-B545-C3FE3D0762EC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হিযরতে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মহানবির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সঙ্গি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E070DAE-56D7-4982-8A8D-9DE848F5021D}" type="parTrans" cxnId="{BB7189C2-DCC5-4CBC-AA37-AF6F37C3979C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816635FA-F6C8-4C44-8CED-6B54CB50BA34}" type="sibTrans" cxnId="{BB7189C2-DCC5-4CBC-AA37-AF6F37C3979C}">
      <dgm:prSet/>
      <dgm:spPr/>
      <dgm:t>
        <a:bodyPr/>
        <a:lstStyle/>
        <a:p>
          <a:endParaRPr lang="en-US"/>
        </a:p>
      </dgm:t>
    </dgm:pt>
    <dgm:pt modelId="{0453D012-5406-42B5-9036-E1B1398AC897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-</a:t>
          </a:r>
          <a:endParaRPr lang="bn-BD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৬৩৪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খ্রিঃ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79C4E05B-65ED-49E0-8611-791D4054F987}" type="parTrans" cxnId="{86D81EEE-7F8E-4EAD-A71B-FD8C5AA8BD4E}">
      <dgm:prSet custT="1"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ECB622BA-ABFB-4833-A9EB-C2C16385EE15}" type="sibTrans" cxnId="{86D81EEE-7F8E-4EAD-A71B-FD8C5AA8BD4E}">
      <dgm:prSet/>
      <dgm:spPr/>
      <dgm:t>
        <a:bodyPr/>
        <a:lstStyle/>
        <a:p>
          <a:endParaRPr lang="en-US"/>
        </a:p>
      </dgm:t>
    </dgm:pt>
    <dgm:pt modelId="{4511A9BB-2E88-4A72-A784-DE1D968A5086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-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আব্দুল্লাহ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52B270D-2D0A-4688-B2BF-72E11F408A77}" type="parTrans" cxnId="{20541457-354C-4C29-A88C-4E674BD62A69}">
      <dgm:prSet/>
      <dgm:spPr/>
      <dgm:t>
        <a:bodyPr/>
        <a:lstStyle/>
        <a:p>
          <a:endParaRPr lang="en-US"/>
        </a:p>
      </dgm:t>
    </dgm:pt>
    <dgm:pt modelId="{E3EAC3C1-8A9F-4182-9476-194962FEC929}" type="sibTrans" cxnId="{20541457-354C-4C29-A88C-4E674BD62A69}">
      <dgm:prSet/>
      <dgm:spPr/>
      <dgm:t>
        <a:bodyPr/>
        <a:lstStyle/>
        <a:p>
          <a:endParaRPr lang="en-US"/>
        </a:p>
      </dgm:t>
    </dgm:pt>
    <dgm:pt modelId="{7573DD14-E3C8-468D-907C-C56D074B7F19}" type="pres">
      <dgm:prSet presAssocID="{52DF8F68-EFEC-4597-A7B5-45C9A19F52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B58DAF-F895-449F-A1D1-1DC3FBCC9ACA}" type="pres">
      <dgm:prSet presAssocID="{FA1FD008-B90B-4A59-AC85-7352573044A1}" presName="centerShape" presStyleLbl="node0" presStyleIdx="0" presStyleCnt="1" custScaleX="207867" custScaleY="149574"/>
      <dgm:spPr/>
      <dgm:t>
        <a:bodyPr/>
        <a:lstStyle/>
        <a:p>
          <a:endParaRPr lang="en-US"/>
        </a:p>
      </dgm:t>
    </dgm:pt>
    <dgm:pt modelId="{3EBE68F6-F7AB-4061-ADDF-55FEEA6CCAD9}" type="pres">
      <dgm:prSet presAssocID="{5782283F-CB9D-4DA5-A22A-090C646356C3}" presName="parTrans" presStyleLbl="sibTrans2D1" presStyleIdx="0" presStyleCnt="10" custScaleX="226921" custLinFactNeighborY="-12062"/>
      <dgm:spPr/>
      <dgm:t>
        <a:bodyPr/>
        <a:lstStyle/>
        <a:p>
          <a:endParaRPr lang="en-US"/>
        </a:p>
      </dgm:t>
    </dgm:pt>
    <dgm:pt modelId="{174CA243-60DC-4F21-A3A8-EB9E71E3418C}" type="pres">
      <dgm:prSet presAssocID="{5782283F-CB9D-4DA5-A22A-090C646356C3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C8CE4F8B-A095-40A5-AF48-14FB0B5880BE}" type="pres">
      <dgm:prSet presAssocID="{23AFC3B0-7017-4309-A9ED-06916EFBE4A5}" presName="node" presStyleLbl="node1" presStyleIdx="0" presStyleCnt="10" custScaleX="190845" custRadScaleRad="83395" custRadScaleInc="12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2CB4A-751A-4A1B-8425-446F28523FAE}" type="pres">
      <dgm:prSet presAssocID="{8277AEE0-F54C-4071-95F3-9A9D109285BF}" presName="parTrans" presStyleLbl="sibTrans2D1" presStyleIdx="1" presStyleCnt="10" custScaleX="199014" custLinFactNeighborX="2153" custLinFactNeighborY="-8365" custRadScaleRad="316240" custRadScaleInc="-2147483648"/>
      <dgm:spPr/>
      <dgm:t>
        <a:bodyPr/>
        <a:lstStyle/>
        <a:p>
          <a:endParaRPr lang="en-US"/>
        </a:p>
      </dgm:t>
    </dgm:pt>
    <dgm:pt modelId="{6854A67D-C361-4F96-B484-DC4D074D178D}" type="pres">
      <dgm:prSet presAssocID="{8277AEE0-F54C-4071-95F3-9A9D109285BF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846AE2E6-834D-448F-BADD-853FAFDDEA9E}" type="pres">
      <dgm:prSet presAssocID="{EB5A5792-22C5-41B0-9AE1-73385BAD2B49}" presName="node" presStyleLbl="node1" presStyleIdx="1" presStyleCnt="10" custScaleX="143302" custRadScaleRad="99601" custRadScaleInc="83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B905A-3F1E-4F6E-A98D-F19F3E3F922A}" type="pres">
      <dgm:prSet presAssocID="{4D255538-1084-499E-8632-49DE153BDCD2}" presName="parTrans" presStyleLbl="sibTrans2D1" presStyleIdx="2" presStyleCnt="10" custScaleX="220727" custLinFactNeighborX="5986" custLinFactNeighborY="1849" custRadScaleRad="211672"/>
      <dgm:spPr/>
      <dgm:t>
        <a:bodyPr/>
        <a:lstStyle/>
        <a:p>
          <a:endParaRPr lang="en-US"/>
        </a:p>
      </dgm:t>
    </dgm:pt>
    <dgm:pt modelId="{CB2E9FD1-6F23-4EE7-BA1F-9368C193FF53}" type="pres">
      <dgm:prSet presAssocID="{4D255538-1084-499E-8632-49DE153BDCD2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053BD0D8-8904-49AF-A777-C013DE252E68}" type="pres">
      <dgm:prSet presAssocID="{FB62923E-52AD-4C47-9F1B-51C02D97843C}" presName="node" presStyleLbl="node1" presStyleIdx="2" presStyleCnt="10" custScaleX="202144" custRadScaleRad="111035" custRadScaleInc="62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2F48F-77B0-4D23-9C83-E708089B28DB}" type="pres">
      <dgm:prSet presAssocID="{652B270D-2D0A-4688-B2BF-72E11F408A77}" presName="parTrans" presStyleLbl="sibTrans2D1" presStyleIdx="3" presStyleCnt="10" custScaleX="172452" custLinFactNeighborX="-13277" custLinFactNeighborY="30290"/>
      <dgm:spPr/>
      <dgm:t>
        <a:bodyPr/>
        <a:lstStyle/>
        <a:p>
          <a:endParaRPr lang="en-US"/>
        </a:p>
      </dgm:t>
    </dgm:pt>
    <dgm:pt modelId="{A484B2F6-DB02-4D90-9007-81315D23D3B0}" type="pres">
      <dgm:prSet presAssocID="{652B270D-2D0A-4688-B2BF-72E11F408A77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FA3F9532-E69C-4CEE-8C73-2087FC63FE78}" type="pres">
      <dgm:prSet presAssocID="{4511A9BB-2E88-4A72-A784-DE1D968A5086}" presName="node" presStyleLbl="node1" presStyleIdx="3" presStyleCnt="10" custScaleX="186125" custRadScaleRad="117679" custRadScaleInc="1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2EE7A-5C29-4D84-A7E7-4DDC6BE99488}" type="pres">
      <dgm:prSet presAssocID="{8526BFB0-EAF9-4170-9366-08BC4A06012B}" presName="parTrans" presStyleLbl="sibTrans2D1" presStyleIdx="4" presStyleCnt="10" custLinFactNeighborX="-52809" custLinFactNeighborY="3786"/>
      <dgm:spPr/>
      <dgm:t>
        <a:bodyPr/>
        <a:lstStyle/>
        <a:p>
          <a:endParaRPr lang="en-US"/>
        </a:p>
      </dgm:t>
    </dgm:pt>
    <dgm:pt modelId="{C095BFE9-883B-42B2-B9DE-A618281C8BAB}" type="pres">
      <dgm:prSet presAssocID="{8526BFB0-EAF9-4170-9366-08BC4A06012B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1BB99F05-15FE-4671-9F8B-9D7907204D99}" type="pres">
      <dgm:prSet presAssocID="{889BEEB1-5318-45C8-9483-A57254B44364}" presName="node" presStyleLbl="node1" presStyleIdx="4" presStyleCnt="10" custScaleX="184389" custScaleY="103938" custRadScaleRad="112874" custRadScaleInc="-47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F7375-54FF-41C5-8252-A6C62B377C07}" type="pres">
      <dgm:prSet presAssocID="{C557B1AF-9340-45B4-AA57-54FBCBC6CE00}" presName="parTrans" presStyleLbl="sibTrans2D1" presStyleIdx="5" presStyleCnt="10" custScaleX="208221"/>
      <dgm:spPr/>
      <dgm:t>
        <a:bodyPr/>
        <a:lstStyle/>
        <a:p>
          <a:endParaRPr lang="en-US"/>
        </a:p>
      </dgm:t>
    </dgm:pt>
    <dgm:pt modelId="{62864C9A-C45F-4F2A-956A-AF43E18F7122}" type="pres">
      <dgm:prSet presAssocID="{C557B1AF-9340-45B4-AA57-54FBCBC6CE00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1EE1AD9E-87D9-4661-B861-310CB25D64AA}" type="pres">
      <dgm:prSet presAssocID="{81CD0391-30D4-4131-82D9-9C1A43862AB2}" presName="node" presStyleLbl="node1" presStyleIdx="5" presStyleCnt="10" custScaleX="166701" custRadScaleRad="89273" custRadScaleInc="-17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CBBD3-FB27-48BC-9291-E46AEEDBFD68}" type="pres">
      <dgm:prSet presAssocID="{D22698BD-5219-4752-A860-E03697377983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AA04AD51-EBE7-43F4-A06E-B0A486B9723C}" type="pres">
      <dgm:prSet presAssocID="{D22698BD-5219-4752-A860-E03697377983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0661DD98-0E1F-4A9B-9229-E2D078BA2923}" type="pres">
      <dgm:prSet presAssocID="{BF65CF6C-CA6B-4131-BDCE-24FA89F12618}" presName="node" presStyleLbl="node1" presStyleIdx="6" presStyleCnt="10" custScaleX="228764" custRadScaleRad="102782" custRadScaleInc="94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576FA-8614-495D-ADB0-53F00380AC0C}" type="pres">
      <dgm:prSet presAssocID="{54522457-F703-4F73-A1AE-C3D66D817DE8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590BC8FB-C9E7-47F4-8E1F-32A15B573A9B}" type="pres">
      <dgm:prSet presAssocID="{54522457-F703-4F73-A1AE-C3D66D817DE8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9B76B978-76EA-40BE-9494-3D84B7E0A642}" type="pres">
      <dgm:prSet presAssocID="{411B4002-DC5C-4AEF-8974-2154B6AEF1D5}" presName="node" presStyleLbl="node1" presStyleIdx="7" presStyleCnt="10" custScaleX="194027" custRadScaleRad="119064" custRadScaleInc="60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B1273-2FA4-44EC-BEE7-F4AB858AD7E8}" type="pres">
      <dgm:prSet presAssocID="{4E070DAE-56D7-4982-8A8D-9DE848F5021D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ACFFEFEC-8EC9-4F3A-BA71-C543DF2246D7}" type="pres">
      <dgm:prSet presAssocID="{4E070DAE-56D7-4982-8A8D-9DE848F5021D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E65CD0F3-7515-4A59-833D-356368F14E8B}" type="pres">
      <dgm:prSet presAssocID="{6527E3D5-CD8F-4082-B545-C3FE3D0762EC}" presName="node" presStyleLbl="node1" presStyleIdx="8" presStyleCnt="10" custScaleX="210371" custRadScaleRad="138290" custRadScaleInc="-17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C0E19-64CF-4715-B57D-4DC8A598BE2C}" type="pres">
      <dgm:prSet presAssocID="{79C4E05B-65ED-49E0-8611-791D4054F987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1C3EA0DA-2B4C-4FFF-9E00-9383601D3823}" type="pres">
      <dgm:prSet presAssocID="{79C4E05B-65ED-49E0-8611-791D4054F987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4116B5F1-F500-4786-87FB-227E7C8D5673}" type="pres">
      <dgm:prSet presAssocID="{0453D012-5406-42B5-9036-E1B1398AC897}" presName="node" presStyleLbl="node1" presStyleIdx="9" presStyleCnt="10" custScaleX="166875" custRadScaleRad="116207" custRadScaleInc="-50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C5608-5D64-4067-86C2-7BCEB96A0AA4}" srcId="{FA1FD008-B90B-4A59-AC85-7352573044A1}" destId="{BF65CF6C-CA6B-4131-BDCE-24FA89F12618}" srcOrd="6" destOrd="0" parTransId="{D22698BD-5219-4752-A860-E03697377983}" sibTransId="{B719055E-1C92-437B-8F8D-F1410DF9DD57}"/>
    <dgm:cxn modelId="{6F2B3E65-4078-4104-8E42-9CF26EC5532A}" type="presOf" srcId="{52DF8F68-EFEC-4597-A7B5-45C9A19F526E}" destId="{7573DD14-E3C8-468D-907C-C56D074B7F19}" srcOrd="0" destOrd="0" presId="urn:microsoft.com/office/officeart/2005/8/layout/radial5"/>
    <dgm:cxn modelId="{74A94135-405C-4480-B603-19222486D0A7}" type="presOf" srcId="{411B4002-DC5C-4AEF-8974-2154B6AEF1D5}" destId="{9B76B978-76EA-40BE-9494-3D84B7E0A642}" srcOrd="0" destOrd="0" presId="urn:microsoft.com/office/officeart/2005/8/layout/radial5"/>
    <dgm:cxn modelId="{36FC61D7-6D87-42F3-A820-ED2082536732}" srcId="{FA1FD008-B90B-4A59-AC85-7352573044A1}" destId="{23AFC3B0-7017-4309-A9ED-06916EFBE4A5}" srcOrd="0" destOrd="0" parTransId="{5782283F-CB9D-4DA5-A22A-090C646356C3}" sibTransId="{8E6BAF16-0251-4DD7-8C96-106F94FBB38F}"/>
    <dgm:cxn modelId="{3CCEADD7-F463-4E4C-B60A-040EED0250B3}" type="presOf" srcId="{8526BFB0-EAF9-4170-9366-08BC4A06012B}" destId="{FB52EE7A-5C29-4D84-A7E7-4DDC6BE99488}" srcOrd="0" destOrd="0" presId="urn:microsoft.com/office/officeart/2005/8/layout/radial5"/>
    <dgm:cxn modelId="{1FEA5BBC-7541-4905-874A-FC1180CD184D}" srcId="{FA1FD008-B90B-4A59-AC85-7352573044A1}" destId="{889BEEB1-5318-45C8-9483-A57254B44364}" srcOrd="4" destOrd="0" parTransId="{8526BFB0-EAF9-4170-9366-08BC4A06012B}" sibTransId="{5AAED8CD-554A-403E-804C-819F79C8226E}"/>
    <dgm:cxn modelId="{20541457-354C-4C29-A88C-4E674BD62A69}" srcId="{FA1FD008-B90B-4A59-AC85-7352573044A1}" destId="{4511A9BB-2E88-4A72-A784-DE1D968A5086}" srcOrd="3" destOrd="0" parTransId="{652B270D-2D0A-4688-B2BF-72E11F408A77}" sibTransId="{E3EAC3C1-8A9F-4182-9476-194962FEC929}"/>
    <dgm:cxn modelId="{53976708-16F9-4A47-8A9E-760F2419D719}" srcId="{FA1FD008-B90B-4A59-AC85-7352573044A1}" destId="{81CD0391-30D4-4131-82D9-9C1A43862AB2}" srcOrd="5" destOrd="0" parTransId="{C557B1AF-9340-45B4-AA57-54FBCBC6CE00}" sibTransId="{A605BCAA-8ACD-40A4-BED2-FEBFB7AC27D7}"/>
    <dgm:cxn modelId="{B3FC7BE2-EA5E-4684-8A68-9F5002FA86CD}" type="presOf" srcId="{4E070DAE-56D7-4982-8A8D-9DE848F5021D}" destId="{ACFFEFEC-8EC9-4F3A-BA71-C543DF2246D7}" srcOrd="1" destOrd="0" presId="urn:microsoft.com/office/officeart/2005/8/layout/radial5"/>
    <dgm:cxn modelId="{A4CC4F5A-5EE7-4863-BE3C-665530A64859}" type="presOf" srcId="{FA1FD008-B90B-4A59-AC85-7352573044A1}" destId="{4CB58DAF-F895-449F-A1D1-1DC3FBCC9ACA}" srcOrd="0" destOrd="0" presId="urn:microsoft.com/office/officeart/2005/8/layout/radial5"/>
    <dgm:cxn modelId="{DFD1E5D5-25B5-4EA3-992C-D8BE9B0F96A7}" type="presOf" srcId="{D22698BD-5219-4752-A860-E03697377983}" destId="{AA04AD51-EBE7-43F4-A06E-B0A486B9723C}" srcOrd="1" destOrd="0" presId="urn:microsoft.com/office/officeart/2005/8/layout/radial5"/>
    <dgm:cxn modelId="{3E10B3F8-96FE-4C54-B9B6-42EE0B78E3A9}" type="presOf" srcId="{4E070DAE-56D7-4982-8A8D-9DE848F5021D}" destId="{F6DB1273-2FA4-44EC-BEE7-F4AB858AD7E8}" srcOrd="0" destOrd="0" presId="urn:microsoft.com/office/officeart/2005/8/layout/radial5"/>
    <dgm:cxn modelId="{317FB5A8-CBB3-440F-9C0B-79EF0114C6CF}" type="presOf" srcId="{C557B1AF-9340-45B4-AA57-54FBCBC6CE00}" destId="{56CF7375-54FF-41C5-8252-A6C62B377C07}" srcOrd="0" destOrd="0" presId="urn:microsoft.com/office/officeart/2005/8/layout/radial5"/>
    <dgm:cxn modelId="{AA491CA9-1BE8-4D84-AC48-CFFFFEA2E7BF}" type="presOf" srcId="{FB62923E-52AD-4C47-9F1B-51C02D97843C}" destId="{053BD0D8-8904-49AF-A777-C013DE252E68}" srcOrd="0" destOrd="0" presId="urn:microsoft.com/office/officeart/2005/8/layout/radial5"/>
    <dgm:cxn modelId="{D33AB5AC-9D00-45E5-97CC-F57A208E7B0E}" type="presOf" srcId="{0453D012-5406-42B5-9036-E1B1398AC897}" destId="{4116B5F1-F500-4786-87FB-227E7C8D5673}" srcOrd="0" destOrd="0" presId="urn:microsoft.com/office/officeart/2005/8/layout/radial5"/>
    <dgm:cxn modelId="{FAAE81C8-98CE-4498-9045-0BF60C5135D1}" type="presOf" srcId="{6527E3D5-CD8F-4082-B545-C3FE3D0762EC}" destId="{E65CD0F3-7515-4A59-833D-356368F14E8B}" srcOrd="0" destOrd="0" presId="urn:microsoft.com/office/officeart/2005/8/layout/radial5"/>
    <dgm:cxn modelId="{3C3CE5DA-4B05-4B84-A8B7-51C3138DEF85}" type="presOf" srcId="{4D255538-1084-499E-8632-49DE153BDCD2}" destId="{4C0B905A-3F1E-4F6E-A98D-F19F3E3F922A}" srcOrd="0" destOrd="0" presId="urn:microsoft.com/office/officeart/2005/8/layout/radial5"/>
    <dgm:cxn modelId="{B79066B4-0B97-4CF9-9A7E-505D32624DF8}" srcId="{52DF8F68-EFEC-4597-A7B5-45C9A19F526E}" destId="{FA1FD008-B90B-4A59-AC85-7352573044A1}" srcOrd="0" destOrd="0" parTransId="{6FB6C760-BCFD-4292-8603-C67B43779812}" sibTransId="{0932E65A-94EB-415C-9428-042AE0791EBD}"/>
    <dgm:cxn modelId="{E3D756C7-9B2B-42F9-81ED-61E2812EF392}" type="presOf" srcId="{79C4E05B-65ED-49E0-8611-791D4054F987}" destId="{29CC0E19-64CF-4715-B57D-4DC8A598BE2C}" srcOrd="0" destOrd="0" presId="urn:microsoft.com/office/officeart/2005/8/layout/radial5"/>
    <dgm:cxn modelId="{BBF1C726-2E14-4DBC-A622-2D1E31681C1B}" type="presOf" srcId="{54522457-F703-4F73-A1AE-C3D66D817DE8}" destId="{F28576FA-8614-495D-ADB0-53F00380AC0C}" srcOrd="0" destOrd="0" presId="urn:microsoft.com/office/officeart/2005/8/layout/radial5"/>
    <dgm:cxn modelId="{89BFC66B-985A-4804-995D-F03226B3D14A}" type="presOf" srcId="{C557B1AF-9340-45B4-AA57-54FBCBC6CE00}" destId="{62864C9A-C45F-4F2A-956A-AF43E18F7122}" srcOrd="1" destOrd="0" presId="urn:microsoft.com/office/officeart/2005/8/layout/radial5"/>
    <dgm:cxn modelId="{BEDE0578-1061-448A-AAF0-A9533263B91F}" type="presOf" srcId="{D22698BD-5219-4752-A860-E03697377983}" destId="{3F0CBBD3-FB27-48BC-9291-E46AEEDBFD68}" srcOrd="0" destOrd="0" presId="urn:microsoft.com/office/officeart/2005/8/layout/radial5"/>
    <dgm:cxn modelId="{86D81EEE-7F8E-4EAD-A71B-FD8C5AA8BD4E}" srcId="{FA1FD008-B90B-4A59-AC85-7352573044A1}" destId="{0453D012-5406-42B5-9036-E1B1398AC897}" srcOrd="9" destOrd="0" parTransId="{79C4E05B-65ED-49E0-8611-791D4054F987}" sibTransId="{ECB622BA-ABFB-4833-A9EB-C2C16385EE15}"/>
    <dgm:cxn modelId="{43DF5863-3FB4-44F4-A946-E330B775D363}" type="presOf" srcId="{8277AEE0-F54C-4071-95F3-9A9D109285BF}" destId="{5D22CB4A-751A-4A1B-8425-446F28523FAE}" srcOrd="0" destOrd="0" presId="urn:microsoft.com/office/officeart/2005/8/layout/radial5"/>
    <dgm:cxn modelId="{705AFB3E-95C2-41C0-9961-C25E1A995805}" type="presOf" srcId="{8277AEE0-F54C-4071-95F3-9A9D109285BF}" destId="{6854A67D-C361-4F96-B484-DC4D074D178D}" srcOrd="1" destOrd="0" presId="urn:microsoft.com/office/officeart/2005/8/layout/radial5"/>
    <dgm:cxn modelId="{825B1E7B-2CED-4D45-9BB2-0A17D10F9D93}" type="presOf" srcId="{54522457-F703-4F73-A1AE-C3D66D817DE8}" destId="{590BC8FB-C9E7-47F4-8E1F-32A15B573A9B}" srcOrd="1" destOrd="0" presId="urn:microsoft.com/office/officeart/2005/8/layout/radial5"/>
    <dgm:cxn modelId="{141717C7-F2B7-4A4F-B62D-0C5D755793E9}" srcId="{FA1FD008-B90B-4A59-AC85-7352573044A1}" destId="{EB5A5792-22C5-41B0-9AE1-73385BAD2B49}" srcOrd="1" destOrd="0" parTransId="{8277AEE0-F54C-4071-95F3-9A9D109285BF}" sibTransId="{6360844B-1596-4BFD-9C7C-1E996B77777F}"/>
    <dgm:cxn modelId="{5566CAED-6C61-408A-851A-AE6959923FDD}" type="presOf" srcId="{5782283F-CB9D-4DA5-A22A-090C646356C3}" destId="{174CA243-60DC-4F21-A3A8-EB9E71E3418C}" srcOrd="1" destOrd="0" presId="urn:microsoft.com/office/officeart/2005/8/layout/radial5"/>
    <dgm:cxn modelId="{BB7189C2-DCC5-4CBC-AA37-AF6F37C3979C}" srcId="{FA1FD008-B90B-4A59-AC85-7352573044A1}" destId="{6527E3D5-CD8F-4082-B545-C3FE3D0762EC}" srcOrd="8" destOrd="0" parTransId="{4E070DAE-56D7-4982-8A8D-9DE848F5021D}" sibTransId="{816635FA-F6C8-4C44-8CED-6B54CB50BA34}"/>
    <dgm:cxn modelId="{C9E0DAFF-4DAC-4162-BC88-1F3D0B000E4C}" type="presOf" srcId="{5782283F-CB9D-4DA5-A22A-090C646356C3}" destId="{3EBE68F6-F7AB-4061-ADDF-55FEEA6CCAD9}" srcOrd="0" destOrd="0" presId="urn:microsoft.com/office/officeart/2005/8/layout/radial5"/>
    <dgm:cxn modelId="{07EBA2A5-0176-4930-930B-105E43B8FE0D}" type="presOf" srcId="{81CD0391-30D4-4131-82D9-9C1A43862AB2}" destId="{1EE1AD9E-87D9-4661-B861-310CB25D64AA}" srcOrd="0" destOrd="0" presId="urn:microsoft.com/office/officeart/2005/8/layout/radial5"/>
    <dgm:cxn modelId="{712EBD52-846B-47AE-8EF2-DAF1544F1AAC}" type="presOf" srcId="{EB5A5792-22C5-41B0-9AE1-73385BAD2B49}" destId="{846AE2E6-834D-448F-BADD-853FAFDDEA9E}" srcOrd="0" destOrd="0" presId="urn:microsoft.com/office/officeart/2005/8/layout/radial5"/>
    <dgm:cxn modelId="{027FD525-835A-46C0-B2BB-D1FC39053B55}" type="presOf" srcId="{79C4E05B-65ED-49E0-8611-791D4054F987}" destId="{1C3EA0DA-2B4C-4FFF-9E00-9383601D3823}" srcOrd="1" destOrd="0" presId="urn:microsoft.com/office/officeart/2005/8/layout/radial5"/>
    <dgm:cxn modelId="{81703867-01D9-4831-8CC1-FFB673261061}" type="presOf" srcId="{4D255538-1084-499E-8632-49DE153BDCD2}" destId="{CB2E9FD1-6F23-4EE7-BA1F-9368C193FF53}" srcOrd="1" destOrd="0" presId="urn:microsoft.com/office/officeart/2005/8/layout/radial5"/>
    <dgm:cxn modelId="{EE434874-286D-45D0-8F12-7F705D8A0412}" srcId="{FA1FD008-B90B-4A59-AC85-7352573044A1}" destId="{411B4002-DC5C-4AEF-8974-2154B6AEF1D5}" srcOrd="7" destOrd="0" parTransId="{54522457-F703-4F73-A1AE-C3D66D817DE8}" sibTransId="{7F4A6744-AE1F-4431-B043-B43A26BF6A09}"/>
    <dgm:cxn modelId="{5F25B5EE-4097-4975-B963-40A05BD9DF06}" type="presOf" srcId="{BF65CF6C-CA6B-4131-BDCE-24FA89F12618}" destId="{0661DD98-0E1F-4A9B-9229-E2D078BA2923}" srcOrd="0" destOrd="0" presId="urn:microsoft.com/office/officeart/2005/8/layout/radial5"/>
    <dgm:cxn modelId="{8C18D7B2-0760-4E23-B638-D0DF54B3C7A9}" type="presOf" srcId="{8526BFB0-EAF9-4170-9366-08BC4A06012B}" destId="{C095BFE9-883B-42B2-B9DE-A618281C8BAB}" srcOrd="1" destOrd="0" presId="urn:microsoft.com/office/officeart/2005/8/layout/radial5"/>
    <dgm:cxn modelId="{DE742A02-D897-4E63-81BC-A6AB473DDDD5}" type="presOf" srcId="{652B270D-2D0A-4688-B2BF-72E11F408A77}" destId="{A484B2F6-DB02-4D90-9007-81315D23D3B0}" srcOrd="1" destOrd="0" presId="urn:microsoft.com/office/officeart/2005/8/layout/radial5"/>
    <dgm:cxn modelId="{74986F5B-72E5-44CF-B039-ED2DD30984EE}" srcId="{FA1FD008-B90B-4A59-AC85-7352573044A1}" destId="{FB62923E-52AD-4C47-9F1B-51C02D97843C}" srcOrd="2" destOrd="0" parTransId="{4D255538-1084-499E-8632-49DE153BDCD2}" sibTransId="{A6A53C0D-155F-4578-BE83-896D177323F6}"/>
    <dgm:cxn modelId="{7AC63C65-EA72-4E45-B1CB-ADB5E23DBE48}" type="presOf" srcId="{889BEEB1-5318-45C8-9483-A57254B44364}" destId="{1BB99F05-15FE-4671-9F8B-9D7907204D99}" srcOrd="0" destOrd="0" presId="urn:microsoft.com/office/officeart/2005/8/layout/radial5"/>
    <dgm:cxn modelId="{1B59A82F-B60F-413B-AEA6-DDAF698DC20A}" type="presOf" srcId="{23AFC3B0-7017-4309-A9ED-06916EFBE4A5}" destId="{C8CE4F8B-A095-40A5-AF48-14FB0B5880BE}" srcOrd="0" destOrd="0" presId="urn:microsoft.com/office/officeart/2005/8/layout/radial5"/>
    <dgm:cxn modelId="{D7CF4440-E961-49C5-9121-01FC5F6741C2}" type="presOf" srcId="{652B270D-2D0A-4688-B2BF-72E11F408A77}" destId="{9F82F48F-77B0-4D23-9C83-E708089B28DB}" srcOrd="0" destOrd="0" presId="urn:microsoft.com/office/officeart/2005/8/layout/radial5"/>
    <dgm:cxn modelId="{0F92975B-66FB-4860-BBDE-3A9ACE24A8F4}" type="presOf" srcId="{4511A9BB-2E88-4A72-A784-DE1D968A5086}" destId="{FA3F9532-E69C-4CEE-8C73-2087FC63FE78}" srcOrd="0" destOrd="0" presId="urn:microsoft.com/office/officeart/2005/8/layout/radial5"/>
    <dgm:cxn modelId="{93566520-69DD-4734-86F7-4B366C52F2D0}" type="presParOf" srcId="{7573DD14-E3C8-468D-907C-C56D074B7F19}" destId="{4CB58DAF-F895-449F-A1D1-1DC3FBCC9ACA}" srcOrd="0" destOrd="0" presId="urn:microsoft.com/office/officeart/2005/8/layout/radial5"/>
    <dgm:cxn modelId="{45153C7E-1DFB-44FE-91E7-A6EEB195D0A3}" type="presParOf" srcId="{7573DD14-E3C8-468D-907C-C56D074B7F19}" destId="{3EBE68F6-F7AB-4061-ADDF-55FEEA6CCAD9}" srcOrd="1" destOrd="0" presId="urn:microsoft.com/office/officeart/2005/8/layout/radial5"/>
    <dgm:cxn modelId="{FFFE2DE9-B534-400A-A10A-21DBC8FBD3BE}" type="presParOf" srcId="{3EBE68F6-F7AB-4061-ADDF-55FEEA6CCAD9}" destId="{174CA243-60DC-4F21-A3A8-EB9E71E3418C}" srcOrd="0" destOrd="0" presId="urn:microsoft.com/office/officeart/2005/8/layout/radial5"/>
    <dgm:cxn modelId="{9A0F21B5-6FA1-44CA-8DE5-E988B8D0F02D}" type="presParOf" srcId="{7573DD14-E3C8-468D-907C-C56D074B7F19}" destId="{C8CE4F8B-A095-40A5-AF48-14FB0B5880BE}" srcOrd="2" destOrd="0" presId="urn:microsoft.com/office/officeart/2005/8/layout/radial5"/>
    <dgm:cxn modelId="{EF74ED59-58E6-4B85-92C9-86E5BF027328}" type="presParOf" srcId="{7573DD14-E3C8-468D-907C-C56D074B7F19}" destId="{5D22CB4A-751A-4A1B-8425-446F28523FAE}" srcOrd="3" destOrd="0" presId="urn:microsoft.com/office/officeart/2005/8/layout/radial5"/>
    <dgm:cxn modelId="{E6A74571-1926-4F25-A89F-546A9AFECB4A}" type="presParOf" srcId="{5D22CB4A-751A-4A1B-8425-446F28523FAE}" destId="{6854A67D-C361-4F96-B484-DC4D074D178D}" srcOrd="0" destOrd="0" presId="urn:microsoft.com/office/officeart/2005/8/layout/radial5"/>
    <dgm:cxn modelId="{B068C6CA-AACD-4703-A56A-8337F5EB3BCA}" type="presParOf" srcId="{7573DD14-E3C8-468D-907C-C56D074B7F19}" destId="{846AE2E6-834D-448F-BADD-853FAFDDEA9E}" srcOrd="4" destOrd="0" presId="urn:microsoft.com/office/officeart/2005/8/layout/radial5"/>
    <dgm:cxn modelId="{5DBFA01A-BC9C-459E-872D-2A7004C0E1E9}" type="presParOf" srcId="{7573DD14-E3C8-468D-907C-C56D074B7F19}" destId="{4C0B905A-3F1E-4F6E-A98D-F19F3E3F922A}" srcOrd="5" destOrd="0" presId="urn:microsoft.com/office/officeart/2005/8/layout/radial5"/>
    <dgm:cxn modelId="{F1ADD22F-ECA2-4A8C-86B5-ADCB5CF9B572}" type="presParOf" srcId="{4C0B905A-3F1E-4F6E-A98D-F19F3E3F922A}" destId="{CB2E9FD1-6F23-4EE7-BA1F-9368C193FF53}" srcOrd="0" destOrd="0" presId="urn:microsoft.com/office/officeart/2005/8/layout/radial5"/>
    <dgm:cxn modelId="{4714CE9C-90EC-43A6-AA9E-8E2611BF9A53}" type="presParOf" srcId="{7573DD14-E3C8-468D-907C-C56D074B7F19}" destId="{053BD0D8-8904-49AF-A777-C013DE252E68}" srcOrd="6" destOrd="0" presId="urn:microsoft.com/office/officeart/2005/8/layout/radial5"/>
    <dgm:cxn modelId="{5C0BE063-5608-4EBF-8BB2-17B88B149B61}" type="presParOf" srcId="{7573DD14-E3C8-468D-907C-C56D074B7F19}" destId="{9F82F48F-77B0-4D23-9C83-E708089B28DB}" srcOrd="7" destOrd="0" presId="urn:microsoft.com/office/officeart/2005/8/layout/radial5"/>
    <dgm:cxn modelId="{AA770387-C578-49D3-9603-A5187FD4334E}" type="presParOf" srcId="{9F82F48F-77B0-4D23-9C83-E708089B28DB}" destId="{A484B2F6-DB02-4D90-9007-81315D23D3B0}" srcOrd="0" destOrd="0" presId="urn:microsoft.com/office/officeart/2005/8/layout/radial5"/>
    <dgm:cxn modelId="{7CF06A58-0FA7-4B53-8F5C-2BFB04DCAF86}" type="presParOf" srcId="{7573DD14-E3C8-468D-907C-C56D074B7F19}" destId="{FA3F9532-E69C-4CEE-8C73-2087FC63FE78}" srcOrd="8" destOrd="0" presId="urn:microsoft.com/office/officeart/2005/8/layout/radial5"/>
    <dgm:cxn modelId="{4BA48338-459B-4508-A90A-9A7D7488EF69}" type="presParOf" srcId="{7573DD14-E3C8-468D-907C-C56D074B7F19}" destId="{FB52EE7A-5C29-4D84-A7E7-4DDC6BE99488}" srcOrd="9" destOrd="0" presId="urn:microsoft.com/office/officeart/2005/8/layout/radial5"/>
    <dgm:cxn modelId="{00C1F0FC-B7D0-4613-B950-27ED32FAD5F4}" type="presParOf" srcId="{FB52EE7A-5C29-4D84-A7E7-4DDC6BE99488}" destId="{C095BFE9-883B-42B2-B9DE-A618281C8BAB}" srcOrd="0" destOrd="0" presId="urn:microsoft.com/office/officeart/2005/8/layout/radial5"/>
    <dgm:cxn modelId="{6257B2CB-C7B4-471D-9B7C-6D80CD4501DD}" type="presParOf" srcId="{7573DD14-E3C8-468D-907C-C56D074B7F19}" destId="{1BB99F05-15FE-4671-9F8B-9D7907204D99}" srcOrd="10" destOrd="0" presId="urn:microsoft.com/office/officeart/2005/8/layout/radial5"/>
    <dgm:cxn modelId="{38A3DF5F-D422-420A-8BF9-9A5F66EBC9DB}" type="presParOf" srcId="{7573DD14-E3C8-468D-907C-C56D074B7F19}" destId="{56CF7375-54FF-41C5-8252-A6C62B377C07}" srcOrd="11" destOrd="0" presId="urn:microsoft.com/office/officeart/2005/8/layout/radial5"/>
    <dgm:cxn modelId="{CC5A890A-2A43-4969-85EC-1E0E81A4B978}" type="presParOf" srcId="{56CF7375-54FF-41C5-8252-A6C62B377C07}" destId="{62864C9A-C45F-4F2A-956A-AF43E18F7122}" srcOrd="0" destOrd="0" presId="urn:microsoft.com/office/officeart/2005/8/layout/radial5"/>
    <dgm:cxn modelId="{CA4F483D-DD9B-477B-99FA-C2C6B20AC778}" type="presParOf" srcId="{7573DD14-E3C8-468D-907C-C56D074B7F19}" destId="{1EE1AD9E-87D9-4661-B861-310CB25D64AA}" srcOrd="12" destOrd="0" presId="urn:microsoft.com/office/officeart/2005/8/layout/radial5"/>
    <dgm:cxn modelId="{B246219F-F9BB-4D43-A704-F5E04DAD3E61}" type="presParOf" srcId="{7573DD14-E3C8-468D-907C-C56D074B7F19}" destId="{3F0CBBD3-FB27-48BC-9291-E46AEEDBFD68}" srcOrd="13" destOrd="0" presId="urn:microsoft.com/office/officeart/2005/8/layout/radial5"/>
    <dgm:cxn modelId="{19AAEDAB-1DFC-4B64-99C0-60284AE0B3D1}" type="presParOf" srcId="{3F0CBBD3-FB27-48BC-9291-E46AEEDBFD68}" destId="{AA04AD51-EBE7-43F4-A06E-B0A486B9723C}" srcOrd="0" destOrd="0" presId="urn:microsoft.com/office/officeart/2005/8/layout/radial5"/>
    <dgm:cxn modelId="{F1D9CB43-9011-40B7-AD74-88FEAD12ECAF}" type="presParOf" srcId="{7573DD14-E3C8-468D-907C-C56D074B7F19}" destId="{0661DD98-0E1F-4A9B-9229-E2D078BA2923}" srcOrd="14" destOrd="0" presId="urn:microsoft.com/office/officeart/2005/8/layout/radial5"/>
    <dgm:cxn modelId="{EDA2EB9D-6E62-4A41-BD95-14CA9AFB09F2}" type="presParOf" srcId="{7573DD14-E3C8-468D-907C-C56D074B7F19}" destId="{F28576FA-8614-495D-ADB0-53F00380AC0C}" srcOrd="15" destOrd="0" presId="urn:microsoft.com/office/officeart/2005/8/layout/radial5"/>
    <dgm:cxn modelId="{A79F348D-323F-4348-A046-0127B196312B}" type="presParOf" srcId="{F28576FA-8614-495D-ADB0-53F00380AC0C}" destId="{590BC8FB-C9E7-47F4-8E1F-32A15B573A9B}" srcOrd="0" destOrd="0" presId="urn:microsoft.com/office/officeart/2005/8/layout/radial5"/>
    <dgm:cxn modelId="{D7B47D47-749E-4725-9826-793F7BF68C3F}" type="presParOf" srcId="{7573DD14-E3C8-468D-907C-C56D074B7F19}" destId="{9B76B978-76EA-40BE-9494-3D84B7E0A642}" srcOrd="16" destOrd="0" presId="urn:microsoft.com/office/officeart/2005/8/layout/radial5"/>
    <dgm:cxn modelId="{8A07EF42-4FCD-4AB8-893E-06EEB87DD2F6}" type="presParOf" srcId="{7573DD14-E3C8-468D-907C-C56D074B7F19}" destId="{F6DB1273-2FA4-44EC-BEE7-F4AB858AD7E8}" srcOrd="17" destOrd="0" presId="urn:microsoft.com/office/officeart/2005/8/layout/radial5"/>
    <dgm:cxn modelId="{FC148567-16BF-4CC2-97A8-2D75A8EB8358}" type="presParOf" srcId="{F6DB1273-2FA4-44EC-BEE7-F4AB858AD7E8}" destId="{ACFFEFEC-8EC9-4F3A-BA71-C543DF2246D7}" srcOrd="0" destOrd="0" presId="urn:microsoft.com/office/officeart/2005/8/layout/radial5"/>
    <dgm:cxn modelId="{8CC378E5-9E85-4411-82EB-2D0D9EE566D3}" type="presParOf" srcId="{7573DD14-E3C8-468D-907C-C56D074B7F19}" destId="{E65CD0F3-7515-4A59-833D-356368F14E8B}" srcOrd="18" destOrd="0" presId="urn:microsoft.com/office/officeart/2005/8/layout/radial5"/>
    <dgm:cxn modelId="{D8475A78-C4E9-44D5-90FD-D64C1A2B56A8}" type="presParOf" srcId="{7573DD14-E3C8-468D-907C-C56D074B7F19}" destId="{29CC0E19-64CF-4715-B57D-4DC8A598BE2C}" srcOrd="19" destOrd="0" presId="urn:microsoft.com/office/officeart/2005/8/layout/radial5"/>
    <dgm:cxn modelId="{030B0F07-9B55-4C0E-879A-6BABBF24CBEA}" type="presParOf" srcId="{29CC0E19-64CF-4715-B57D-4DC8A598BE2C}" destId="{1C3EA0DA-2B4C-4FFF-9E00-9383601D3823}" srcOrd="0" destOrd="0" presId="urn:microsoft.com/office/officeart/2005/8/layout/radial5"/>
    <dgm:cxn modelId="{94D1AEE2-9205-4596-A2DA-3DF13FC1EEFC}" type="presParOf" srcId="{7573DD14-E3C8-468D-907C-C56D074B7F19}" destId="{4116B5F1-F500-4786-87FB-227E7C8D5673}" srcOrd="2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AEC16-BD37-48BF-AEFD-2A47509FC3E5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B0502-B3FE-41A0-A79E-4AE85942E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55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769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941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327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79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67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7195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baseline="0" smtClean="0"/>
              <a:t>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407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0781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B0502-B3FE-41A0-A79E-4AE85942EAC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95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624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733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456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029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62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865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99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134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18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48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13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36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257D3-90C8-47CA-9396-C14881D5DC9E}" type="datetimeFigureOut">
              <a:rPr lang="en-US" smtClean="0"/>
              <a:pPr/>
              <a:t>19/1/2020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643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almahdia945@gmail.com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32-Point Star 16"/>
          <p:cNvSpPr/>
          <p:nvPr/>
        </p:nvSpPr>
        <p:spPr>
          <a:xfrm rot="837901">
            <a:off x="537251" y="537411"/>
            <a:ext cx="2819400" cy="26670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9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32-Point Star 17"/>
          <p:cNvSpPr/>
          <p:nvPr/>
        </p:nvSpPr>
        <p:spPr>
          <a:xfrm>
            <a:off x="2590800" y="1633780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32-Point Star 18"/>
          <p:cNvSpPr/>
          <p:nvPr/>
        </p:nvSpPr>
        <p:spPr>
          <a:xfrm>
            <a:off x="4391025" y="2852980"/>
            <a:ext cx="2819400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32-Point Star 19"/>
          <p:cNvSpPr/>
          <p:nvPr/>
        </p:nvSpPr>
        <p:spPr>
          <a:xfrm>
            <a:off x="6143625" y="4114800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0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আসসালামু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আলাইকুম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539648">
            <a:off x="3363064" y="838751"/>
            <a:ext cx="4087507" cy="2034126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28371">
            <a:off x="1415956" y="4529285"/>
            <a:ext cx="3352800" cy="14478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তোমরা কেমন আছো 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6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259988-frame-border-design-vector-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4267200"/>
            <a:ext cx="6629400" cy="1600200"/>
          </a:xfrm>
          <a:prstGeom prst="rect">
            <a:avLst/>
          </a:prstGeom>
          <a:noFill/>
          <a:ln w="5715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ভণ্ড নবীর আবির্ভাব  </a:t>
            </a:r>
          </a:p>
          <a:p>
            <a:pPr marL="742950" indent="-742950">
              <a:buFont typeface="+mj-lt"/>
              <a:buAutoNum type="arabicPeriod"/>
            </a:pP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যাকাত অস্বীকার কারী </a:t>
            </a:r>
          </a:p>
          <a:p>
            <a:pPr marL="742950" indent="-742950">
              <a:buFont typeface="+mj-lt"/>
              <a:buAutoNum type="arabicPeriod"/>
            </a:pP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মুরতাদ তথা ইসলাম ত্যাগ কারীদের  তান্ডব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733800"/>
            <a:ext cx="6324600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খিলাফতকালীন সমস্যাসমূহ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609600"/>
            <a:ext cx="3275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খিলাফত গ্রহন </a:t>
            </a:r>
            <a:endParaRPr lang="en-US" sz="5400" dirty="0"/>
          </a:p>
        </p:txBody>
      </p:sp>
      <p:sp>
        <p:nvSpPr>
          <p:cNvPr id="7" name="Flowchart: Punched Tape 6"/>
          <p:cNvSpPr/>
          <p:nvPr/>
        </p:nvSpPr>
        <p:spPr>
          <a:xfrm>
            <a:off x="1066800" y="1600200"/>
            <a:ext cx="6934200" cy="1828800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রাসুল (সাঃ) এর ইন্তিকালের পর মুসলিম জাহানের প্রথম খলিফা নির্বাচিত হন হযরত আবু বকর (রাঃ)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6" y="270244"/>
            <a:ext cx="8596058" cy="6435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6446" y="522704"/>
            <a:ext cx="275715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920" y="5388114"/>
            <a:ext cx="815847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আবু বকর (রাঃ)এর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 কর 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2868768" y="1671339"/>
            <a:ext cx="38862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216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421cc6babae2fdd7e2946bca51ac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90800" y="304800"/>
            <a:ext cx="3733800" cy="838200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অবদান সমূহ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1" y="1371600"/>
            <a:ext cx="8305799" cy="452596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q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সমূদয় সম্পদ আল্লাহর রাস্তায় ব্যয়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খলিফা নির্বাচিত হওয়ার পর জাতির উদ্দেশ্য অঙ্গীকার মূলক ভাষণ প্রদান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অবিশ্যম্ভাবী সমূহ বিপদ থেকে রাষ্ট্রকে রক্ষা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প্রশাসনিক কাজে  স্বচ্ছতা ও জবাবদীহিতা প্রতিষ্ঠা 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5030450"/>
            <a:ext cx="81534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bn-BD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হযরত আবু বকর  (রা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ত্রানকর্তা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457200"/>
            <a:ext cx="3429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r\IMG_4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0198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green-vector-border-design-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78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0673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371600"/>
            <a:ext cx="7848600" cy="434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খোলাফায়ে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রাশেদিন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কাদেরকে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হযরত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বকর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সিদ্দিক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হযরত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বকর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সলামের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ত্রানকর্তা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বলা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?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‘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হযরত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বকর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ছিলেন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মহানবি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সবচেয়ে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ঘনিষ্ট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বন্ধূ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’ এ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কথা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কিভাবে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প্রমাণ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‘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হযরত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বকর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ছিলেন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ইসলামের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সবচেয়ে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বড়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সাহায্যকারী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’ এ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উক্তির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স্বপক্ষে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যুক্তি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দাও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381000"/>
            <a:ext cx="3733800" cy="13716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04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0"/>
            <a:ext cx="212109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বহু নির্বাচনী অভিক্ষা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533400"/>
            <a:ext cx="86868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হযরত আবু বকর (রাঃ) কত খ্রিষ্টাব্দে জন্মগ্রহন করেন ?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৫৭০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 ৫৭৩            (গ) ৫৭৬                 (ঘ) ৫৭৮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371600"/>
            <a:ext cx="8686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কোন যুদ্ধে আবু বকর (রাঃ) তার সমস্ত সম্পত্তি দান করেন ?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তাবুক                    (খ) খন্দক            (গ) ওহুদ                  (ঘ)  বদর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209800"/>
            <a:ext cx="8686800" cy="990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জনাব আসাদ সত্য ও ন্যায় প্রতিষ্টার জন্য নিজের সর্বস্ব ব্যয় করলেন । তার মধ্যে কোন খলিফার মিল রয়েছে ? 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আবু বকর (রাঃ)    (খ) উমর (রাঃ)       (গ)  উসমান (রাঃ)       (ঘ) আলি (রাঃ)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3276600"/>
            <a:ext cx="8915400" cy="3352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উদ্দিপকটি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৪ ও ৫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দাওঃ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রাফি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ভদ্র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জনগন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ব্যবসা-বানিজ্যের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রাফির মধ্যে কার আদর্শের প্রতিফলন ঘটেছে ?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 বকর (রাঃ)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খলিফা মামুন         (গ)মুয়াবিয়া (রাঃ)                   (ঘ) আলি (রাঃ) </a:t>
            </a:r>
          </a:p>
          <a:p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৫। উক্ত ব্যক্তির আদর্শ অনুসরন করলে- </a:t>
            </a:r>
          </a:p>
          <a:p>
            <a:pPr marL="514350" indent="-514350">
              <a:buFont typeface="+mj-lt"/>
              <a:buAutoNum type="romanLcPeriod"/>
            </a:pPr>
            <a:r>
              <a:rPr lang="bn-BD" sz="2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দেশ ও জাতিকে বিশৃঙখলার হাত থেকে রক্ষা করা যায় </a:t>
            </a:r>
          </a:p>
          <a:p>
            <a:pPr marL="514350" indent="-514350">
              <a:buFont typeface="+mj-lt"/>
              <a:buAutoNum type="romanLcPeriod"/>
            </a:pPr>
            <a:r>
              <a:rPr lang="bn-BD" sz="2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বিচক্ষনতার সাথে শাসন কাজ পরিচালনা করা যায় </a:t>
            </a:r>
          </a:p>
          <a:p>
            <a:pPr marL="514350" indent="-514350">
              <a:buFont typeface="+mj-lt"/>
              <a:buAutoNum type="romanLcPeriod"/>
            </a:pPr>
            <a:r>
              <a:rPr lang="bn-BD" sz="2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ধনাঢ্য হওয়া যায়  </a:t>
            </a:r>
          </a:p>
          <a:p>
            <a:pPr marL="514350" indent="-514350"/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pPr marL="514350" indent="-514350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(খ)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 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(ঘ)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i,ii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95600" y="914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" y="6324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44958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" y="2895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" y="1752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2819400" y="273844"/>
            <a:ext cx="3055937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305961"/>
            <a:ext cx="83058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SzPct val="80000"/>
            </a:pP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আবু বকর  (রা</a:t>
            </a:r>
            <a:r>
              <a:rPr lang="en-US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কে ইসলামের ত্রাণ কর্তা বলাহয়  কেন ?  বর্ণনা কর ।</a:t>
            </a:r>
          </a:p>
        </p:txBody>
      </p:sp>
      <p:pic>
        <p:nvPicPr>
          <p:cNvPr id="7" name="Picture 6" descr="green-vector-border-design-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50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14461-beautiful-basic-design-border-frame-in-vector-lines-monochr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Nirih Bangali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82000" cy="6234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148147">
            <a:off x="457200" y="1355071"/>
            <a:ext cx="5943600" cy="2150919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fgfhghgjhgjghj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971800"/>
            <a:ext cx="3777574" cy="2710629"/>
          </a:xfrm>
          <a:prstGeom prst="rect">
            <a:avLst/>
          </a:prstGeom>
        </p:spPr>
      </p:pic>
      <p:pic>
        <p:nvPicPr>
          <p:cNvPr id="6" name="Picture 5" descr="gfgfhghgjhgjghj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5800" y="3505200"/>
            <a:ext cx="3451411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04800"/>
            <a:ext cx="5029200" cy="12954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 এ পর্যন্ত 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257800"/>
            <a:ext cx="4572000" cy="1295400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আল্লাহ হাফিজ 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057525" y="188593"/>
            <a:ext cx="2843213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1" y="1110916"/>
            <a:ext cx="4022558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23" y="3164307"/>
            <a:ext cx="4527884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আব্দুল আহাদ </a:t>
            </a:r>
            <a:r>
              <a:rPr lang="bn-B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দক্ষিন সুরমা সিলেট । </a:t>
            </a:r>
          </a:p>
          <a:p>
            <a:pPr algn="ctr"/>
            <a:r>
              <a:rPr lang="bn-BD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মোবাইল-০১৭১৬৭৮৪৭০৪ 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Email-almahdia945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@gmail.com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84454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675" y="1095586"/>
            <a:ext cx="4550862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36264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5222492" y="1447800"/>
            <a:ext cx="3519714" cy="4558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096000" y="2362200"/>
            <a:ext cx="2043332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4" name="Picture 43" descr="gfgfhghgjhgjghj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268828"/>
            <a:ext cx="1122207" cy="1295400"/>
          </a:xfrm>
          <a:prstGeom prst="rect">
            <a:avLst/>
          </a:prstGeom>
        </p:spPr>
      </p:pic>
      <p:pic>
        <p:nvPicPr>
          <p:cNvPr id="45" name="Picture 44" descr="gfgfhghgjhgjghj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828"/>
            <a:ext cx="1292367" cy="1295400"/>
          </a:xfrm>
          <a:prstGeom prst="rect">
            <a:avLst/>
          </a:prstGeom>
        </p:spPr>
      </p:pic>
      <p:pic>
        <p:nvPicPr>
          <p:cNvPr id="30" name="Picture 29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6199"/>
            <a:ext cx="838201" cy="838201"/>
          </a:xfrm>
          <a:prstGeom prst="rect">
            <a:avLst/>
          </a:prstGeom>
        </p:spPr>
      </p:pic>
      <p:pic>
        <p:nvPicPr>
          <p:cNvPr id="31" name="Picture 30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0"/>
            <a:ext cx="838201" cy="838201"/>
          </a:xfrm>
          <a:prstGeom prst="rect">
            <a:avLst/>
          </a:prstGeom>
        </p:spPr>
      </p:pic>
      <p:pic>
        <p:nvPicPr>
          <p:cNvPr id="32" name="Picture 31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0"/>
            <a:ext cx="838201" cy="838201"/>
          </a:xfrm>
          <a:prstGeom prst="rect">
            <a:avLst/>
          </a:prstGeom>
        </p:spPr>
      </p:pic>
      <p:pic>
        <p:nvPicPr>
          <p:cNvPr id="33" name="Picture 32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0"/>
            <a:ext cx="838201" cy="838201"/>
          </a:xfrm>
          <a:prstGeom prst="rect">
            <a:avLst/>
          </a:prstGeom>
        </p:spPr>
      </p:pic>
      <p:pic>
        <p:nvPicPr>
          <p:cNvPr id="34" name="Picture 33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799" y="0"/>
            <a:ext cx="838201" cy="838201"/>
          </a:xfrm>
          <a:prstGeom prst="rect">
            <a:avLst/>
          </a:prstGeom>
        </p:spPr>
      </p:pic>
      <p:pic>
        <p:nvPicPr>
          <p:cNvPr id="35" name="Picture 34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0"/>
            <a:ext cx="838201" cy="838201"/>
          </a:xfrm>
          <a:prstGeom prst="rect">
            <a:avLst/>
          </a:prstGeom>
        </p:spPr>
      </p:pic>
      <p:pic>
        <p:nvPicPr>
          <p:cNvPr id="36" name="Picture 35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6019800"/>
            <a:ext cx="838201" cy="838201"/>
          </a:xfrm>
          <a:prstGeom prst="rect">
            <a:avLst/>
          </a:prstGeom>
        </p:spPr>
      </p:pic>
      <p:pic>
        <p:nvPicPr>
          <p:cNvPr id="37" name="Picture 36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6019799"/>
            <a:ext cx="838201" cy="838201"/>
          </a:xfrm>
          <a:prstGeom prst="rect">
            <a:avLst/>
          </a:prstGeom>
        </p:spPr>
      </p:pic>
      <p:pic>
        <p:nvPicPr>
          <p:cNvPr id="38" name="Picture 37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6019799"/>
            <a:ext cx="838201" cy="838201"/>
          </a:xfrm>
          <a:prstGeom prst="rect">
            <a:avLst/>
          </a:prstGeom>
        </p:spPr>
      </p:pic>
      <p:pic>
        <p:nvPicPr>
          <p:cNvPr id="56" name="Picture 55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6019799"/>
            <a:ext cx="838201" cy="838201"/>
          </a:xfrm>
          <a:prstGeom prst="rect">
            <a:avLst/>
          </a:prstGeom>
        </p:spPr>
      </p:pic>
      <p:pic>
        <p:nvPicPr>
          <p:cNvPr id="57" name="Picture 56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6019799"/>
            <a:ext cx="838201" cy="838201"/>
          </a:xfrm>
          <a:prstGeom prst="rect">
            <a:avLst/>
          </a:prstGeom>
        </p:spPr>
      </p:pic>
      <p:pic>
        <p:nvPicPr>
          <p:cNvPr id="58" name="Picture 57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19799"/>
            <a:ext cx="838201" cy="838201"/>
          </a:xfrm>
          <a:prstGeom prst="rect">
            <a:avLst/>
          </a:prstGeom>
        </p:spPr>
      </p:pic>
      <p:pic>
        <p:nvPicPr>
          <p:cNvPr id="59" name="Picture 58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6019800"/>
            <a:ext cx="838201" cy="838201"/>
          </a:xfrm>
          <a:prstGeom prst="rect">
            <a:avLst/>
          </a:prstGeom>
        </p:spPr>
      </p:pic>
      <p:pic>
        <p:nvPicPr>
          <p:cNvPr id="60" name="Picture 59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799" y="6019799"/>
            <a:ext cx="838201" cy="838201"/>
          </a:xfrm>
          <a:prstGeom prst="rect">
            <a:avLst/>
          </a:prstGeom>
        </p:spPr>
      </p:pic>
      <p:pic>
        <p:nvPicPr>
          <p:cNvPr id="61" name="Picture 60" descr="20181030_1048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1219200"/>
            <a:ext cx="1892808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9603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991600" cy="655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5715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একটু চিন্তা করে বলঃ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572000" y="1066800"/>
            <a:ext cx="1828800" cy="1524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ave 9"/>
          <p:cNvSpPr/>
          <p:nvPr/>
        </p:nvSpPr>
        <p:spPr>
          <a:xfrm>
            <a:off x="228600" y="4191000"/>
            <a:ext cx="8915400" cy="251460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বয়স্কদের মধ্যে সর্বপ্রথম কে  ইসলাম গ্রহন করেছিলেন 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9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8353"/>
            <a:ext cx="381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5929" y="-4377071"/>
            <a:ext cx="381001" cy="913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312" y="2147665"/>
            <a:ext cx="333375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7" name="Picture 8" descr="C:\Users\Computer City\Pictures\119824_3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6831"/>
            <a:ext cx="8465948" cy="6146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59152" y="381000"/>
            <a:ext cx="4485341" cy="914400"/>
          </a:xfrm>
          <a:prstGeom prst="rect">
            <a:avLst/>
          </a:prstGeom>
        </p:spPr>
        <p:txBody>
          <a:bodyPr numCol="1">
            <a:prstTxWarp prst="textWave4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3810000"/>
            <a:ext cx="7772400" cy="2209800"/>
          </a:xfrm>
          <a:prstGeom prst="rect">
            <a:avLst/>
          </a:prstGeom>
        </p:spPr>
        <p:txBody>
          <a:bodyPr numCol="1"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হজরত আবুবকর (রাঃ)  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1981200"/>
            <a:ext cx="48006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  - ০৫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  -   ০৬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পৃষ্ঠা  -১৮২-৮৩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95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200401" y="381000"/>
            <a:ext cx="2438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5800" y="990600"/>
            <a:ext cx="8458200" cy="5410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SzPct val="80000"/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এ পাঠ শেষে শিক্ষার্থীরা............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খোলাফায়ে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রাশেদিনের পরিচয় বলতে পারবে ।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‘হযরত আবু বকর এর পরিচিতি, চরিত্র ও কৃতিত্ব ব্যাখ্যা করতে পারব ।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ইসলামে হযরত আবু বকর এর অবদান সমূহ  বর্ণনা করতে 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‘তার শাসন প্রণালী ও কোরআন সংরক্ষণের বিষয় বিশ্লেষণ করতে পারবে।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" y="76200"/>
            <a:ext cx="9143428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427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421cc6babae2fdd7e2946bca51ac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7200" y="3442585"/>
            <a:ext cx="2981160" cy="1822043"/>
            <a:chOff x="5243" y="1981133"/>
            <a:chExt cx="3359538" cy="2286133"/>
          </a:xfrm>
        </p:grpSpPr>
        <p:sp>
          <p:nvSpPr>
            <p:cNvPr id="29" name="Rounded Rectangle 28"/>
            <p:cNvSpPr/>
            <p:nvPr/>
          </p:nvSpPr>
          <p:spPr>
            <a:xfrm>
              <a:off x="5243" y="1981133"/>
              <a:ext cx="3359538" cy="22861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72202" y="2048092"/>
              <a:ext cx="3225620" cy="2152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তারা হলেন </a:t>
              </a:r>
              <a:endParaRPr lang="en-US" sz="6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86200" y="2133600"/>
            <a:ext cx="4191000" cy="876299"/>
            <a:chOff x="4071063" y="533403"/>
            <a:chExt cx="4310936" cy="876299"/>
          </a:xfrm>
        </p:grpSpPr>
        <p:sp>
          <p:nvSpPr>
            <p:cNvPr id="25" name="Rounded Rectangle 24"/>
            <p:cNvSpPr/>
            <p:nvPr/>
          </p:nvSpPr>
          <p:spPr>
            <a:xfrm>
              <a:off x="4071063" y="533403"/>
              <a:ext cx="4310936" cy="87629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6" name="Rounded Rectangle 8"/>
            <p:cNvSpPr/>
            <p:nvPr/>
          </p:nvSpPr>
          <p:spPr>
            <a:xfrm>
              <a:off x="4096729" y="559069"/>
              <a:ext cx="4259604" cy="824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হযরত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আবু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বকর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রাঃ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6200" y="3200400"/>
            <a:ext cx="4237309" cy="876299"/>
            <a:chOff x="4114805" y="1905004"/>
            <a:chExt cx="4237309" cy="876299"/>
          </a:xfrm>
        </p:grpSpPr>
        <p:sp>
          <p:nvSpPr>
            <p:cNvPr id="21" name="Rounded Rectangle 20"/>
            <p:cNvSpPr/>
            <p:nvPr/>
          </p:nvSpPr>
          <p:spPr>
            <a:xfrm>
              <a:off x="4114805" y="1905004"/>
              <a:ext cx="4237309" cy="87629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2" name="Rounded Rectangle 12"/>
            <p:cNvSpPr/>
            <p:nvPr/>
          </p:nvSpPr>
          <p:spPr>
            <a:xfrm>
              <a:off x="4140471" y="1930670"/>
              <a:ext cx="4185977" cy="824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হযরত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উমর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রাঃ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6201" y="4267200"/>
            <a:ext cx="4267200" cy="753547"/>
            <a:chOff x="4074288" y="3429003"/>
            <a:chExt cx="4307711" cy="753547"/>
          </a:xfrm>
        </p:grpSpPr>
        <p:sp>
          <p:nvSpPr>
            <p:cNvPr id="17" name="Rounded Rectangle 16"/>
            <p:cNvSpPr/>
            <p:nvPr/>
          </p:nvSpPr>
          <p:spPr>
            <a:xfrm>
              <a:off x="4074288" y="3429003"/>
              <a:ext cx="4307711" cy="75354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Rounded Rectangle 16"/>
            <p:cNvSpPr/>
            <p:nvPr/>
          </p:nvSpPr>
          <p:spPr>
            <a:xfrm>
              <a:off x="4096359" y="3451074"/>
              <a:ext cx="4263569" cy="7094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হযরত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উসমান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রাঃ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62400" y="5257800"/>
            <a:ext cx="4137621" cy="762000"/>
            <a:chOff x="4244378" y="4876798"/>
            <a:chExt cx="4137621" cy="976950"/>
          </a:xfrm>
        </p:grpSpPr>
        <p:sp>
          <p:nvSpPr>
            <p:cNvPr id="13" name="Rounded Rectangle 12"/>
            <p:cNvSpPr/>
            <p:nvPr/>
          </p:nvSpPr>
          <p:spPr>
            <a:xfrm>
              <a:off x="4244378" y="4876798"/>
              <a:ext cx="4137621" cy="97695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14" name="Rounded Rectangle 20"/>
            <p:cNvSpPr/>
            <p:nvPr/>
          </p:nvSpPr>
          <p:spPr>
            <a:xfrm>
              <a:off x="4272992" y="4905412"/>
              <a:ext cx="4080393" cy="9197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হযরত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আলি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রাঃ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3352800" y="38100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971800" y="31242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971800" y="46482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048000" y="4648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00400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133600" y="304800"/>
            <a:ext cx="4953000" cy="76200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খোলাফায়ে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রাশেদি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নের পরিচয়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Wave 42"/>
          <p:cNvSpPr/>
          <p:nvPr/>
        </p:nvSpPr>
        <p:spPr>
          <a:xfrm>
            <a:off x="1143000" y="990600"/>
            <a:ext cx="7086600" cy="10668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ইসলামের প্রথম চারজন খলিফাকে বলা খোলাফায়ে রাশেদিন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6" name="Diagram 65"/>
          <p:cNvGraphicFramePr/>
          <p:nvPr/>
        </p:nvGraphicFramePr>
        <p:xfrm>
          <a:off x="228600" y="304800"/>
          <a:ext cx="8686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4CB58DAF-F895-449F-A1D1-1DC3FBCC9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">
                                            <p:graphicEl>
                                              <a:dgm id="{4CB58DAF-F895-449F-A1D1-1DC3FBCC9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3EBE68F6-F7AB-4061-ADDF-55FEEA6CC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6">
                                            <p:graphicEl>
                                              <a:dgm id="{3EBE68F6-F7AB-4061-ADDF-55FEEA6CC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C8CE4F8B-A095-40A5-AF48-14FB0B588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6">
                                            <p:graphicEl>
                                              <a:dgm id="{C8CE4F8B-A095-40A5-AF48-14FB0B588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5D22CB4A-751A-4A1B-8425-446F28523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6">
                                            <p:graphicEl>
                                              <a:dgm id="{5D22CB4A-751A-4A1B-8425-446F28523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846AE2E6-834D-448F-BADD-853FAFDDE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6">
                                            <p:graphicEl>
                                              <a:dgm id="{846AE2E6-834D-448F-BADD-853FAFDDE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4C0B905A-3F1E-4F6E-A98D-F19F3E3F9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6">
                                            <p:graphicEl>
                                              <a:dgm id="{4C0B905A-3F1E-4F6E-A98D-F19F3E3F9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053BD0D8-8904-49AF-A777-C013DE252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6">
                                            <p:graphicEl>
                                              <a:dgm id="{053BD0D8-8904-49AF-A777-C013DE252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9F82F48F-77B0-4D23-9C83-E708089B2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6">
                                            <p:graphicEl>
                                              <a:dgm id="{9F82F48F-77B0-4D23-9C83-E708089B2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FA3F9532-E69C-4CEE-8C73-2087FC63F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6">
                                            <p:graphicEl>
                                              <a:dgm id="{FA3F9532-E69C-4CEE-8C73-2087FC63F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FB52EE7A-5C29-4D84-A7E7-4DDC6BE9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6">
                                            <p:graphicEl>
                                              <a:dgm id="{FB52EE7A-5C29-4D84-A7E7-4DDC6BE9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1BB99F05-15FE-4671-9F8B-9D7907204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6">
                                            <p:graphicEl>
                                              <a:dgm id="{1BB99F05-15FE-4671-9F8B-9D7907204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56CF7375-54FF-41C5-8252-A6C62B377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6">
                                            <p:graphicEl>
                                              <a:dgm id="{56CF7375-54FF-41C5-8252-A6C62B377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1EE1AD9E-87D9-4661-B861-310CB25D6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6">
                                            <p:graphicEl>
                                              <a:dgm id="{1EE1AD9E-87D9-4661-B861-310CB25D6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3F0CBBD3-FB27-48BC-9291-E46AEEDBF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6">
                                            <p:graphicEl>
                                              <a:dgm id="{3F0CBBD3-FB27-48BC-9291-E46AEEDBF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0661DD98-0E1F-4A9B-9229-E2D078BA2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6">
                                            <p:graphicEl>
                                              <a:dgm id="{0661DD98-0E1F-4A9B-9229-E2D078BA2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F28576FA-8614-495D-ADB0-53F00380A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6">
                                            <p:graphicEl>
                                              <a:dgm id="{F28576FA-8614-495D-ADB0-53F00380A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9B76B978-76EA-40BE-9494-3D84B7E0A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6">
                                            <p:graphicEl>
                                              <a:dgm id="{9B76B978-76EA-40BE-9494-3D84B7E0A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F6DB1273-2FA4-44EC-BEE7-F4AB858AD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6">
                                            <p:graphicEl>
                                              <a:dgm id="{F6DB1273-2FA4-44EC-BEE7-F4AB858AD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E65CD0F3-7515-4A59-833D-356368F14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6">
                                            <p:graphicEl>
                                              <a:dgm id="{E65CD0F3-7515-4A59-833D-356368F14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29CC0E19-64CF-4715-B57D-4DC8A598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6">
                                            <p:graphicEl>
                                              <a:dgm id="{29CC0E19-64CF-4715-B57D-4DC8A598B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4116B5F1-F500-4786-87FB-227E7C8D5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6">
                                            <p:graphicEl>
                                              <a:dgm id="{4116B5F1-F500-4786-87FB-227E7C8D5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-vector-border-design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609600" y="3945757"/>
            <a:ext cx="7924799" cy="2531243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আবু বকর (রাঃ)এর পরিচিতি লিখ 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63"/>
          <a:stretch/>
        </p:blipFill>
        <p:spPr>
          <a:xfrm>
            <a:off x="5638800" y="304800"/>
            <a:ext cx="3004457" cy="3352800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444700" y="617200"/>
            <a:ext cx="5497115" cy="164306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6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133600" y="1447800"/>
            <a:ext cx="6248400" cy="4525963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ততা ও নির্ভীক 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অনাড়ম্বর জীবন যাপন 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সিদ্দিক  উপাধী লাভ  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মহানবীর সাথে সবসময় ছায়ার মত থাকতেন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সত্যনিষ্টা ও প্রজাদরদী 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দৃঢ়তা ও বিচক্ষণ শাসক  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304800"/>
            <a:ext cx="4697128" cy="1107996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চরিত্র ও কৃতিত্ব </a:t>
            </a:r>
            <a:endParaRPr lang="en-US" sz="66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green-vector-border-design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3662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672</Words>
  <Application>Microsoft Office PowerPoint</Application>
  <PresentationFormat>On-screen Show (4:3)</PresentationFormat>
  <Paragraphs>111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PC</cp:lastModifiedBy>
  <cp:revision>32</cp:revision>
  <dcterms:created xsi:type="dcterms:W3CDTF">2016-09-15T13:32:38Z</dcterms:created>
  <dcterms:modified xsi:type="dcterms:W3CDTF">2020-01-19T12:50:59Z</dcterms:modified>
</cp:coreProperties>
</file>