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22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0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7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5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3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808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999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8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9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45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EECBB58-15FC-42F0-AC4C-53139AA2B4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F447521-C8FE-4DC4-AA67-7DD78D8E4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7" y="1491916"/>
            <a:ext cx="186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05" y="1491916"/>
            <a:ext cx="2514600" cy="2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33" y="1408617"/>
            <a:ext cx="3254463" cy="2513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4081" y="4391527"/>
            <a:ext cx="2297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সাগর ও পানি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990" y="1224257"/>
            <a:ext cx="3481137" cy="26108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1990" y="4105070"/>
            <a:ext cx="231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ঘর, বাড়ি, নদী, উদ্ভিদ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1990" y="4836695"/>
            <a:ext cx="3320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নদী-নালা,পানি,সাগর,উদ্ভিদ,প্রাণী পর্বত ইত্যাদি নিয়ে পরিবেশ।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59" y="1925053"/>
            <a:ext cx="1910951" cy="1340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234" y="1925053"/>
            <a:ext cx="2144829" cy="13405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3059" y="3717758"/>
            <a:ext cx="1455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কীটপতঙ্গ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5769" y="3717758"/>
            <a:ext cx="163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 (টাইগার)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5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83" y="1579612"/>
            <a:ext cx="2339203" cy="1562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92" y="1579612"/>
            <a:ext cx="2342545" cy="1562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7716" y="3621505"/>
            <a:ext cx="1696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6084" y="3621505"/>
            <a:ext cx="1287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ধরলা নদী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74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894" y="1612232"/>
            <a:ext cx="1962903" cy="1463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158" y="1612232"/>
            <a:ext cx="2077201" cy="1463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474" y="3585410"/>
            <a:ext cx="93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2495" y="3585411"/>
            <a:ext cx="96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9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232" y="1528011"/>
            <a:ext cx="51615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গাছপালা,পশুপাখি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কীটপতঙ্গ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চিন্তা-ধারণার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বিকাশ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পরিধিকে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ভূমিরূপবিদ্যা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সমুদ্রবিদ্যা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সমাজবিদ্যা,অর্থনীতি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val="9611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873" y="1496688"/>
            <a:ext cx="198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4815" y="2081463"/>
            <a:ext cx="13294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 – ক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7758" y="2081463"/>
            <a:ext cx="19130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 – খ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ভূগোল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ভূগোল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ভূগোল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ভূগোল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884" y="4512898"/>
            <a:ext cx="4150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গ্রুপ- ক এর উপাদানগুলো, গ্রুপ- খ এর কোন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অন্তর্ভুক্ত।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422983" y="2286000"/>
            <a:ext cx="12032" cy="1857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8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475" y="1419728"/>
            <a:ext cx="141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788" y="2334127"/>
            <a:ext cx="4271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কে ভূগোলকে পৃথিবীর বিজ্ঞান বলেছেন 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Geo-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043" y="1323474"/>
            <a:ext cx="179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421" y="2610853"/>
            <a:ext cx="2791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ভূগোলের সাথে পরিবেশের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 ব্যাখ্যা কর ?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557" y="2051409"/>
            <a:ext cx="1939201" cy="13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40042"/>
            <a:ext cx="1467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947" r="-3139"/>
          <a:stretch/>
        </p:blipFill>
        <p:spPr>
          <a:xfrm>
            <a:off x="2743200" y="2502567"/>
            <a:ext cx="1581651" cy="12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1284" y="1155032"/>
            <a:ext cx="38982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 উচ্চ বিদ্যালয়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বায়েজিদ, চট্টগ্রাম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mdshehab@gmail.com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Cell: </a:t>
            </a:r>
            <a:r>
              <a:rPr lang="en-US" sz="2400" dirty="0" smtClean="0">
                <a:latin typeface="00Calibri (Body)"/>
                <a:cs typeface="NikoshBAN" panose="02000000000000000000" pitchFamily="2" charset="0"/>
              </a:rPr>
              <a:t>01817718144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5" y="1155032"/>
            <a:ext cx="1946836" cy="197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9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854" y="1624263"/>
            <a:ext cx="3645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6" y="1792706"/>
            <a:ext cx="2466018" cy="1851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42" y="1796178"/>
            <a:ext cx="2466975" cy="1847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0980" y="4174958"/>
            <a:ext cx="1064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231" y="4174958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012" y="1552074"/>
            <a:ext cx="4054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ও পরিবেশের ধারণা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প্রথম অধ্যায়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পৃষ্ঠাঃ ০২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852" y="1515979"/>
            <a:ext cx="6677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ভূগোল ও পরিবেশের ধারণা বিশ্লেষণ করতে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ভূগোল ও পরিবেশের উপাদান সমুহ ব্যাখ্যা করতে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ভূগোলের পরিধি বর্ণনা করতে পারবে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0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282" y="1387642"/>
            <a:ext cx="22479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2282" y="4343400"/>
            <a:ext cx="199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P.E.A.Macnee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0441" y="2452209"/>
            <a:ext cx="277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27" y="1434963"/>
            <a:ext cx="2109987" cy="206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27" y="3850105"/>
            <a:ext cx="205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Alexander Von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umbolt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526" y="1997242"/>
            <a:ext cx="268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8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92" y="1393685"/>
            <a:ext cx="2256592" cy="231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7892" y="3910263"/>
            <a:ext cx="22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P.L.Dadley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Stamp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906" y="2286000"/>
            <a:ext cx="287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7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356</TotalTime>
  <Words>269</Words>
  <Application>Microsoft Office PowerPoint</Application>
  <PresentationFormat>Widescreen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00Calibri (Body)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38</cp:revision>
  <dcterms:created xsi:type="dcterms:W3CDTF">2020-01-16T01:42:00Z</dcterms:created>
  <dcterms:modified xsi:type="dcterms:W3CDTF">2020-01-19T08:38:16Z</dcterms:modified>
</cp:coreProperties>
</file>