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4" r:id="rId10"/>
    <p:sldId id="263" r:id="rId11"/>
    <p:sldId id="274" r:id="rId12"/>
    <p:sldId id="275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abib96\Desktop\Untitled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0" y="251247"/>
            <a:ext cx="7485016" cy="8401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শুভেচ্ছা</a:t>
            </a:r>
          </a:p>
        </p:txBody>
      </p:sp>
      <p:pic>
        <p:nvPicPr>
          <p:cNvPr id="8" name="Picture 7" descr="FB_IMG_1565843896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23" y="1219200"/>
            <a:ext cx="7926977" cy="535781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922" y="68580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সনেটঃ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কবিতাবলি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চৌদ্দ-চরণ-সমন্বিত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ভাবসংহত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কবিতাবলির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স্তবককে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(Octave)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স্তবককে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ষষ্টক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(Sestet)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অষ্টকে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প্রবর্তনা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ষষ্টকে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চরণঃ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কখখক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কখখক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চরণঃ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ঘঙচ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ঘঙচ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চরণঃ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কখখগ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কখখগ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চরণঃ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ঘঙ্ঘঙ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চচ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মিলবিন্যাসঃ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কখকখকখখক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গঘগঘগঘ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04800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সনেটের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বৈশিষ্ট্য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6858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জোড়ায়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কাজ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24384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সনেটের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বৈশিষ্ট্য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লেখ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। 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69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সতত,হে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নদ,তুমি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পড়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মোর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মনে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!</a:t>
            </a:r>
          </a:p>
          <a:p>
            <a:pPr lvl="3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সতত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তোমার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কথা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ভাবি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এ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বিরলে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;</a:t>
            </a:r>
          </a:p>
          <a:p>
            <a:pPr lvl="3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……………………………………</a:t>
            </a:r>
          </a:p>
          <a:p>
            <a:pPr lvl="3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বহু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দেশে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দেখিয়াছি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বহু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নদ-দলে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,</a:t>
            </a:r>
          </a:p>
          <a:p>
            <a:pPr lvl="3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কিন্তু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এ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স্নেহের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তৃষ্ণা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মিটে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জলে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? 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685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কবির</a:t>
            </a:r>
            <a:r>
              <a:rPr lang="en-US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 </a:t>
            </a:r>
            <a:r>
              <a:rPr lang="en-US" sz="24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স্মৃতিচারণ</a:t>
            </a:r>
            <a:r>
              <a:rPr lang="en-US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 ও </a:t>
            </a:r>
            <a:r>
              <a:rPr lang="en-US" sz="24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দেশপ্রেম</a:t>
            </a:r>
            <a:r>
              <a:rPr lang="en-US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 -  </a:t>
            </a:r>
            <a:endParaRPr 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377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1005"/>
            <a:ext cx="21336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সতত</a:t>
            </a:r>
            <a:r>
              <a:rPr lang="en-US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31162"/>
            <a:ext cx="21336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নিশা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120443"/>
            <a:ext cx="21336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latin typeface="NikoshBAN"/>
              </a:rPr>
              <a:t>ভ্রান্তি</a:t>
            </a:r>
            <a:r>
              <a:rPr lang="en-US" sz="2400" b="1" dirty="0" smtClean="0">
                <a:ln/>
                <a:latin typeface="NikoshBAN"/>
              </a:rPr>
              <a:t> </a:t>
            </a:r>
            <a:endParaRPr lang="en-US" sz="2400" b="1" dirty="0">
              <a:ln/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0490" y="1747524"/>
            <a:ext cx="21336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সর্বদা</a:t>
            </a:r>
            <a:r>
              <a:rPr lang="en-US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821660"/>
            <a:ext cx="21336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রাত্রি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0490" y="4114799"/>
            <a:ext cx="21336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latin typeface="NikoshBAN"/>
              </a:rPr>
              <a:t>ভুল</a:t>
            </a:r>
            <a:r>
              <a:rPr lang="en-US" sz="2400" b="1" dirty="0" smtClean="0">
                <a:ln/>
                <a:latin typeface="NikoshBAN"/>
              </a:rPr>
              <a:t> </a:t>
            </a:r>
            <a:endParaRPr lang="en-US" sz="2400" b="1" dirty="0">
              <a:ln/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-6818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6297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‘কপোতাক্ষ নদ’ কবিতার প্রথম চরণ লেখ। </a:t>
            </a:r>
          </a:p>
          <a:p>
            <a:pPr lvl="2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‘বুড় সালিকের ঘাড়ে রোঁ’ কোন ধরনের সাহিত্য? </a:t>
            </a:r>
          </a:p>
          <a:p>
            <a:pPr lvl="2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‘নিশা’ শব্দের অর্থ কী ?  </a:t>
            </a:r>
          </a:p>
          <a:p>
            <a:pPr lvl="2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‘কপোতাক্ষ নদ’ কবিতার শেষ চরণ লেখ। </a:t>
            </a:r>
          </a:p>
          <a:p>
            <a:pPr lvl="2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৫.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ষষ্ঠকে কি থাকে? </a:t>
            </a:r>
          </a:p>
          <a:p>
            <a:pPr lvl="2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মাইকেল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মধুসূদন দত্ত কোন জেলায় জন্মগ্রহণ করেন? </a:t>
            </a:r>
          </a:p>
          <a:p>
            <a:pPr lvl="2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৭.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 সালে জন্মগ্রহণ করেন?</a:t>
            </a:r>
          </a:p>
          <a:p>
            <a:pPr lvl="2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৮.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একেই কি বলে সভ্যতা’ কোন ধরনের সাহিত্য?</a:t>
            </a:r>
          </a:p>
          <a:p>
            <a:pPr lvl="2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৯.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‘কপোতাক্ষ নদ’ কবিতা কোন গ্রন্থ থেকে গৃহীত হয়েছে?</a:t>
            </a:r>
          </a:p>
          <a:p>
            <a:pPr lvl="2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১০.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কত সালে মৃত্যুবরণ করেন?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1257300" lvl="2" indent="-342900">
              <a:buAutoNum type="arabicPeriod"/>
            </a:pP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4549676"/>
            <a:ext cx="9144000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সতত,হে নদ,তুমি পড় মোর মনে!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৬.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প্রহসন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			৭. ১৮২৪,২৫জানুয়ারি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রাত্রি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				৮.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প্রহসন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লইছে যে তব নাম বঙ্গের সংগীতে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৯.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কবিতাবলি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ভাবের পরিণতি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		১০. ১৮৭৩,২৯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6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শৈশবের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Habib96\Desktop\house-on-hill-line-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76400"/>
            <a:ext cx="3048000" cy="21393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883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215" y="3200400"/>
            <a:ext cx="594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ধন্যবাদ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4038600"/>
            <a:ext cx="34290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শিক্ষক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পরিচিতি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মো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হাবিবুর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রহমান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সহকারী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শিক্ষক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দিনাজপুর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কালেক্টরেট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স্কুল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এন্ড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কলেজ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মোবাইল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নম্বর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: ০১৭৩৮১৭৩৪৯৬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76800" y="1600200"/>
            <a:ext cx="3810000" cy="45259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18288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পরিচিতি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শ্রেণি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নবম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বিষয়:বাংলা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অধ্যায়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: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কপোতাক্ষ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নদ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নং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- ১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18288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পরিচিতি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pic>
        <p:nvPicPr>
          <p:cNvPr id="1026" name="Picture 2" descr="C:\Users\Habib96\Desktop\Passport 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2438400" cy="24384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9-10-ssc-all-pdf-textbooks-of-bangladesh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4420608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2480608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/>
                <a:cs typeface="NikoshBAN" pitchFamily="2" charset="0"/>
              </a:rPr>
              <a:t>শ্রেণিঃ নবম</a:t>
            </a:r>
          </a:p>
          <a:p>
            <a:pPr algn="ctr"/>
            <a:r>
              <a:rPr lang="bn-IN" sz="2400" dirty="0" smtClean="0">
                <a:latin typeface="NikoshBAN"/>
                <a:cs typeface="NikoshBAN" pitchFamily="2" charset="0"/>
              </a:rPr>
              <a:t>বিষয়ঃ বাংলা </a:t>
            </a:r>
          </a:p>
          <a:p>
            <a:pPr algn="ctr"/>
            <a:r>
              <a:rPr lang="bn-IN" sz="2400" dirty="0" smtClean="0">
                <a:latin typeface="NikoshBAN"/>
                <a:cs typeface="NikoshBAN" pitchFamily="2" charset="0"/>
              </a:rPr>
              <a:t>অধ্যায়ঃ কবিতা </a:t>
            </a:r>
          </a:p>
          <a:p>
            <a:pPr algn="ctr"/>
            <a:r>
              <a:rPr lang="bn-IN" sz="2400" dirty="0" smtClean="0">
                <a:latin typeface="NikoshBAN"/>
                <a:cs typeface="NikoshBAN" pitchFamily="2" charset="0"/>
              </a:rPr>
              <a:t>সময়ঃ </a:t>
            </a:r>
            <a:r>
              <a:rPr lang="en-US" sz="2400" dirty="0" smtClean="0">
                <a:latin typeface="NikoshBAN"/>
                <a:cs typeface="NikoshBAN" pitchFamily="2" charset="0"/>
              </a:rPr>
              <a:t>৪৫</a:t>
            </a:r>
            <a:r>
              <a:rPr lang="bn-IN" sz="2400" dirty="0" smtClean="0">
                <a:latin typeface="NikoshBAN"/>
                <a:cs typeface="NikoshBAN" pitchFamily="2" charset="0"/>
              </a:rPr>
              <a:t> মিনিট </a:t>
            </a:r>
          </a:p>
          <a:p>
            <a:pPr algn="ctr"/>
            <a:r>
              <a:rPr lang="bn-IN" sz="2400" dirty="0" smtClean="0">
                <a:latin typeface="NikoshBAN"/>
                <a:cs typeface="NikoshBAN" pitchFamily="2" charset="0"/>
              </a:rPr>
              <a:t>তারিখঃ </a:t>
            </a:r>
            <a:r>
              <a:rPr lang="en-US" sz="2400" dirty="0" smtClean="0">
                <a:latin typeface="NikoshBAN"/>
                <a:cs typeface="NikoshBAN" pitchFamily="2" charset="0"/>
              </a:rPr>
              <a:t>১৯</a:t>
            </a:r>
            <a:r>
              <a:rPr lang="bn-IN" sz="2400" dirty="0" smtClean="0">
                <a:latin typeface="NikoshBAN"/>
                <a:cs typeface="NikoshBAN" pitchFamily="2" charset="0"/>
              </a:rPr>
              <a:t> / </a:t>
            </a:r>
            <a:r>
              <a:rPr lang="en-US" sz="2400" dirty="0" smtClean="0">
                <a:latin typeface="NikoshBAN"/>
                <a:cs typeface="NikoshBAN" pitchFamily="2" charset="0"/>
              </a:rPr>
              <a:t>০১</a:t>
            </a:r>
            <a:r>
              <a:rPr lang="bn-IN" sz="2400" dirty="0" smtClean="0">
                <a:latin typeface="NikoshBAN"/>
                <a:cs typeface="NikoshBAN" pitchFamily="2" charset="0"/>
              </a:rPr>
              <a:t> / </a:t>
            </a:r>
            <a:r>
              <a:rPr lang="en-US" sz="2400" dirty="0" smtClean="0">
                <a:latin typeface="NikoshBAN"/>
                <a:cs typeface="NikoshBAN" pitchFamily="2" charset="0"/>
              </a:rPr>
              <a:t>২০২০ </a:t>
            </a:r>
            <a:endParaRPr lang="bn-IN" sz="2400" dirty="0" smtClean="0"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hmapu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467600" cy="4876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4400" y="2286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60198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52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62732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কপোতাক্ষ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নদ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47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এসো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একটি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ভিডিও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দেখি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877580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নদী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দেখলাম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pic>
        <p:nvPicPr>
          <p:cNvPr id="13" name="Untitle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3800" y="6858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906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কপোতাক্ষ নদ 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828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মাইকেল মধুসূদন দত্ত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lvl="2"/>
            <a:endParaRPr lang="en-US" sz="3200" dirty="0" smtClean="0">
              <a:ln w="0">
                <a:solidFill>
                  <a:srgbClr val="0070C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১.স্মৃতিচারণের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দেশপ্রেমের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2"/>
            <a:endParaRPr lang="en-US" sz="3200" dirty="0" smtClean="0">
              <a:ln w="0">
                <a:solidFill>
                  <a:srgbClr val="0070C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২.সনেট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2"/>
            <a:endParaRPr lang="en-US" sz="3200" dirty="0" smtClean="0">
              <a:ln w="0">
                <a:solidFill>
                  <a:srgbClr val="0070C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৩.কবিতাটি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তারমূলভাব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bn-IN" sz="3200" dirty="0" smtClean="0">
              <a:ln w="0">
                <a:solidFill>
                  <a:srgbClr val="0070C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838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কবি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মাইকেল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মধুসূদন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দত্ত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971800"/>
            <a:ext cx="822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জন্মঃ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			১৮২৪খ্রি.,২৫জানুয়ারি</a:t>
            </a:r>
          </a:p>
          <a:p>
            <a:r>
              <a:rPr lang="en-US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জেলাঃ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			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যশোর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গ্রামঃ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			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সাগরদাঁড়ি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খ্রিস্টধর্মে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দীক্ষিতঃ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	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১৮৪২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খ্রি.’মাইকেল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’ </a:t>
            </a:r>
          </a:p>
          <a:p>
            <a:r>
              <a:rPr lang="en-US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কাব্যগ্রন্থঃ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		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মেঘনাদ-বধ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কাব্য,তিলোত্তমা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সম্ভব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,  				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বীরাঙ্গনা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,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ব্রজাঙ্গনা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,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চতুর্দশপদী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কবিতাবলি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নাটকঃ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		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কৃষ্ণকুমারী,শর্মিষ্ঠা,পদ্মাবতী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প্রহসনঃ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		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একেই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কি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বলে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সভ্যতা,বুড়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শালিকের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ঘাড়ে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রোঁ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প্রবর্তনঃ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		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অমিত্রাক্ষর,সনেট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r>
              <a:rPr lang="en-US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মৃত্যুঃ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			১৮৭৩খ্রি.,২৯জুন   </a:t>
            </a:r>
          </a:p>
          <a:p>
            <a:endParaRPr lang="en-US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7224" y="134302"/>
            <a:ext cx="300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কবি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পরিচিতি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/>
            </a:endParaRPr>
          </a:p>
        </p:txBody>
      </p:sp>
      <p:pic>
        <p:nvPicPr>
          <p:cNvPr id="18434" name="Picture 2" descr="C:\Users\Habib96\Desktop\579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" y="304800"/>
            <a:ext cx="25146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,’</a:t>
            </a:r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351520" cy="4899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321</Words>
  <Application>Microsoft Office PowerPoint</Application>
  <PresentationFormat>On-screen Show (4:3)</PresentationFormat>
  <Paragraphs>90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Habib96</cp:lastModifiedBy>
  <cp:revision>56</cp:revision>
  <dcterms:created xsi:type="dcterms:W3CDTF">2006-08-16T00:00:00Z</dcterms:created>
  <dcterms:modified xsi:type="dcterms:W3CDTF">2020-01-18T19:53:51Z</dcterms:modified>
</cp:coreProperties>
</file>