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57" r:id="rId3"/>
    <p:sldId id="259" r:id="rId4"/>
    <p:sldId id="294" r:id="rId5"/>
    <p:sldId id="258" r:id="rId6"/>
    <p:sldId id="291" r:id="rId7"/>
    <p:sldId id="295" r:id="rId8"/>
    <p:sldId id="263" r:id="rId9"/>
    <p:sldId id="299" r:id="rId10"/>
    <p:sldId id="298" r:id="rId11"/>
    <p:sldId id="302" r:id="rId12"/>
    <p:sldId id="300" r:id="rId13"/>
    <p:sldId id="301" r:id="rId14"/>
    <p:sldId id="297" r:id="rId15"/>
    <p:sldId id="264" r:id="rId16"/>
    <p:sldId id="279" r:id="rId17"/>
    <p:sldId id="265" r:id="rId18"/>
    <p:sldId id="278" r:id="rId19"/>
    <p:sldId id="275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96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FBDC2A-A01B-4779-9D99-0A12506A9EE5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CD227A-4F7D-428D-8431-AD1FCDFE5067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D‡jøL‡hvM</a:t>
          </a:r>
          <a:r>
            <a:rPr lang="en-US" sz="2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¨ </a:t>
          </a:r>
          <a:r>
            <a:rPr lang="en-US" sz="2400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Dcb¨vm:WvûKx</a:t>
          </a:r>
          <a:r>
            <a:rPr lang="en-US" sz="2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, </a:t>
          </a:r>
          <a:endParaRPr lang="en-US" sz="2400" dirty="0">
            <a:solidFill>
              <a:srgbClr val="FF0000"/>
            </a:solidFill>
            <a:latin typeface="SutonnyMJ" pitchFamily="2" charset="0"/>
            <a:cs typeface="SutonnyMJ" pitchFamily="2" charset="0"/>
          </a:endParaRPr>
        </a:p>
      </dgm:t>
    </dgm:pt>
    <dgm:pt modelId="{9E0A03AD-746D-4CF4-A888-72794F087344}" type="parTrans" cxnId="{36668893-2FDF-46E9-9430-5E3D5B738D7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ACA4412-65D0-400C-BA64-81705958AE91}" type="sibTrans" cxnId="{36668893-2FDF-46E9-9430-5E3D5B738D7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8B18867-BC7B-466B-85F4-29B2E9892C92}">
      <dgm:prSet custT="1"/>
      <dgm:spPr/>
      <dgm:t>
        <a:bodyPr/>
        <a:lstStyle/>
        <a:p>
          <a:pPr algn="l"/>
          <a:r>
            <a:rPr lang="en-US" sz="2000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D‡jøL‡hvM</a:t>
          </a:r>
          <a:r>
            <a:rPr lang="en-US" sz="20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¨ </a:t>
          </a:r>
          <a:r>
            <a:rPr lang="en-US" sz="2000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KweZv:Kv‡ji</a:t>
          </a:r>
          <a:r>
            <a:rPr lang="en-US" sz="20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Kjm</a:t>
          </a:r>
          <a:r>
            <a:rPr lang="en-US" sz="20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, †</a:t>
          </a:r>
          <a:r>
            <a:rPr lang="en-US" sz="2000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mvbwjx</a:t>
          </a:r>
          <a:r>
            <a:rPr lang="en-US" sz="20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Kvweb</a:t>
          </a:r>
          <a:r>
            <a:rPr lang="en-US" sz="20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, †</a:t>
          </a:r>
          <a:r>
            <a:rPr lang="en-US" sz="2000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jvK</a:t>
          </a:r>
          <a:r>
            <a:rPr lang="en-US" sz="20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†</a:t>
          </a:r>
          <a:r>
            <a:rPr lang="en-US" sz="2000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jvKvšÍi</a:t>
          </a:r>
          <a:r>
            <a:rPr lang="en-US" sz="20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|</a:t>
          </a:r>
          <a:endParaRPr lang="en-US" sz="2000" dirty="0">
            <a:solidFill>
              <a:srgbClr val="FF0000"/>
            </a:solidFill>
            <a:latin typeface="SutonnyMJ" pitchFamily="2" charset="0"/>
            <a:cs typeface="SutonnyMJ" pitchFamily="2" charset="0"/>
          </a:endParaRPr>
        </a:p>
      </dgm:t>
    </dgm:pt>
    <dgm:pt modelId="{9FD101FA-9F7D-4B60-B501-97FCCB332C43}" type="sibTrans" cxnId="{284F1EAE-0AF8-428A-801A-595AA112857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4AE1155-2C17-47F2-AFBC-50059F2211E1}" type="parTrans" cxnId="{284F1EAE-0AF8-428A-801A-595AA112857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C910098-699E-46C0-8153-79A47A66FFA5}">
      <dgm:prSet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Rb</a:t>
          </a:r>
          <a:r>
            <a:rPr lang="en-US" sz="2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¥ ¯’</a:t>
          </a:r>
          <a:r>
            <a:rPr lang="en-US" sz="2400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vb</a:t>
          </a:r>
          <a:r>
            <a:rPr lang="en-US" sz="2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eªvþYevwoqv</a:t>
          </a:r>
          <a:r>
            <a:rPr lang="en-US" sz="2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, †</a:t>
          </a:r>
          <a:r>
            <a:rPr lang="en-US" sz="2800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gvovBj</a:t>
          </a:r>
          <a:r>
            <a:rPr lang="en-US" sz="2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MÖvg</a:t>
          </a:r>
          <a:endParaRPr lang="en-US" sz="2400" dirty="0">
            <a:solidFill>
              <a:srgbClr val="FF0000"/>
            </a:solidFill>
            <a:latin typeface="SutonnyMJ" pitchFamily="2" charset="0"/>
            <a:cs typeface="SutonnyMJ" pitchFamily="2" charset="0"/>
          </a:endParaRPr>
        </a:p>
      </dgm:t>
    </dgm:pt>
    <dgm:pt modelId="{C442281B-944F-44BA-9860-7F98D5748614}" type="sibTrans" cxnId="{832E34D5-12CB-460C-A0C1-137507336E6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2EA0B34-F843-4F84-A557-B4F7F0226F55}" type="parTrans" cxnId="{832E34D5-12CB-460C-A0C1-137507336E6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8270B5D-0D87-4287-BE3F-8466FDAAC087}">
      <dgm:prSet phldrT="[Text]"/>
      <dgm:spPr>
        <a:noFill/>
      </dgm:spPr>
      <dgm:t>
        <a:bodyPr/>
        <a:lstStyle/>
        <a:p>
          <a:r>
            <a:rPr lang="bn-BD" dirty="0"/>
            <a:t>আল মা</a:t>
          </a:r>
          <a:r>
            <a:rPr lang="en-US" dirty="0">
              <a:latin typeface="NikoshBAN" pitchFamily="2" charset="0"/>
              <a:cs typeface="NikoshBAN" pitchFamily="2" charset="0"/>
            </a:rPr>
            <a:t/>
          </a:r>
          <a:br>
            <a:rPr lang="en-US" dirty="0">
              <a:latin typeface="NikoshBAN" pitchFamily="2" charset="0"/>
              <a:cs typeface="NikoshBAN" pitchFamily="2" charset="0"/>
            </a:rPr>
          </a:br>
          <a:r>
            <a:rPr lang="bn-BD" dirty="0"/>
            <a:t>হমুদ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F8A2D1D-69F7-45B2-90FD-1F9D5AFB39DC}" type="sibTrans" cxnId="{CF614F96-6BE0-4ED2-B60D-CB22A4071B3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62D4095-D542-49FE-BCFA-02FB72951FD9}" type="parTrans" cxnId="{CF614F96-6BE0-4ED2-B60D-CB22A4071B3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A8F6D1E-307B-418B-A121-05FC669D009B}">
      <dgm:prSet custAng="452981" custScaleX="149947" custScaleY="148836" custRadScaleRad="177792" custRadScaleInc="-85095"/>
      <dgm:spPr>
        <a:prstGeom prst="leftArrow">
          <a:avLst/>
        </a:prstGeom>
      </dgm:spPr>
      <dgm:t>
        <a:bodyPr/>
        <a:lstStyle/>
        <a:p>
          <a:endParaRPr lang="en-US" dirty="0"/>
        </a:p>
      </dgm:t>
    </dgm:pt>
    <dgm:pt modelId="{36F02F93-B40C-46EF-9049-F2A45889EF23}" type="parTrans" cxnId="{CA1AD675-DD7D-4D8D-AF58-68E13EC16F5E}">
      <dgm:prSet/>
      <dgm:spPr/>
      <dgm:t>
        <a:bodyPr/>
        <a:lstStyle/>
        <a:p>
          <a:endParaRPr lang="en-US"/>
        </a:p>
      </dgm:t>
    </dgm:pt>
    <dgm:pt modelId="{D16CB03C-7E16-478A-ADFE-83639DAFB570}" type="sibTrans" cxnId="{CA1AD675-DD7D-4D8D-AF58-68E13EC16F5E}">
      <dgm:prSet/>
      <dgm:spPr/>
      <dgm:t>
        <a:bodyPr/>
        <a:lstStyle/>
        <a:p>
          <a:endParaRPr lang="en-US"/>
        </a:p>
      </dgm:t>
    </dgm:pt>
    <dgm:pt modelId="{E89A09AB-20BB-4924-ADF7-AAB9580FC5A6}">
      <dgm:prSet phldrT="[Text]" phldr="1" custFlipVert="1" custScaleX="131422" custScaleY="137376" custLinFactX="30010" custLinFactNeighborX="100000" custLinFactNeighborY="-46866"/>
      <dgm:spPr/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CCDD1C6-C209-4F8E-A8A8-5AE119ACFF09}" type="parTrans" cxnId="{25F87F4B-D03C-4156-9CF6-51B9B552D829}">
      <dgm:prSet/>
      <dgm:spPr/>
      <dgm:t>
        <a:bodyPr/>
        <a:lstStyle/>
        <a:p>
          <a:endParaRPr lang="en-US"/>
        </a:p>
      </dgm:t>
    </dgm:pt>
    <dgm:pt modelId="{3D485A73-700A-44B9-9C89-D041C5493F4F}" type="sibTrans" cxnId="{25F87F4B-D03C-4156-9CF6-51B9B552D829}">
      <dgm:prSet/>
      <dgm:spPr/>
      <dgm:t>
        <a:bodyPr/>
        <a:lstStyle/>
        <a:p>
          <a:endParaRPr lang="en-US"/>
        </a:p>
      </dgm:t>
    </dgm:pt>
    <dgm:pt modelId="{2C8C5671-3366-4CD9-A83E-657A965EF8F1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Rb</a:t>
          </a:r>
          <a:r>
            <a:rPr lang="en-US" sz="28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¥ : 1936</a:t>
          </a:r>
          <a:endParaRPr lang="en-US" sz="28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1FA75764-85DB-4863-A941-65E92548F9D5}" type="sibTrans" cxnId="{CB57AA80-4556-4F47-886D-5603B3EED6A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61BE4A6-8F59-41BD-AA36-3F04E5F74E5E}" type="parTrans" cxnId="{CB57AA80-4556-4F47-886D-5603B3EED6A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9569A4C-6AD0-4D2C-908D-586C7C660A96}">
      <dgm:prSet custAng="21239597" custScaleX="138900" custScaleY="147592" custRadScaleRad="169448" custRadScaleInc="75421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EA62F626-5634-4250-8686-D3C007A32C11}" type="parTrans" cxnId="{0FA8DAC0-85D1-451A-9467-EC2E75ADD79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7B6382B-EE37-4399-A9B3-CBDC7156D57B}" type="sibTrans" cxnId="{0FA8DAC0-85D1-451A-9467-EC2E75ADD79A}">
      <dgm:prSet/>
      <dgm:spPr/>
      <dgm:t>
        <a:bodyPr/>
        <a:lstStyle/>
        <a:p>
          <a:endParaRPr lang="en-US"/>
        </a:p>
      </dgm:t>
    </dgm:pt>
    <dgm:pt modelId="{00E5A4FD-E7D7-4E3A-B639-969952B76369}" type="pres">
      <dgm:prSet presAssocID="{ADFBDC2A-A01B-4779-9D99-0A12506A9EE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48F7B7-780C-44E8-811A-7148FD47A281}" type="pres">
      <dgm:prSet presAssocID="{08270B5D-0D87-4287-BE3F-8466FDAAC087}" presName="centerShape" presStyleLbl="node0" presStyleIdx="0" presStyleCnt="1" custAng="154085" custLinFactNeighborX="4644" custLinFactNeighborY="2769"/>
      <dgm:spPr/>
      <dgm:t>
        <a:bodyPr/>
        <a:lstStyle/>
        <a:p>
          <a:endParaRPr lang="en-US"/>
        </a:p>
      </dgm:t>
    </dgm:pt>
    <dgm:pt modelId="{CEC7E447-4457-4F6E-BDDA-72BDBCF1B93A}" type="pres">
      <dgm:prSet presAssocID="{22EA0B34-F843-4F84-A557-B4F7F0226F55}" presName="parTrans" presStyleLbl="sibTrans2D1" presStyleIdx="0" presStyleCnt="4"/>
      <dgm:spPr/>
      <dgm:t>
        <a:bodyPr/>
        <a:lstStyle/>
        <a:p>
          <a:endParaRPr lang="en-US"/>
        </a:p>
      </dgm:t>
    </dgm:pt>
    <dgm:pt modelId="{AE8D6C4B-C877-4F83-82F9-DFC8B20A81CE}" type="pres">
      <dgm:prSet presAssocID="{22EA0B34-F843-4F84-A557-B4F7F0226F5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D40A149-FD41-4038-8A78-CA85CF6780BF}" type="pres">
      <dgm:prSet presAssocID="{4C910098-699E-46C0-8153-79A47A66FFA5}" presName="node" presStyleLbl="node1" presStyleIdx="0" presStyleCnt="4" custAng="16200000" custScaleX="140980" custScaleY="138680" custRadScaleRad="97012" custRadScaleInc="1467">
        <dgm:presLayoutVars>
          <dgm:bulletEnabled val="1"/>
        </dgm:presLayoutVars>
      </dgm:prSet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C756E907-4A40-49CD-82EE-0A354A6E7790}" type="pres">
      <dgm:prSet presAssocID="{A4AE1155-2C17-47F2-AFBC-50059F2211E1}" presName="parTrans" presStyleLbl="sibTrans2D1" presStyleIdx="1" presStyleCnt="4" custLinFactNeighborX="7682" custLinFactNeighborY="5839"/>
      <dgm:spPr/>
      <dgm:t>
        <a:bodyPr/>
        <a:lstStyle/>
        <a:p>
          <a:endParaRPr lang="en-US"/>
        </a:p>
      </dgm:t>
    </dgm:pt>
    <dgm:pt modelId="{CB0753FE-CDFE-4110-A3EB-66477110BF82}" type="pres">
      <dgm:prSet presAssocID="{A4AE1155-2C17-47F2-AFBC-50059F2211E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AD92B5A-9284-4E28-A2A8-386057F62CFE}" type="pres">
      <dgm:prSet presAssocID="{D8B18867-BC7B-466B-85F4-29B2E9892C92}" presName="node" presStyleLbl="node1" presStyleIdx="1" presStyleCnt="4" custAng="20585644" custScaleX="177995" custScaleY="142563" custRadScaleRad="144402" custRadScaleInc="-33132">
        <dgm:presLayoutVars>
          <dgm:bulletEnabled val="1"/>
        </dgm:presLayoutVars>
      </dgm:prSet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6176FF99-A2A7-4047-8842-00D997016B22}" type="pres">
      <dgm:prSet presAssocID="{9E0A03AD-746D-4CF4-A888-72794F087344}" presName="parTrans" presStyleLbl="sibTrans2D1" presStyleIdx="2" presStyleCnt="4" custLinFactNeighborX="36767" custLinFactNeighborY="58393"/>
      <dgm:spPr/>
      <dgm:t>
        <a:bodyPr/>
        <a:lstStyle/>
        <a:p>
          <a:endParaRPr lang="en-US"/>
        </a:p>
      </dgm:t>
    </dgm:pt>
    <dgm:pt modelId="{D5507C6C-2CD2-4682-BE8F-D7E8C6C51B7C}" type="pres">
      <dgm:prSet presAssocID="{9E0A03AD-746D-4CF4-A888-72794F08734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DC88AEC-3685-4BAF-AC60-A4A1CD92678F}" type="pres">
      <dgm:prSet presAssocID="{D9CD227A-4F7D-428D-8431-AD1FCDFE5067}" presName="node" presStyleLbl="node1" presStyleIdx="2" presStyleCnt="4" custAng="21239597" custScaleX="209919" custScaleY="147592" custRadScaleRad="137211" custRadScaleInc="129301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6E74E368-619E-426D-915B-607C2EB4ED3A}" type="pres">
      <dgm:prSet presAssocID="{661BE4A6-8F59-41BD-AA36-3F04E5F74E5E}" presName="parTrans" presStyleLbl="sibTrans2D1" presStyleIdx="3" presStyleCnt="4"/>
      <dgm:spPr/>
      <dgm:t>
        <a:bodyPr/>
        <a:lstStyle/>
        <a:p>
          <a:endParaRPr lang="en-US"/>
        </a:p>
      </dgm:t>
    </dgm:pt>
    <dgm:pt modelId="{EB7E3D09-494A-4AF5-B2FE-CAEB6BBC8309}" type="pres">
      <dgm:prSet presAssocID="{661BE4A6-8F59-41BD-AA36-3F04E5F74E5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35BE8416-CB92-4D4D-BB1C-D13B9C421C23}" type="pres">
      <dgm:prSet presAssocID="{2C8C5671-3366-4CD9-A83E-657A965EF8F1}" presName="node" presStyleLbl="node1" presStyleIdx="3" presStyleCnt="4" custAng="1409695" custScaleX="149641" custScaleY="149727" custRadScaleRad="130775" custRadScaleInc="43966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en-US"/>
        </a:p>
      </dgm:t>
    </dgm:pt>
  </dgm:ptLst>
  <dgm:cxnLst>
    <dgm:cxn modelId="{CB57AA80-4556-4F47-886D-5603B3EED6AC}" srcId="{08270B5D-0D87-4287-BE3F-8466FDAAC087}" destId="{2C8C5671-3366-4CD9-A83E-657A965EF8F1}" srcOrd="3" destOrd="0" parTransId="{661BE4A6-8F59-41BD-AA36-3F04E5F74E5E}" sibTransId="{1FA75764-85DB-4863-A941-65E92548F9D5}"/>
    <dgm:cxn modelId="{0AB9AA65-1AE7-4BB1-A57B-AAFEB0F4B137}" type="presOf" srcId="{2C8C5671-3366-4CD9-A83E-657A965EF8F1}" destId="{35BE8416-CB92-4D4D-BB1C-D13B9C421C23}" srcOrd="0" destOrd="0" presId="urn:microsoft.com/office/officeart/2005/8/layout/radial5"/>
    <dgm:cxn modelId="{25F87F4B-D03C-4156-9CF6-51B9B552D829}" srcId="{ADFBDC2A-A01B-4779-9D99-0A12506A9EE5}" destId="{E89A09AB-20BB-4924-ADF7-AAB9580FC5A6}" srcOrd="2" destOrd="0" parTransId="{3CCDD1C6-C209-4F8E-A8A8-5AE119ACFF09}" sibTransId="{3D485A73-700A-44B9-9C89-D041C5493F4F}"/>
    <dgm:cxn modelId="{D70BE1E2-C243-44D8-A3E8-40AD17547243}" type="presOf" srcId="{08270B5D-0D87-4287-BE3F-8466FDAAC087}" destId="{EE48F7B7-780C-44E8-811A-7148FD47A281}" srcOrd="0" destOrd="0" presId="urn:microsoft.com/office/officeart/2005/8/layout/radial5"/>
    <dgm:cxn modelId="{096E005F-93D3-4E43-9A58-E295C7D2F5D6}" type="presOf" srcId="{661BE4A6-8F59-41BD-AA36-3F04E5F74E5E}" destId="{6E74E368-619E-426D-915B-607C2EB4ED3A}" srcOrd="0" destOrd="0" presId="urn:microsoft.com/office/officeart/2005/8/layout/radial5"/>
    <dgm:cxn modelId="{68F2DCE7-D716-4072-ADB8-61BFEF7AFD0F}" type="presOf" srcId="{9E0A03AD-746D-4CF4-A888-72794F087344}" destId="{D5507C6C-2CD2-4682-BE8F-D7E8C6C51B7C}" srcOrd="1" destOrd="0" presId="urn:microsoft.com/office/officeart/2005/8/layout/radial5"/>
    <dgm:cxn modelId="{832E34D5-12CB-460C-A0C1-137507336E67}" srcId="{08270B5D-0D87-4287-BE3F-8466FDAAC087}" destId="{4C910098-699E-46C0-8153-79A47A66FFA5}" srcOrd="0" destOrd="0" parTransId="{22EA0B34-F843-4F84-A557-B4F7F0226F55}" sibTransId="{C442281B-944F-44BA-9860-7F98D5748614}"/>
    <dgm:cxn modelId="{B473C206-AFCA-45F3-A888-ACED81BAE145}" type="presOf" srcId="{9E0A03AD-746D-4CF4-A888-72794F087344}" destId="{6176FF99-A2A7-4047-8842-00D997016B22}" srcOrd="0" destOrd="0" presId="urn:microsoft.com/office/officeart/2005/8/layout/radial5"/>
    <dgm:cxn modelId="{CA1AD675-DD7D-4D8D-AF58-68E13EC16F5E}" srcId="{ADFBDC2A-A01B-4779-9D99-0A12506A9EE5}" destId="{4A8F6D1E-307B-418B-A121-05FC669D009B}" srcOrd="1" destOrd="0" parTransId="{36F02F93-B40C-46EF-9049-F2A45889EF23}" sibTransId="{D16CB03C-7E16-478A-ADFE-83639DAFB570}"/>
    <dgm:cxn modelId="{CF614F96-6BE0-4ED2-B60D-CB22A4071B3E}" srcId="{ADFBDC2A-A01B-4779-9D99-0A12506A9EE5}" destId="{08270B5D-0D87-4287-BE3F-8466FDAAC087}" srcOrd="0" destOrd="0" parTransId="{362D4095-D542-49FE-BCFA-02FB72951FD9}" sibTransId="{BF8A2D1D-69F7-45B2-90FD-1F9D5AFB39DC}"/>
    <dgm:cxn modelId="{B1014150-A7BD-4FFF-B729-3B391FB121E6}" type="presOf" srcId="{661BE4A6-8F59-41BD-AA36-3F04E5F74E5E}" destId="{EB7E3D09-494A-4AF5-B2FE-CAEB6BBC8309}" srcOrd="1" destOrd="0" presId="urn:microsoft.com/office/officeart/2005/8/layout/radial5"/>
    <dgm:cxn modelId="{042CFB33-DAB2-411E-AD3C-FFEC2C4AC34F}" type="presOf" srcId="{D8B18867-BC7B-466B-85F4-29B2E9892C92}" destId="{2AD92B5A-9284-4E28-A2A8-386057F62CFE}" srcOrd="0" destOrd="0" presId="urn:microsoft.com/office/officeart/2005/8/layout/radial5"/>
    <dgm:cxn modelId="{BE186DA8-2A38-4577-84D5-E4642F75E510}" type="presOf" srcId="{D9CD227A-4F7D-428D-8431-AD1FCDFE5067}" destId="{3DC88AEC-3685-4BAF-AC60-A4A1CD92678F}" srcOrd="0" destOrd="0" presId="urn:microsoft.com/office/officeart/2005/8/layout/radial5"/>
    <dgm:cxn modelId="{C12BEA82-9B57-48F8-A837-2D2080AC406B}" type="presOf" srcId="{4C910098-699E-46C0-8153-79A47A66FFA5}" destId="{0D40A149-FD41-4038-8A78-CA85CF6780BF}" srcOrd="0" destOrd="0" presId="urn:microsoft.com/office/officeart/2005/8/layout/radial5"/>
    <dgm:cxn modelId="{0FA8DAC0-85D1-451A-9467-EC2E75ADD79A}" srcId="{ADFBDC2A-A01B-4779-9D99-0A12506A9EE5}" destId="{B9569A4C-6AD0-4D2C-908D-586C7C660A96}" srcOrd="3" destOrd="0" parTransId="{EA62F626-5634-4250-8686-D3C007A32C11}" sibTransId="{07B6382B-EE37-4399-A9B3-CBDC7156D57B}"/>
    <dgm:cxn modelId="{A10B9070-ED75-4EA7-89FE-EB889BBC1D0E}" type="presOf" srcId="{22EA0B34-F843-4F84-A557-B4F7F0226F55}" destId="{AE8D6C4B-C877-4F83-82F9-DFC8B20A81CE}" srcOrd="1" destOrd="0" presId="urn:microsoft.com/office/officeart/2005/8/layout/radial5"/>
    <dgm:cxn modelId="{36668893-2FDF-46E9-9430-5E3D5B738D7F}" srcId="{08270B5D-0D87-4287-BE3F-8466FDAAC087}" destId="{D9CD227A-4F7D-428D-8431-AD1FCDFE5067}" srcOrd="2" destOrd="0" parTransId="{9E0A03AD-746D-4CF4-A888-72794F087344}" sibTransId="{5ACA4412-65D0-400C-BA64-81705958AE91}"/>
    <dgm:cxn modelId="{663E71CE-5AF2-4BD6-9949-719C18C72B2B}" type="presOf" srcId="{ADFBDC2A-A01B-4779-9D99-0A12506A9EE5}" destId="{00E5A4FD-E7D7-4E3A-B639-969952B76369}" srcOrd="0" destOrd="0" presId="urn:microsoft.com/office/officeart/2005/8/layout/radial5"/>
    <dgm:cxn modelId="{5183B5DD-B7C9-4445-8C27-FFDDA54FE7B9}" type="presOf" srcId="{22EA0B34-F843-4F84-A557-B4F7F0226F55}" destId="{CEC7E447-4457-4F6E-BDDA-72BDBCF1B93A}" srcOrd="0" destOrd="0" presId="urn:microsoft.com/office/officeart/2005/8/layout/radial5"/>
    <dgm:cxn modelId="{32A5F100-1FD1-4335-9FF6-5E3C20B91B6B}" type="presOf" srcId="{A4AE1155-2C17-47F2-AFBC-50059F2211E1}" destId="{C756E907-4A40-49CD-82EE-0A354A6E7790}" srcOrd="0" destOrd="0" presId="urn:microsoft.com/office/officeart/2005/8/layout/radial5"/>
    <dgm:cxn modelId="{284F1EAE-0AF8-428A-801A-595AA112857D}" srcId="{08270B5D-0D87-4287-BE3F-8466FDAAC087}" destId="{D8B18867-BC7B-466B-85F4-29B2E9892C92}" srcOrd="1" destOrd="0" parTransId="{A4AE1155-2C17-47F2-AFBC-50059F2211E1}" sibTransId="{9FD101FA-9F7D-4B60-B501-97FCCB332C43}"/>
    <dgm:cxn modelId="{A29BFA1C-D146-45F3-A555-9E02B82EE8B8}" type="presOf" srcId="{A4AE1155-2C17-47F2-AFBC-50059F2211E1}" destId="{CB0753FE-CDFE-4110-A3EB-66477110BF82}" srcOrd="1" destOrd="0" presId="urn:microsoft.com/office/officeart/2005/8/layout/radial5"/>
    <dgm:cxn modelId="{0E3E2DA1-F0B3-47FF-AFE9-AF3A05C6127F}" type="presParOf" srcId="{00E5A4FD-E7D7-4E3A-B639-969952B76369}" destId="{EE48F7B7-780C-44E8-811A-7148FD47A281}" srcOrd="0" destOrd="0" presId="urn:microsoft.com/office/officeart/2005/8/layout/radial5"/>
    <dgm:cxn modelId="{BD241C43-2FB1-465E-8CED-0CA00DD0B785}" type="presParOf" srcId="{00E5A4FD-E7D7-4E3A-B639-969952B76369}" destId="{CEC7E447-4457-4F6E-BDDA-72BDBCF1B93A}" srcOrd="1" destOrd="0" presId="urn:microsoft.com/office/officeart/2005/8/layout/radial5"/>
    <dgm:cxn modelId="{E6AA8B14-EA00-4BA4-AB90-71186854231E}" type="presParOf" srcId="{CEC7E447-4457-4F6E-BDDA-72BDBCF1B93A}" destId="{AE8D6C4B-C877-4F83-82F9-DFC8B20A81CE}" srcOrd="0" destOrd="0" presId="urn:microsoft.com/office/officeart/2005/8/layout/radial5"/>
    <dgm:cxn modelId="{ACF68C72-5297-4348-B1E0-3143B137FB3E}" type="presParOf" srcId="{00E5A4FD-E7D7-4E3A-B639-969952B76369}" destId="{0D40A149-FD41-4038-8A78-CA85CF6780BF}" srcOrd="2" destOrd="0" presId="urn:microsoft.com/office/officeart/2005/8/layout/radial5"/>
    <dgm:cxn modelId="{292CFC01-BDC7-4530-8869-E1A62FE033AF}" type="presParOf" srcId="{00E5A4FD-E7D7-4E3A-B639-969952B76369}" destId="{C756E907-4A40-49CD-82EE-0A354A6E7790}" srcOrd="3" destOrd="0" presId="urn:microsoft.com/office/officeart/2005/8/layout/radial5"/>
    <dgm:cxn modelId="{ADB91682-5474-4EDD-B62B-2C4A79AA19E3}" type="presParOf" srcId="{C756E907-4A40-49CD-82EE-0A354A6E7790}" destId="{CB0753FE-CDFE-4110-A3EB-66477110BF82}" srcOrd="0" destOrd="0" presId="urn:microsoft.com/office/officeart/2005/8/layout/radial5"/>
    <dgm:cxn modelId="{10D49D55-40DB-4AFF-91EE-9E6C9642A85E}" type="presParOf" srcId="{00E5A4FD-E7D7-4E3A-B639-969952B76369}" destId="{2AD92B5A-9284-4E28-A2A8-386057F62CFE}" srcOrd="4" destOrd="0" presId="urn:microsoft.com/office/officeart/2005/8/layout/radial5"/>
    <dgm:cxn modelId="{519E3586-62DA-4F9E-A35A-3609A371907A}" type="presParOf" srcId="{00E5A4FD-E7D7-4E3A-B639-969952B76369}" destId="{6176FF99-A2A7-4047-8842-00D997016B22}" srcOrd="5" destOrd="0" presId="urn:microsoft.com/office/officeart/2005/8/layout/radial5"/>
    <dgm:cxn modelId="{810B6411-D7DF-4A62-915F-F50727E23F68}" type="presParOf" srcId="{6176FF99-A2A7-4047-8842-00D997016B22}" destId="{D5507C6C-2CD2-4682-BE8F-D7E8C6C51B7C}" srcOrd="0" destOrd="0" presId="urn:microsoft.com/office/officeart/2005/8/layout/radial5"/>
    <dgm:cxn modelId="{6E3F0063-21FB-435E-9396-3A31FC028F07}" type="presParOf" srcId="{00E5A4FD-E7D7-4E3A-B639-969952B76369}" destId="{3DC88AEC-3685-4BAF-AC60-A4A1CD92678F}" srcOrd="6" destOrd="0" presId="urn:microsoft.com/office/officeart/2005/8/layout/radial5"/>
    <dgm:cxn modelId="{210D62AC-D55E-421E-B97F-4932F2B863FB}" type="presParOf" srcId="{00E5A4FD-E7D7-4E3A-B639-969952B76369}" destId="{6E74E368-619E-426D-915B-607C2EB4ED3A}" srcOrd="7" destOrd="0" presId="urn:microsoft.com/office/officeart/2005/8/layout/radial5"/>
    <dgm:cxn modelId="{908A29D0-9820-41B2-810C-7B1BC765BC97}" type="presParOf" srcId="{6E74E368-619E-426D-915B-607C2EB4ED3A}" destId="{EB7E3D09-494A-4AF5-B2FE-CAEB6BBC8309}" srcOrd="0" destOrd="0" presId="urn:microsoft.com/office/officeart/2005/8/layout/radial5"/>
    <dgm:cxn modelId="{8A241F30-D66C-4A3D-86A3-8F4B41A3C071}" type="presParOf" srcId="{00E5A4FD-E7D7-4E3A-B639-969952B76369}" destId="{35BE8416-CB92-4D4D-BB1C-D13B9C421C23}" srcOrd="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F7B7-780C-44E8-811A-7148FD47A281}">
      <dsp:nvSpPr>
        <dsp:cNvPr id="0" name=""/>
        <dsp:cNvSpPr/>
      </dsp:nvSpPr>
      <dsp:spPr>
        <a:xfrm rot="154085">
          <a:off x="4902557" y="1979000"/>
          <a:ext cx="1356616" cy="1356616"/>
        </a:xfrm>
        <a:prstGeom prst="ellipse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300" kern="1200" dirty="0"/>
            <a:t>আল মা</a:t>
          </a:r>
          <a:br>
            <a:rPr lang="en-US" sz="2300" kern="1200" dirty="0">
              <a:latin typeface="NikoshBAN" pitchFamily="2" charset="0"/>
              <a:cs typeface="NikoshBAN" pitchFamily="2" charset="0"/>
            </a:rPr>
          </a:br>
          <a:r>
            <a:rPr lang="bn-BD" sz="2300" kern="1200" dirty="0"/>
            <a:t>হমুদ</a:t>
          </a:r>
          <a:endParaRPr lang="en-US" sz="2300" kern="1200" dirty="0">
            <a:latin typeface="NikoshBAN" pitchFamily="2" charset="0"/>
            <a:cs typeface="NikoshBAN" pitchFamily="2" charset="0"/>
          </a:endParaRPr>
        </a:p>
      </dsp:txBody>
      <dsp:txXfrm>
        <a:off x="5101229" y="2177672"/>
        <a:ext cx="959272" cy="959272"/>
      </dsp:txXfrm>
    </dsp:sp>
    <dsp:sp modelId="{CEC7E447-4457-4F6E-BDDA-72BDBCF1B93A}">
      <dsp:nvSpPr>
        <dsp:cNvPr id="0" name=""/>
        <dsp:cNvSpPr/>
      </dsp:nvSpPr>
      <dsp:spPr>
        <a:xfrm rot="15730314">
          <a:off x="5362289" y="1571552"/>
          <a:ext cx="202020" cy="4612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NikoshBAN" pitchFamily="2" charset="0"/>
            <a:cs typeface="NikoshBAN" pitchFamily="2" charset="0"/>
          </a:endParaRPr>
        </a:p>
      </dsp:txBody>
      <dsp:txXfrm rot="10800000">
        <a:off x="5396719" y="1693823"/>
        <a:ext cx="141414" cy="276749"/>
      </dsp:txXfrm>
    </dsp:sp>
    <dsp:sp modelId="{0D40A149-FD41-4038-8A78-CA85CF6780BF}">
      <dsp:nvSpPr>
        <dsp:cNvPr id="0" name=""/>
        <dsp:cNvSpPr/>
      </dsp:nvSpPr>
      <dsp:spPr>
        <a:xfrm rot="19817718">
          <a:off x="4352123" y="-265166"/>
          <a:ext cx="1912558" cy="1881355"/>
        </a:xfrm>
        <a:prstGeom prst="lef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সাল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১১ই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জুলাই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১৯৩৬খ্রি</a:t>
          </a: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4791559" y="88639"/>
        <a:ext cx="1442219" cy="940677"/>
      </dsp:txXfrm>
    </dsp:sp>
    <dsp:sp modelId="{C756E907-4A40-49CD-82EE-0A354A6E7790}">
      <dsp:nvSpPr>
        <dsp:cNvPr id="0" name=""/>
        <dsp:cNvSpPr/>
      </dsp:nvSpPr>
      <dsp:spPr>
        <a:xfrm rot="20511180">
          <a:off x="6403846" y="2077833"/>
          <a:ext cx="482743" cy="4612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NikoshBAN" pitchFamily="2" charset="0"/>
            <a:cs typeface="NikoshBAN" pitchFamily="2" charset="0"/>
          </a:endParaRPr>
        </a:p>
      </dsp:txBody>
      <dsp:txXfrm>
        <a:off x="6407287" y="2191632"/>
        <a:ext cx="344368" cy="276749"/>
      </dsp:txXfrm>
    </dsp:sp>
    <dsp:sp modelId="{2AD92B5A-9284-4E28-A2A8-386057F62CFE}">
      <dsp:nvSpPr>
        <dsp:cNvPr id="0" name=""/>
        <dsp:cNvSpPr/>
      </dsp:nvSpPr>
      <dsp:spPr>
        <a:xfrm rot="452981">
          <a:off x="7039676" y="836240"/>
          <a:ext cx="2034205" cy="2019133"/>
        </a:xfrm>
        <a:prstGeom prst="lef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NikoshBAN" pitchFamily="2" charset="0"/>
              <a:cs typeface="NikoshBAN" pitchFamily="2" charset="0"/>
            </a:rPr>
            <a:t>জন্ম</a:t>
          </a:r>
          <a:r>
            <a:rPr lang="en-US" sz="1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>
              <a:latin typeface="NikoshBAN" pitchFamily="2" charset="0"/>
              <a:cs typeface="NikoshBAN" pitchFamily="2" charset="0"/>
            </a:rPr>
            <a:t>স্থান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NikoshBAN" pitchFamily="2" charset="0"/>
              <a:cs typeface="NikoshBAN" pitchFamily="2" charset="0"/>
            </a:rPr>
            <a:t>ব্রাহ্মণবাড়িয়া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NikoshBAN" pitchFamily="2" charset="0"/>
              <a:cs typeface="NikoshBAN" pitchFamily="2" charset="0"/>
            </a:rPr>
            <a:t>মোড়াইল</a:t>
          </a:r>
          <a:r>
            <a:rPr lang="en-US" sz="1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>
              <a:latin typeface="NikoshBAN" pitchFamily="2" charset="0"/>
              <a:cs typeface="NikoshBAN" pitchFamily="2" charset="0"/>
            </a:rPr>
            <a:t>গ্রামে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7542271" y="1374184"/>
        <a:ext cx="1529422" cy="1009567"/>
      </dsp:txXfrm>
    </dsp:sp>
    <dsp:sp modelId="{6176FF99-A2A7-4047-8842-00D997016B22}">
      <dsp:nvSpPr>
        <dsp:cNvPr id="0" name=""/>
        <dsp:cNvSpPr/>
      </dsp:nvSpPr>
      <dsp:spPr>
        <a:xfrm rot="8263338">
          <a:off x="4440613" y="3216868"/>
          <a:ext cx="542342" cy="4612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NikoshBAN" pitchFamily="2" charset="0"/>
            <a:cs typeface="NikoshBAN" pitchFamily="2" charset="0"/>
          </a:endParaRPr>
        </a:p>
      </dsp:txBody>
      <dsp:txXfrm rot="10800000">
        <a:off x="4560992" y="3262574"/>
        <a:ext cx="403967" cy="276749"/>
      </dsp:txXfrm>
    </dsp:sp>
    <dsp:sp modelId="{3DC88AEC-3685-4BAF-AC60-A4A1CD92678F}">
      <dsp:nvSpPr>
        <dsp:cNvPr id="0" name=""/>
        <dsp:cNvSpPr/>
      </dsp:nvSpPr>
      <dsp:spPr>
        <a:xfrm rot="21239597">
          <a:off x="2663827" y="3451766"/>
          <a:ext cx="1884340" cy="2002257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উল্লেখযোগ্য</a:t>
          </a:r>
          <a:r>
            <a:rPr lang="en-US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endParaRPr lang="en-US" sz="1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কালের-কলস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সোনালী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কাবিন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মায়াবী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রাখাল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65120" y="3976978"/>
        <a:ext cx="1413255" cy="1001129"/>
      </dsp:txXfrm>
    </dsp:sp>
    <dsp:sp modelId="{6E74E368-619E-426D-915B-607C2EB4ED3A}">
      <dsp:nvSpPr>
        <dsp:cNvPr id="0" name=""/>
        <dsp:cNvSpPr/>
      </dsp:nvSpPr>
      <dsp:spPr>
        <a:xfrm rot="11439608">
          <a:off x="4271657" y="2223471"/>
          <a:ext cx="459233" cy="4612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NikoshBAN" pitchFamily="2" charset="0"/>
            <a:cs typeface="NikoshBAN" pitchFamily="2" charset="0"/>
          </a:endParaRPr>
        </a:p>
      </dsp:txBody>
      <dsp:txXfrm rot="10800000">
        <a:off x="4408238" y="2328464"/>
        <a:ext cx="321463" cy="276749"/>
      </dsp:txXfrm>
    </dsp:sp>
    <dsp:sp modelId="{35BE8416-CB92-4D4D-BB1C-D13B9C421C23}">
      <dsp:nvSpPr>
        <dsp:cNvPr id="0" name=""/>
        <dsp:cNvSpPr/>
      </dsp:nvSpPr>
      <dsp:spPr>
        <a:xfrm rot="1409695">
          <a:off x="2050181" y="1168172"/>
          <a:ext cx="2030054" cy="2031221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উল্লেখযোগ্য</a:t>
          </a:r>
          <a:r>
            <a:rPr lang="en-US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উপন্যাস</a:t>
          </a:r>
          <a:r>
            <a:rPr lang="bn-IN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ডাহুকী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আগুনের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মেয়ে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উপমহাদেশ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2071219" y="1574812"/>
        <a:ext cx="1522541" cy="1015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D840-A343-471D-B91B-5ADAB77DBEF0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C23B-27B3-442E-A187-4B90B2B74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D840-A343-471D-B91B-5ADAB77DBEF0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C23B-27B3-442E-A187-4B90B2B74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D840-A343-471D-B91B-5ADAB77DBEF0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C23B-27B3-442E-A187-4B90B2B74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D840-A343-471D-B91B-5ADAB77DBEF0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C23B-27B3-442E-A187-4B90B2B74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D840-A343-471D-B91B-5ADAB77DBEF0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C23B-27B3-442E-A187-4B90B2B74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D840-A343-471D-B91B-5ADAB77DBEF0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C23B-27B3-442E-A187-4B90B2B74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D840-A343-471D-B91B-5ADAB77DBEF0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C23B-27B3-442E-A187-4B90B2B74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D840-A343-471D-B91B-5ADAB77DBEF0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C23B-27B3-442E-A187-4B90B2B74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D840-A343-471D-B91B-5ADAB77DBEF0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C23B-27B3-442E-A187-4B90B2B74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D840-A343-471D-B91B-5ADAB77DBEF0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C23B-27B3-442E-A187-4B90B2B74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D840-A343-471D-B91B-5ADAB77DBEF0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C23B-27B3-442E-A187-4B90B2B74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AD840-A343-471D-B91B-5ADAB77DBEF0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C23B-27B3-442E-A187-4B90B2B74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4217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endParaRPr lang="en-US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2463975" cy="120032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ï‡f”Qv</a:t>
            </a:r>
            <a:r>
              <a:rPr lang="en-US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72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Awfb›`b</a:t>
            </a:r>
            <a:endParaRPr lang="en-US" sz="7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" name="Picture 6" descr="11,8,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4229"/>
            <a:ext cx="12463975" cy="556377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0644" y="665018"/>
            <a:ext cx="9702140" cy="13234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bvi‡K‡ji</a:t>
            </a:r>
            <a:r>
              <a:rPr lang="en-US" sz="40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H j¤^v </a:t>
            </a:r>
            <a:r>
              <a:rPr lang="en-US" sz="40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gv_vq</a:t>
            </a:r>
            <a:r>
              <a:rPr lang="en-US" sz="40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nVvr</a:t>
            </a:r>
            <a:r>
              <a:rPr lang="en-US" sz="40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‡`</a:t>
            </a:r>
            <a:r>
              <a:rPr lang="en-US" sz="40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40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Kvj</a:t>
            </a:r>
            <a:endParaRPr lang="en-US" sz="4000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Wv‡ei</a:t>
            </a:r>
            <a:r>
              <a:rPr lang="en-US" sz="40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gZ</a:t>
            </a:r>
            <a:r>
              <a:rPr lang="en-US" sz="40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Pvu</a:t>
            </a:r>
            <a:r>
              <a:rPr lang="en-US" sz="40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` D‡V‡Q </a:t>
            </a:r>
            <a:r>
              <a:rPr lang="en-US" sz="40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VvÛv</a:t>
            </a:r>
            <a:r>
              <a:rPr lang="en-US" sz="40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40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MvjMvj</a:t>
            </a:r>
            <a:r>
              <a:rPr lang="en-US" sz="40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3033486"/>
            <a:ext cx="976811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Wv‡ei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bvi‡K‡ji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MvjMvj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Pnvivi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Zzjbv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GUvB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Dcgvi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cÖ‡qvM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4171"/>
            <a:ext cx="11974286" cy="6473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0" name="Picture 2" descr="See the source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6481"/>
            <a:ext cx="11945257" cy="6701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1200" y="885372"/>
            <a:ext cx="10174515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wQUwKwbUv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Av‡¯Í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Ly‡j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cwi‡q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Mjvg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Ni</a:t>
            </a:r>
          </a:p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wSgaiv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GB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g¯Í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kni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KvucwQj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i_i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wgbviUv‡K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LwQ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vuwo‡q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Av‡Qb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†KD,</a:t>
            </a:r>
          </a:p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cv_iNvUvi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wM‡R©Uv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jvj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cv_‡ii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†XD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676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771085" cy="6647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137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347" y="665018"/>
            <a:ext cx="52607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জোড়ায় কাজ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372592" y="1721923"/>
            <a:ext cx="551015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F0"/>
                </a:solidFill>
              </a:rPr>
              <a:t>ক) প্রকৃতির  ফুল, পাখী, লতা- পাতা সম্পর্কে কর্ম সম্পাদন কর।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8194" name="Picture 2" descr="Image result for classroom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2114" y="2640466"/>
            <a:ext cx="9710057" cy="4217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073" y="2191657"/>
            <a:ext cx="3296567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 পাখী পাহাড় সম্পর্কে পাঠ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5942" y="899885"/>
            <a:ext cx="7982857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পাহাড়টাকে হাত বুলিয়ে লালদিঘির ঐ পাড়</a:t>
            </a:r>
            <a:b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এগিয়ে দেখি জোনাকিদের বসেছে দরবার।</a:t>
            </a:r>
            <a:b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আমায় দেখে কলকলিয়ে দিঘির কালো জল</a:t>
            </a:r>
            <a:b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বললো, এসো, আমরা সবাই না ঘুমানোর দল</a:t>
            </a:r>
            <a:b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পকেট থেকে খোলো তোমার পদ্য লেখার ভাঁজ</a:t>
            </a:r>
            <a:b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রক্তজবার ঝোঁপের কাছে কাব্য হবে আজ।</a:t>
            </a:r>
            <a:b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দিঘীর কথা উঠল হেসে ফুল পাখিরা সব</a:t>
            </a:r>
            <a:b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কাব্য হবে, কাব্য কবে জুড়লো কলরব।</a:t>
            </a:r>
            <a:b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কী আর করি পকেট থেকে খুলে ছড়ার বই</a:t>
            </a:r>
            <a:b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পাখির কাছে, ফুলের কাছে মনের কথা কই।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1" y="409801"/>
            <a:ext cx="3188935" cy="16002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55265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1766" y="3123027"/>
            <a:ext cx="60681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মাহমুদের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 পাখী তথা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 পত্রে লিখ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78" y="2703013"/>
            <a:ext cx="4600135" cy="36133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Oval 2"/>
          <p:cNvSpPr/>
          <p:nvPr/>
        </p:nvSpPr>
        <p:spPr>
          <a:xfrm>
            <a:off x="2710509" y="477113"/>
            <a:ext cx="4410816" cy="20410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608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03384" y="505539"/>
            <a:ext cx="3696568" cy="12472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510197" y="646217"/>
            <a:ext cx="4362936" cy="12506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স্তম্ভ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87791" y="2845793"/>
            <a:ext cx="3569959" cy="14026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গির্জে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875957" y="2278966"/>
            <a:ext cx="3969040" cy="21804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wLªóvb‡`i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Dcmvbjq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56603" y="5065745"/>
            <a:ext cx="3668433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চৌকিদার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562845" y="4708606"/>
            <a:ext cx="4352489" cy="12715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দারোয়ান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r="73958" b="26115"/>
          <a:stretch/>
        </p:blipFill>
        <p:spPr>
          <a:xfrm>
            <a:off x="5239676" y="4962813"/>
            <a:ext cx="1905409" cy="1257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36" y="813617"/>
            <a:ext cx="1844334" cy="1400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299" y="3042742"/>
            <a:ext cx="1844335" cy="1162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4821382" y="225631"/>
            <a:ext cx="324196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মিনার সম্পর্কে  পাঠ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171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4-Point Star 3"/>
          <p:cNvSpPr/>
          <p:nvPr/>
        </p:nvSpPr>
        <p:spPr>
          <a:xfrm>
            <a:off x="3728212" y="247116"/>
            <a:ext cx="6372391" cy="961067"/>
          </a:xfrm>
          <a:prstGeom prst="star24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BD" sz="4000" b="1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IN" sz="4000" b="1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647114" y="1744394"/>
            <a:ext cx="11029071" cy="783205"/>
          </a:xfrm>
          <a:custGeom>
            <a:avLst/>
            <a:gdLst>
              <a:gd name="connsiteX0" fmla="*/ 154770 w 928599"/>
              <a:gd name="connsiteY0" fmla="*/ 0 h 8986456"/>
              <a:gd name="connsiteX1" fmla="*/ 773829 w 928599"/>
              <a:gd name="connsiteY1" fmla="*/ 0 h 8986456"/>
              <a:gd name="connsiteX2" fmla="*/ 928599 w 928599"/>
              <a:gd name="connsiteY2" fmla="*/ 154770 h 8986456"/>
              <a:gd name="connsiteX3" fmla="*/ 928599 w 928599"/>
              <a:gd name="connsiteY3" fmla="*/ 8986456 h 8986456"/>
              <a:gd name="connsiteX4" fmla="*/ 928599 w 928599"/>
              <a:gd name="connsiteY4" fmla="*/ 8986456 h 8986456"/>
              <a:gd name="connsiteX5" fmla="*/ 0 w 928599"/>
              <a:gd name="connsiteY5" fmla="*/ 8986456 h 8986456"/>
              <a:gd name="connsiteX6" fmla="*/ 0 w 928599"/>
              <a:gd name="connsiteY6" fmla="*/ 8986456 h 8986456"/>
              <a:gd name="connsiteX7" fmla="*/ 0 w 928599"/>
              <a:gd name="connsiteY7" fmla="*/ 154770 h 8986456"/>
              <a:gd name="connsiteX8" fmla="*/ 154770 w 928599"/>
              <a:gd name="connsiteY8" fmla="*/ 0 h 898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599" h="8986456">
                <a:moveTo>
                  <a:pt x="928599" y="1497780"/>
                </a:moveTo>
                <a:lnTo>
                  <a:pt x="928599" y="7488676"/>
                </a:lnTo>
                <a:cubicBezTo>
                  <a:pt x="928599" y="8315873"/>
                  <a:pt x="921439" y="8986451"/>
                  <a:pt x="912606" y="8986451"/>
                </a:cubicBezTo>
                <a:lnTo>
                  <a:pt x="0" y="8986451"/>
                </a:lnTo>
                <a:lnTo>
                  <a:pt x="0" y="8986451"/>
                </a:lnTo>
                <a:lnTo>
                  <a:pt x="0" y="5"/>
                </a:lnTo>
                <a:lnTo>
                  <a:pt x="0" y="5"/>
                </a:lnTo>
                <a:lnTo>
                  <a:pt x="912606" y="5"/>
                </a:lnTo>
                <a:cubicBezTo>
                  <a:pt x="921439" y="5"/>
                  <a:pt x="928599" y="670583"/>
                  <a:pt x="928599" y="149778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3" tIns="68190" rIns="68190" bIns="68191" numCol="1" spcCol="1270" anchor="ctr" anchorCtr="0">
            <a:noAutofit/>
          </a:bodyPr>
          <a:lstStyle/>
          <a:p>
            <a:pPr marL="742950" lvl="1" indent="-742950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মিনার শব্দের অর্থ কী?</a:t>
            </a:r>
          </a:p>
        </p:txBody>
      </p:sp>
      <p:sp>
        <p:nvSpPr>
          <p:cNvPr id="43" name="Freeform 42"/>
          <p:cNvSpPr/>
          <p:nvPr/>
        </p:nvSpPr>
        <p:spPr>
          <a:xfrm>
            <a:off x="759655" y="3052689"/>
            <a:ext cx="10860259" cy="896036"/>
          </a:xfrm>
          <a:custGeom>
            <a:avLst/>
            <a:gdLst>
              <a:gd name="connsiteX0" fmla="*/ 154770 w 928599"/>
              <a:gd name="connsiteY0" fmla="*/ 0 h 8986456"/>
              <a:gd name="connsiteX1" fmla="*/ 773829 w 928599"/>
              <a:gd name="connsiteY1" fmla="*/ 0 h 8986456"/>
              <a:gd name="connsiteX2" fmla="*/ 928599 w 928599"/>
              <a:gd name="connsiteY2" fmla="*/ 154770 h 8986456"/>
              <a:gd name="connsiteX3" fmla="*/ 928599 w 928599"/>
              <a:gd name="connsiteY3" fmla="*/ 8986456 h 8986456"/>
              <a:gd name="connsiteX4" fmla="*/ 928599 w 928599"/>
              <a:gd name="connsiteY4" fmla="*/ 8986456 h 8986456"/>
              <a:gd name="connsiteX5" fmla="*/ 0 w 928599"/>
              <a:gd name="connsiteY5" fmla="*/ 8986456 h 8986456"/>
              <a:gd name="connsiteX6" fmla="*/ 0 w 928599"/>
              <a:gd name="connsiteY6" fmla="*/ 8986456 h 8986456"/>
              <a:gd name="connsiteX7" fmla="*/ 0 w 928599"/>
              <a:gd name="connsiteY7" fmla="*/ 154770 h 8986456"/>
              <a:gd name="connsiteX8" fmla="*/ 154770 w 928599"/>
              <a:gd name="connsiteY8" fmla="*/ 0 h 898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599" h="8986456">
                <a:moveTo>
                  <a:pt x="928599" y="1497780"/>
                </a:moveTo>
                <a:lnTo>
                  <a:pt x="928599" y="7488676"/>
                </a:lnTo>
                <a:cubicBezTo>
                  <a:pt x="928599" y="8315873"/>
                  <a:pt x="921439" y="8986451"/>
                  <a:pt x="912606" y="8986451"/>
                </a:cubicBezTo>
                <a:lnTo>
                  <a:pt x="0" y="8986451"/>
                </a:lnTo>
                <a:lnTo>
                  <a:pt x="0" y="8986451"/>
                </a:lnTo>
                <a:lnTo>
                  <a:pt x="0" y="5"/>
                </a:lnTo>
                <a:lnTo>
                  <a:pt x="0" y="5"/>
                </a:lnTo>
                <a:lnTo>
                  <a:pt x="912606" y="5"/>
                </a:lnTo>
                <a:cubicBezTo>
                  <a:pt x="921439" y="5"/>
                  <a:pt x="928599" y="670583"/>
                  <a:pt x="928599" y="149778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3" tIns="68190" rIns="68190" bIns="68191" numCol="1" spcCol="1270" anchor="ctr" anchorCtr="0">
            <a:no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কোথায়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জন্ম গ্রহণ 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682171" y="5084926"/>
            <a:ext cx="10951812" cy="1161129"/>
          </a:xfrm>
          <a:custGeom>
            <a:avLst/>
            <a:gdLst>
              <a:gd name="connsiteX0" fmla="*/ 154770 w 928599"/>
              <a:gd name="connsiteY0" fmla="*/ 0 h 8986456"/>
              <a:gd name="connsiteX1" fmla="*/ 773829 w 928599"/>
              <a:gd name="connsiteY1" fmla="*/ 0 h 8986456"/>
              <a:gd name="connsiteX2" fmla="*/ 928599 w 928599"/>
              <a:gd name="connsiteY2" fmla="*/ 154770 h 8986456"/>
              <a:gd name="connsiteX3" fmla="*/ 928599 w 928599"/>
              <a:gd name="connsiteY3" fmla="*/ 8986456 h 8986456"/>
              <a:gd name="connsiteX4" fmla="*/ 928599 w 928599"/>
              <a:gd name="connsiteY4" fmla="*/ 8986456 h 8986456"/>
              <a:gd name="connsiteX5" fmla="*/ 0 w 928599"/>
              <a:gd name="connsiteY5" fmla="*/ 8986456 h 8986456"/>
              <a:gd name="connsiteX6" fmla="*/ 0 w 928599"/>
              <a:gd name="connsiteY6" fmla="*/ 8986456 h 8986456"/>
              <a:gd name="connsiteX7" fmla="*/ 0 w 928599"/>
              <a:gd name="connsiteY7" fmla="*/ 154770 h 8986456"/>
              <a:gd name="connsiteX8" fmla="*/ 154770 w 928599"/>
              <a:gd name="connsiteY8" fmla="*/ 0 h 898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599" h="8986456">
                <a:moveTo>
                  <a:pt x="928599" y="1497780"/>
                </a:moveTo>
                <a:lnTo>
                  <a:pt x="928599" y="7488676"/>
                </a:lnTo>
                <a:cubicBezTo>
                  <a:pt x="928599" y="8315873"/>
                  <a:pt x="921439" y="8986451"/>
                  <a:pt x="912606" y="8986451"/>
                </a:cubicBezTo>
                <a:lnTo>
                  <a:pt x="0" y="8986451"/>
                </a:lnTo>
                <a:lnTo>
                  <a:pt x="0" y="8986451"/>
                </a:lnTo>
                <a:lnTo>
                  <a:pt x="0" y="5"/>
                </a:lnTo>
                <a:lnTo>
                  <a:pt x="0" y="5"/>
                </a:lnTo>
                <a:lnTo>
                  <a:pt x="912606" y="5"/>
                </a:lnTo>
                <a:cubicBezTo>
                  <a:pt x="921439" y="5"/>
                  <a:pt x="928599" y="670583"/>
                  <a:pt x="928599" y="149778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3" tIns="68190" rIns="68190" bIns="68191" numCol="1" spcCol="1270" anchor="ctr" anchorCtr="0">
            <a:noAutofit/>
          </a:bodyPr>
          <a:lstStyle/>
          <a:p>
            <a:pPr marL="0" lvl="1" algn="just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উপাদান কী কী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55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  <p:bldP spid="43" grpId="0" animBg="1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8381" y="2525486"/>
            <a:ext cx="10458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কী আর করি পকেট থেকে খুলে ছড়ার বই</a:t>
            </a:r>
            <a:b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পাখির কাছে, ফুলের কাছে মনের কথা কই।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62545" y="731031"/>
            <a:ext cx="4120240" cy="1451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48130" y="4296229"/>
            <a:ext cx="9872586" cy="185387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লাইন দুটির দ্বারা কবি কি বুঝাতে চেয়েছন বিশ্লেষণ করে লিখে আনবে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428226" y="470113"/>
            <a:ext cx="2191282" cy="1649632"/>
            <a:chOff x="2895600" y="228600"/>
            <a:chExt cx="2514600" cy="2286000"/>
          </a:xfrm>
        </p:grpSpPr>
        <p:sp>
          <p:nvSpPr>
            <p:cNvPr id="9" name="Rectangle 8"/>
            <p:cNvSpPr/>
            <p:nvPr/>
          </p:nvSpPr>
          <p:spPr>
            <a:xfrm>
              <a:off x="3175000" y="960120"/>
              <a:ext cx="1955800" cy="1234440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2895600" y="228600"/>
              <a:ext cx="2514600" cy="731520"/>
            </a:xfrm>
            <a:prstGeom prst="triangl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2951480" y="2148840"/>
              <a:ext cx="2458720" cy="3657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33216" y="1161288"/>
              <a:ext cx="502920" cy="822960"/>
            </a:xfrm>
            <a:prstGeom prst="rect">
              <a:avLst/>
            </a:prstGeom>
            <a:blipFill>
              <a:blip/>
              <a:tile tx="0" ty="0" sx="100000" sy="100000" flip="none" algn="tl"/>
            </a:blip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04360" y="1188720"/>
              <a:ext cx="335280" cy="411480"/>
            </a:xfrm>
            <a:prstGeom prst="rect">
              <a:avLst/>
            </a:prstGeom>
            <a:blipFill>
              <a:blip/>
              <a:tile tx="0" ty="0" sx="100000" sy="100000" flip="none" algn="tl"/>
            </a:blip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4" name="Straight Connector 13"/>
            <p:cNvCxnSpPr>
              <a:stCxn id="12" idx="0"/>
              <a:endCxn id="12" idx="2"/>
            </p:cNvCxnSpPr>
            <p:nvPr/>
          </p:nvCxnSpPr>
          <p:spPr>
            <a:xfrm rot="16200000" flipH="1">
              <a:off x="3473196" y="1572662"/>
              <a:ext cx="822960" cy="1165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endCxn id="13" idx="2"/>
            </p:cNvCxnSpPr>
            <p:nvPr/>
          </p:nvCxnSpPr>
          <p:spPr>
            <a:xfrm rot="5400000">
              <a:off x="4366260" y="1394354"/>
              <a:ext cx="411480" cy="1165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22939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B5295E5-48CB-406F-817A-84FAF6635CC6}"/>
              </a:ext>
            </a:extLst>
          </p:cNvPr>
          <p:cNvSpPr txBox="1"/>
          <p:nvPr/>
        </p:nvSpPr>
        <p:spPr>
          <a:xfrm>
            <a:off x="5296613" y="785766"/>
            <a:ext cx="32020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3F8119B-0081-45BB-8509-9DFF3A831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06" y="319720"/>
            <a:ext cx="3048000" cy="304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1EE4ACE-2E7D-43D8-923D-41ADD67AB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259" y="2765946"/>
            <a:ext cx="3036175" cy="29854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302" y="3756074"/>
            <a:ext cx="5824024" cy="1754326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xwjc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Kzgvi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ivq</a:t>
            </a:r>
            <a:endParaRPr lang="en-US" sz="3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cÖfvlK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nvivMvQ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K‡jR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899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52F40A9-5D34-4B6B-98C0-BBE19944D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1" y="2006930"/>
            <a:ext cx="10814462" cy="44759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3098234-2550-4CB0-8A85-70FD19B4B9FC}"/>
              </a:ext>
            </a:extLst>
          </p:cNvPr>
          <p:cNvSpPr txBox="1"/>
          <p:nvPr/>
        </p:nvSpPr>
        <p:spPr>
          <a:xfrm>
            <a:off x="427512" y="383481"/>
            <a:ext cx="10759044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101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104" y="1517553"/>
            <a:ext cx="3818317" cy="24412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208020"/>
            <a:ext cx="4613564" cy="18602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104" y="4270366"/>
            <a:ext cx="3818317" cy="17979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81" y="1496771"/>
            <a:ext cx="4680183" cy="2441219"/>
          </a:xfrm>
          <a:prstGeom prst="rect">
            <a:avLst/>
          </a:prstGeom>
          <a:noFill/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94347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55221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2293" y="1022010"/>
            <a:ext cx="9931791" cy="48628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6600" dirty="0" smtClean="0">
                <a:latin typeface="Verdana" pitchFamily="34" charset="0"/>
                <a:ea typeface="Verdana" pitchFamily="34" charset="0"/>
                <a:cs typeface="SutonnyMJ" pitchFamily="2" charset="0"/>
              </a:rPr>
              <a:t>শিরোনামঃ</a:t>
            </a:r>
            <a:endParaRPr lang="en-US" sz="8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KweZvÑ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dirty="0" err="1" smtClean="0">
                <a:latin typeface="SutonnyMJ" pitchFamily="2" charset="0"/>
                <a:cs typeface="SutonnyMJ" pitchFamily="2" charset="0"/>
              </a:rPr>
              <a:t>cvwLi</a:t>
            </a:r>
            <a:r>
              <a:rPr lang="en-US" sz="11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dirty="0" err="1" smtClean="0"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11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dirty="0" err="1" smtClean="0">
                <a:latin typeface="SutonnyMJ" pitchFamily="2" charset="0"/>
                <a:cs typeface="SutonnyMJ" pitchFamily="2" charset="0"/>
              </a:rPr>
              <a:t>dz‡ji</a:t>
            </a:r>
            <a:r>
              <a:rPr lang="en-US" sz="11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dirty="0" err="1" smtClean="0"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115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115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63ED8F9-FDAC-4D8F-9497-A0755608B37C}"/>
              </a:ext>
            </a:extLst>
          </p:cNvPr>
          <p:cNvSpPr txBox="1"/>
          <p:nvPr/>
        </p:nvSpPr>
        <p:spPr>
          <a:xfrm>
            <a:off x="3389585" y="409903"/>
            <a:ext cx="8089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00B0F0"/>
                </a:solidFill>
                <a:latin typeface="SutonnyMJ" pitchFamily="2" charset="0"/>
                <a:ea typeface="Verdana" pitchFamily="34" charset="0"/>
                <a:cs typeface="SutonnyMJ" pitchFamily="2" charset="0"/>
              </a:rPr>
              <a:t>cvV</a:t>
            </a:r>
            <a:r>
              <a:rPr lang="en-US" sz="8800" b="1" dirty="0" smtClean="0">
                <a:solidFill>
                  <a:srgbClr val="00B0F0"/>
                </a:solidFill>
                <a:latin typeface="SutonnyMJ" pitchFamily="2" charset="0"/>
                <a:ea typeface="Verdana" pitchFamily="34" charset="0"/>
                <a:cs typeface="SutonnyMJ" pitchFamily="2" charset="0"/>
              </a:rPr>
              <a:t> </a:t>
            </a:r>
            <a:r>
              <a:rPr lang="en-US" sz="8800" b="1" dirty="0" err="1" smtClean="0">
                <a:solidFill>
                  <a:srgbClr val="00B0F0"/>
                </a:solidFill>
                <a:latin typeface="SutonnyMJ" pitchFamily="2" charset="0"/>
                <a:ea typeface="Verdana" pitchFamily="34" charset="0"/>
                <a:cs typeface="SutonnyMJ" pitchFamily="2" charset="0"/>
              </a:rPr>
              <a:t>wkLbdj</a:t>
            </a:r>
            <a:endParaRPr lang="en-US" sz="8800" b="1" dirty="0">
              <a:solidFill>
                <a:srgbClr val="00B0F0"/>
              </a:solidFill>
              <a:latin typeface="SutonnyMJ" pitchFamily="2" charset="0"/>
              <a:ea typeface="Verdana" pitchFamily="34" charset="0"/>
              <a:cs typeface="SutonnyMJ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379BA31-9C9D-42E4-9C30-12039681A683}"/>
              </a:ext>
            </a:extLst>
          </p:cNvPr>
          <p:cNvSpPr txBox="1"/>
          <p:nvPr/>
        </p:nvSpPr>
        <p:spPr>
          <a:xfrm>
            <a:off x="1419381" y="2940148"/>
            <a:ext cx="10228667" cy="28623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GB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wkÿv_©xiv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cv‡e</a:t>
            </a:r>
            <a:endParaRPr lang="en-US" sz="3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742950" indent="-742950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1. </a:t>
            </a:r>
            <a:r>
              <a:rPr lang="bn-BD" sz="2800" dirty="0" smtClean="0">
                <a:solidFill>
                  <a:srgbClr val="FF0000"/>
                </a:solidFill>
                <a:latin typeface="SutonnyMJ" pitchFamily="2" charset="0"/>
                <a:cs typeface="+mj-cs"/>
              </a:rPr>
              <a:t>কবি সম্পর্কে জানতে পারবে</a:t>
            </a:r>
            <a:endParaRPr lang="en-US" sz="3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742950" indent="-742950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2.</a:t>
            </a:r>
            <a:r>
              <a:rPr lang="bn-BD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mŠ›`h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cvi‡e</a:t>
            </a:r>
            <a:endParaRPr lang="en-US" sz="3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742950" indent="-742950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dzj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cvwLi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wbweo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cvi‡e</a:t>
            </a:r>
            <a:endParaRPr lang="bn-BD" sz="3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742950" indent="-742950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FF0000"/>
                </a:solidFill>
                <a:latin typeface="NikoshBAN"/>
                <a:cs typeface="+mj-cs"/>
              </a:rPr>
              <a:t>4</a:t>
            </a:r>
            <a:r>
              <a:rPr lang="en-US" sz="3600" dirty="0" smtClean="0">
                <a:solidFill>
                  <a:srgbClr val="FF0000"/>
                </a:solidFill>
                <a:latin typeface="+mj-lt"/>
                <a:cs typeface="+mj-cs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wgbvi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cvi‡e</a:t>
            </a:r>
            <a:endParaRPr lang="en-US" sz="3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1D4FA02-9DEA-4737-AAC2-80E1396AB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675" y="450166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51F98F-655D-492F-AAB9-5CF68DE48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54" y="732934"/>
            <a:ext cx="1905000" cy="2238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210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907363592"/>
              </p:ext>
            </p:extLst>
          </p:nvPr>
        </p:nvGraphicFramePr>
        <p:xfrm>
          <a:off x="309489" y="1266092"/>
          <a:ext cx="11882511" cy="5392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63CBF1B-F773-4009-B401-2BB4EA38DA63}"/>
              </a:ext>
            </a:extLst>
          </p:cNvPr>
          <p:cNvSpPr txBox="1"/>
          <p:nvPr/>
        </p:nvSpPr>
        <p:spPr>
          <a:xfrm>
            <a:off x="492369" y="239150"/>
            <a:ext cx="1140670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Kwe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Ñ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2804A60-E6C2-42CC-81E9-6F7A38F230C7}"/>
              </a:ext>
            </a:extLst>
          </p:cNvPr>
          <p:cNvSpPr txBox="1"/>
          <p:nvPr/>
        </p:nvSpPr>
        <p:spPr>
          <a:xfrm>
            <a:off x="7894634" y="5361747"/>
            <a:ext cx="1795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EF7AF87-84FD-4267-B75D-960DB50024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589" t="-2921" r="10037" b="51221"/>
          <a:stretch/>
        </p:blipFill>
        <p:spPr>
          <a:xfrm>
            <a:off x="5934584" y="3451774"/>
            <a:ext cx="1245476" cy="1107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Down Arrow 9"/>
          <p:cNvSpPr/>
          <p:nvPr/>
        </p:nvSpPr>
        <p:spPr>
          <a:xfrm rot="19055927">
            <a:off x="6597748" y="4642339"/>
            <a:ext cx="773723" cy="56270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6966781">
            <a:off x="7654529" y="4555927"/>
            <a:ext cx="1651724" cy="21892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1053">
            <a:off x="7956468" y="5415147"/>
            <a:ext cx="1104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মৃতু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২০১৯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201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48F7B7-780C-44E8-811A-7148FD47A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EE48F7B7-780C-44E8-811A-7148FD47A2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C7E447-4457-4F6E-BDDA-72BDBCF1B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CEC7E447-4457-4F6E-BDDA-72BDBCF1B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40A149-FD41-4038-8A78-CA85CF678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0D40A149-FD41-4038-8A78-CA85CF6780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56E907-4A40-49CD-82EE-0A354A6E7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C756E907-4A40-49CD-82EE-0A354A6E7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D92B5A-9284-4E28-A2A8-386057F62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2AD92B5A-9284-4E28-A2A8-386057F62C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76FF99-A2A7-4047-8842-00D997016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6176FF99-A2A7-4047-8842-00D997016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C88AEC-3685-4BAF-AC60-A4A1CD926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3DC88AEC-3685-4BAF-AC60-A4A1CD926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E74E368-619E-426D-915B-607C2EB4E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6E74E368-619E-426D-915B-607C2EB4ED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BE8416-CB92-4D4D-BB1C-D13B9C421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35BE8416-CB92-4D4D-BB1C-D13B9C421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lvlOne"/>
        </p:bldSub>
      </p:bldGraphic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73236" y="665018"/>
            <a:ext cx="4001984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একক কাজ</a:t>
            </a:r>
            <a:endParaRPr lang="en-US" sz="48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5693" y="1840675"/>
            <a:ext cx="710144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ক) কবির জন্ম কোথায় এ সম্পর্কে কর্ম সম্পাদন কর।</a:t>
            </a:r>
          </a:p>
          <a:p>
            <a:r>
              <a:rPr lang="bn-BD" dirty="0" smtClean="0"/>
              <a:t>খ) কবির জন্ম কত সালে তা লেখ।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29" y="3087584"/>
            <a:ext cx="8112309" cy="30028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15740" y="676894"/>
            <a:ext cx="428699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প্রকৃতির সৌন্দর্য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4" name="Picture 2" descr="Image result for beautiful flower o bird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3299" y="1962439"/>
            <a:ext cx="5355770" cy="4572000"/>
          </a:xfrm>
          <a:prstGeom prst="rect">
            <a:avLst/>
          </a:prstGeom>
          <a:noFill/>
        </p:spPr>
      </p:pic>
      <p:sp>
        <p:nvSpPr>
          <p:cNvPr id="8196" name="AutoShape 4" descr="Image result for beautiful flower o bird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Image result for beautiful flower o bird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768" y="1983180"/>
            <a:ext cx="5284520" cy="4512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4595626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982203" cy="6650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7548" y="902525"/>
            <a:ext cx="7802088" cy="20005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Dcgv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cÖZ¨ÿ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e¯‘i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c‡ivÿ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e¯‘i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Zzjbv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Dcgv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413</TotalTime>
  <Words>347</Words>
  <Application>Microsoft Office PowerPoint</Application>
  <PresentationFormat>Custom</PresentationFormat>
  <Paragraphs>55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Digital</dc:creator>
  <cp:lastModifiedBy>l</cp:lastModifiedBy>
  <cp:revision>97</cp:revision>
  <dcterms:created xsi:type="dcterms:W3CDTF">2020-01-10T10:49:07Z</dcterms:created>
  <dcterms:modified xsi:type="dcterms:W3CDTF">2020-01-19T06:22:42Z</dcterms:modified>
</cp:coreProperties>
</file>