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E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ndAc>
      <p:stSnd>
        <p:snd r:embed="rId13" name="cashreg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ulip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381000"/>
            <a:ext cx="8077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3900" dirty="0" smtClean="0">
                <a:solidFill>
                  <a:srgbClr val="4A2E9A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23900" dirty="0">
              <a:solidFill>
                <a:srgbClr val="4A2E9A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47800" y="0"/>
            <a:ext cx="5334000" cy="2438400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4953000" y="2743200"/>
            <a:ext cx="3810000" cy="3886200"/>
          </a:xfrm>
          <a:prstGeom prst="vertic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বিষয়ঃজীব বিজ্ঞান</a:t>
            </a:r>
          </a:p>
          <a:p>
            <a:pPr algn="ctr"/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শ্রেনিঃ নবম</a:t>
            </a:r>
          </a:p>
          <a:p>
            <a:pPr algn="ctr"/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সময়ঃ৪০মিনিট 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457200" y="2743200"/>
            <a:ext cx="3810000" cy="388620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নামঃ মোঃ আব্দুর রাজ্জাক রানা </a:t>
            </a:r>
          </a:p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সহকারি শিক্ষক(বিজ্ঞান)</a:t>
            </a:r>
          </a:p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মধুপুর ময়নাকুড়ি টেকনিক্যাল ইন্সটিটিউট</a:t>
            </a:r>
            <a:endParaRPr lang="en-US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নিচের ছবি/ভিডিও টি লক্ষ্য করিঃ</a:t>
            </a:r>
            <a:endParaRPr lang="en-US" dirty="0"/>
          </a:p>
        </p:txBody>
      </p:sp>
      <p:pic>
        <p:nvPicPr>
          <p:cNvPr id="17412" name="Picture 4" descr="Vein (retouched)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95400"/>
            <a:ext cx="1905000" cy="3190876"/>
          </a:xfrm>
          <a:prstGeom prst="rect">
            <a:avLst/>
          </a:prstGeom>
          <a:noFill/>
        </p:spPr>
      </p:pic>
      <p:pic>
        <p:nvPicPr>
          <p:cNvPr id="17414" name="Picture 6" descr="Artery.sv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1905000"/>
            <a:ext cx="2381250" cy="2343151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0" y="381000"/>
            <a:ext cx="3581400" cy="27146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66800" y="4800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শিরা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4495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ধমনী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342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3429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রক্ত ও রক্তসংবহন তন্ত্র</a:t>
            </a:r>
            <a:endParaRPr lang="en-US" dirty="0"/>
          </a:p>
        </p:txBody>
      </p:sp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6400" y="3886200"/>
            <a:ext cx="2971800" cy="2562224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6477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আজকে আমরা জানব............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১।ধমনী ও শিরা কি?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২।হার্টের চেম্বার কয়টি?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৩।রক্ত ও রক্ত সংবহন তন্ত্র কি?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ধমনিঃধমনি হলো অক্সিজেন সমৃদ্ধ রক্তকে হার্ট থেকে দূরে শরীরে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নিয়ে যাওয়ার জন্য দায়বদ্ধ রক্তনালী।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শিরাঃ শিরা হলো রক্তনালী যা পুনরায় শরীর থেকে হার্টে ফিরে অক্সিজেন কম করে বা কার্বনডাইঅক্সাইড যুক্ত রক্ত বহন করে নিয়ে আসে।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		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572000"/>
            <a:ext cx="762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হৃদয়ের চারটি চেম্বার রয়েছে: দুটি অ্যাটরিয়া এবং দুটি ভেন্ট্রিকল। 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ডান অ্যাট্রিয়াম শরীর থেকে অক্সিজেন-দুর্বল রক্ত ​​গ্রহণ করে এবং ডান ভেন্ট্রিকলে পাম্প করে। 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ডান ভেন্ট্রিকল অক্সিজেন-দুর্বল রক্ত ​​ফুসফুসে পাম্প করে। 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বাম অ্যাট্রিয়াম ফুসফুস থেকে অক্সিজেন সমৃদ্ধ রক্ত ​​গ্রহণ করে এবং এটি বাম ভেন্ট্রিকলে পাম্প করে। 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বাম ভেন্ট্রিকল অক্সিজেন সমৃদ্ধ রক্ত ​​শরীরে পাম্প করে। </a:t>
            </a:r>
            <a:endParaRPr lang="as-IN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6" descr="Artery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57200"/>
            <a:ext cx="1390650" cy="1752600"/>
          </a:xfrm>
          <a:prstGeom prst="rect">
            <a:avLst/>
          </a:prstGeom>
          <a:noFill/>
        </p:spPr>
      </p:pic>
      <p:pic>
        <p:nvPicPr>
          <p:cNvPr id="6" name="Picture 4" descr="Vein (retouched).sv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1752600"/>
            <a:ext cx="2057400" cy="24384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00" y="4419600"/>
            <a:ext cx="2105025" cy="1952624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571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রক্ত ও রক্তসংবহন তন্ত্রঃ রক্ত হচ্ছে এক ধরনের তরল যোজক কলা।যে তন্ত্র রক্তের মাধ্যমে দেহের সর্বত্র খাদ্যসার,অক্সিজেন ও কার্বন ডাইঅক্সাইড গ্যাস,বিপাকীয় পদার্থ অন্যান্য রাসায়নিক পদার্থ স্থানন্তর করে তাকে রক্ত সংবহন তন্ত্র বলে।</a:t>
            </a:r>
          </a:p>
          <a:p>
            <a:r>
              <a:rPr lang="bn-IN" dirty="0" smtClean="0"/>
              <a:t>রক্তে থাকে রক্তরস এবং বিভিন্ন রক্ত কনিকা যেমন লোহিত কনিকা, শ্বেত কনিকা, অনুচক্রিকা  </a:t>
            </a:r>
            <a:endParaRPr lang="en-US" dirty="0"/>
          </a:p>
        </p:txBody>
      </p:sp>
      <p:pic>
        <p:nvPicPr>
          <p:cNvPr id="33796" name="Picture 4" descr="https://upload.wikimedia.org/wikipedia/commons/thumb/1/1f/Blausen_0909_WhiteBloodCells.png/220px-Blausen_0909_WhiteBloodCel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276600"/>
            <a:ext cx="2095500" cy="1571626"/>
          </a:xfrm>
          <a:prstGeom prst="rect">
            <a:avLst/>
          </a:prstGeom>
          <a:noFill/>
        </p:spPr>
      </p:pic>
      <p:pic>
        <p:nvPicPr>
          <p:cNvPr id="33798" name="Picture 6" descr="https://upload.wikimedia.org/wikipedia/commons/thumb/d/d5/Blausen_0740_Platelets.png/220px-Blausen_0740_Platelet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3276600"/>
            <a:ext cx="2095500" cy="2095501"/>
          </a:xfrm>
          <a:prstGeom prst="rect">
            <a:avLst/>
          </a:prstGeom>
          <a:noFill/>
        </p:spPr>
      </p:pic>
      <p:pic>
        <p:nvPicPr>
          <p:cNvPr id="33800" name="Picture 8" descr="রক্ত লাল রক্তকণিকা, সাদা রক্তকণিকা, প্লেটলেট এবং প্লাজমা সহ একাধিক উপাদান নিয়ে গঠিত।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429000"/>
            <a:ext cx="1714500" cy="1143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47244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Red blood cells</a:t>
            </a:r>
            <a:endParaRPr lang="en-US" sz="1200" dirty="0"/>
          </a:p>
        </p:txBody>
      </p:sp>
    </p:spTree>
  </p:cSld>
  <p:clrMapOvr>
    <a:masterClrMapping/>
  </p:clrMapOvr>
  <p:transition spd="slow"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3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57200"/>
            <a:ext cx="2220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/>
              <a:t>১।ধমনী ও শিরা কি?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99060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dirty="0" smtClean="0"/>
              <a:t>২।কনিকা যেমন লোহিত কনিকা, শ্বেত কনিকা, অনুচক্রিকা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কি?</a:t>
            </a:r>
            <a:endParaRPr lang="en-US" sz="2400" dirty="0"/>
          </a:p>
        </p:txBody>
      </p:sp>
    </p:spTree>
  </p:cSld>
  <p:clrMapOvr>
    <a:masterClrMapping/>
  </p:clrMapOvr>
  <p:transition spd="slow">
    <p:pull dir="ld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বাড়ির কাজঃ</a:t>
            </a:r>
          </a:p>
          <a:p>
            <a:r>
              <a:rPr lang="bn-IN" dirty="0" smtClean="0"/>
              <a:t>আমরা জেনে আসব পরিপাক ও পরিপাক তন্ত্র কি? বর্ণনা কর।</a:t>
            </a:r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aaaaaaaaaaaaaaaaaa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6096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chemeClr val="tx2"/>
                </a:solidFill>
              </a:rPr>
              <a:t>ধন্যবাদ </a:t>
            </a:r>
          </a:p>
          <a:p>
            <a:r>
              <a:rPr lang="bn-IN" sz="7200" b="1" dirty="0" smtClean="0">
                <a:solidFill>
                  <a:schemeClr val="tx2"/>
                </a:solidFill>
              </a:rPr>
              <a:t>সবাইকে </a:t>
            </a:r>
            <a:endParaRPr lang="en-US" sz="7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cashreg.wav" builtIn="1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244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LAB-17</dc:creator>
  <cp:lastModifiedBy>LAB-17</cp:lastModifiedBy>
  <cp:revision>61</cp:revision>
  <dcterms:created xsi:type="dcterms:W3CDTF">2006-08-16T00:00:00Z</dcterms:created>
  <dcterms:modified xsi:type="dcterms:W3CDTF">2020-01-19T05:13:00Z</dcterms:modified>
</cp:coreProperties>
</file>