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61" r:id="rId3"/>
    <p:sldId id="260" r:id="rId4"/>
    <p:sldId id="262" r:id="rId5"/>
    <p:sldId id="273" r:id="rId6"/>
    <p:sldId id="263" r:id="rId7"/>
    <p:sldId id="265" r:id="rId8"/>
    <p:sldId id="270" r:id="rId9"/>
    <p:sldId id="266" r:id="rId10"/>
    <p:sldId id="271" r:id="rId11"/>
    <p:sldId id="267" r:id="rId12"/>
    <p:sldId id="268" r:id="rId13"/>
    <p:sldId id="272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8001000" cy="5863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181600"/>
            <a:ext cx="4648200" cy="11079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AU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AU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295400"/>
            <a:ext cx="3810000" cy="1200329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নিরব পাঠ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19200"/>
            <a:ext cx="5791200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AU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19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স্মৃতিসৌদ্ধ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আকঁবে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বক্তৃতাটি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AU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371600"/>
            <a:ext cx="7620000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বীরত্বসূচক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উপাধিগুলোর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চেতনায়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দেশপ্রেম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জাতীয়তাবোধে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3914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বাম পাশের সাথে ডানপাশের বাক্যাংশগুলো মিল কর 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124200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ক.মুক্তিবাহিনী প্রধান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খ. পাকিস্তানের এদেশীয় সহযোগী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গ. মুক্তিজুদ্দে শাহসিকতা ও তাগের   জন্য দেইওয়া সর্বস্ব উপাধি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ঘ. যৌথ বাহানির প্রধান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3048001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লেফটেনান্ট জেনারেল জগজিৎ সিং আররা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জেনারেল মুহাম্মাদ আতাউল গনি অস্মানি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রাজাকার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বীর বিক্ক্ররম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বীরশ্রেষ্ঠ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3276600"/>
            <a:ext cx="3048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26307" y="3906172"/>
            <a:ext cx="2179093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4648200"/>
            <a:ext cx="914400" cy="862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09800" y="3296946"/>
            <a:ext cx="2895600" cy="2113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734267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562600"/>
            <a:ext cx="4038600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ধন্যবাদ</a:t>
            </a:r>
            <a:endParaRPr lang="en-AU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914400"/>
            <a:ext cx="5791200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3622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আশরাফুল ইসলাম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ভাটরা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মহাম্মদপুর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81000"/>
            <a:ext cx="6553200" cy="120032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আমাদের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en-AU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-০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-২০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685800"/>
            <a:ext cx="2209800" cy="92333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8305800" cy="2062103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১৪.২.৩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-স্বাধীনতাযুদ্ধে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উপাধিগুলোর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১৪.৩.১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চেতনায়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দেশপ্রেম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জাতীয়তাবোধে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81257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shriti-shaud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477000" cy="48794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352800" y="6019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জাতীয় সৃতিসৌধ 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905000"/>
            <a:ext cx="6096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endParaRPr lang="en-AU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95600" y="609600"/>
            <a:ext cx="3124200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endParaRPr lang="en-AU" sz="72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2286000"/>
            <a:ext cx="1981200" cy="8382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bn-BD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AU" sz="48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4419600"/>
            <a:ext cx="213360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বীর বিক্রম</a:t>
            </a:r>
            <a:endParaRPr lang="en-AU" sz="48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276600"/>
            <a:ext cx="20574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বীর উত্তম</a:t>
            </a:r>
            <a:endParaRPr lang="en-AU" sz="48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562600"/>
            <a:ext cx="2286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বীর প্রতিক</a:t>
            </a:r>
            <a:endParaRPr lang="en-AU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gura PTI\Desktop\ICT- 18\PICTURE\laboniblog_1292171504_1-7WarHeroes.jpg"/>
          <p:cNvPicPr>
            <a:picLocks noChangeAspect="1" noChangeArrowheads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 bwMode="auto">
          <a:xfrm>
            <a:off x="609600" y="609600"/>
            <a:ext cx="7818784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5410200"/>
            <a:ext cx="46482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সাতজন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বীরশ্রেষ্ঠের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AU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AU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377</TotalTime>
  <Words>185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Constantia</vt:lpstr>
      <vt:lpstr>NikoshBAN</vt:lpstr>
      <vt:lpstr>Wingdings 2</vt:lpstr>
      <vt:lpstr>Flow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MPTI - PC</dc:creator>
  <cp:lastModifiedBy>User</cp:lastModifiedBy>
  <cp:revision>128</cp:revision>
  <dcterms:created xsi:type="dcterms:W3CDTF">2006-08-16T00:00:00Z</dcterms:created>
  <dcterms:modified xsi:type="dcterms:W3CDTF">2020-01-15T11:01:29Z</dcterms:modified>
</cp:coreProperties>
</file>