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2" r:id="rId8"/>
    <p:sldId id="263" r:id="rId9"/>
    <p:sldId id="264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6DA-7AF3-4AD4-A5B1-54BD82414E25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170389-2E3E-4BE9-8D56-809456DDD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6DA-7AF3-4AD4-A5B1-54BD82414E25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0389-2E3E-4BE9-8D56-809456DDD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6DA-7AF3-4AD4-A5B1-54BD82414E25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0389-2E3E-4BE9-8D56-809456DDD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6DA-7AF3-4AD4-A5B1-54BD82414E25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170389-2E3E-4BE9-8D56-809456DDD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6DA-7AF3-4AD4-A5B1-54BD82414E25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0389-2E3E-4BE9-8D56-809456DDD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6DA-7AF3-4AD4-A5B1-54BD82414E25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0389-2E3E-4BE9-8D56-809456DDD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6DA-7AF3-4AD4-A5B1-54BD82414E25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170389-2E3E-4BE9-8D56-809456DDD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6DA-7AF3-4AD4-A5B1-54BD82414E25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0389-2E3E-4BE9-8D56-809456DDD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6DA-7AF3-4AD4-A5B1-54BD82414E25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0389-2E3E-4BE9-8D56-809456DDD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6DA-7AF3-4AD4-A5B1-54BD82414E25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0389-2E3E-4BE9-8D56-809456DDD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6DA-7AF3-4AD4-A5B1-54BD82414E25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0389-2E3E-4BE9-8D56-809456DDD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F506DA-7AF3-4AD4-A5B1-54BD82414E25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170389-2E3E-4BE9-8D56-809456DDD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3999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152400"/>
            <a:ext cx="4876800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334000"/>
            <a:ext cx="8079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To The Multimedia Class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2920" y="4038600"/>
            <a:ext cx="25410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295401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29000" y="5105400"/>
            <a:ext cx="1828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Qutub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Minar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105400"/>
            <a:ext cx="123707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Ellora</a:t>
            </a:r>
            <a:r>
              <a:rPr lang="en-US" dirty="0" smtClean="0">
                <a:solidFill>
                  <a:srgbClr val="FF0000"/>
                </a:solidFill>
              </a:rPr>
              <a:t> cave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1400" y="1219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5105400"/>
            <a:ext cx="1143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 Fort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3" name="Picture 12" descr="esghjghg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2590800" cy="3505200"/>
          </a:xfrm>
          <a:prstGeom prst="rect">
            <a:avLst/>
          </a:prstGeom>
        </p:spPr>
      </p:pic>
      <p:pic>
        <p:nvPicPr>
          <p:cNvPr id="14" name="Picture 13" descr="gfhfdgfhf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143000"/>
            <a:ext cx="2971800" cy="3505200"/>
          </a:xfrm>
          <a:prstGeom prst="rect">
            <a:avLst/>
          </a:prstGeom>
        </p:spPr>
      </p:pic>
      <p:pic>
        <p:nvPicPr>
          <p:cNvPr id="15" name="Picture 14" descr="fsghdfghsdfh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1143000"/>
            <a:ext cx="28194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333333333333333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8534400" cy="4953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276600" y="5638800"/>
            <a:ext cx="1905000" cy="914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Taj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Mahal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hdsf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533400"/>
            <a:ext cx="2552700" cy="2438400"/>
          </a:xfrm>
          <a:prstGeom prst="rect">
            <a:avLst/>
          </a:prstGeom>
        </p:spPr>
      </p:pic>
      <p:pic>
        <p:nvPicPr>
          <p:cNvPr id="8" name="Picture 7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57200"/>
            <a:ext cx="2438400" cy="2505075"/>
          </a:xfrm>
          <a:prstGeom prst="rect">
            <a:avLst/>
          </a:prstGeom>
        </p:spPr>
      </p:pic>
      <p:pic>
        <p:nvPicPr>
          <p:cNvPr id="9" name="Picture 8" descr="ghgh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533400"/>
            <a:ext cx="2857500" cy="2438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" y="38862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There are 29 provinces in India.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There are 17 major languages and 844 dialects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About 1.5 billion people live in India.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unind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600"/>
            <a:ext cx="7239000" cy="251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3429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India is second most populous country after China.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India got its freedom in 1947.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India is the largest democratic country over the world.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People from all classes, religions and cast live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05000" y="228600"/>
            <a:ext cx="4343400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Reading Skill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Flowchart: Preparation 3"/>
          <p:cNvSpPr/>
          <p:nvPr/>
        </p:nvSpPr>
        <p:spPr>
          <a:xfrm>
            <a:off x="685800" y="5638800"/>
            <a:ext cx="7391400" cy="612648"/>
          </a:xfrm>
          <a:prstGeom prst="flowChartPreparati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Read the text for five minutes silently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9458" name="AutoShape 2" descr="Image result for picture of reading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Image result for picture of reading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DDDDDDDDDDDDDDDDDDDDDDDDDDDDD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0772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981200" y="838200"/>
            <a:ext cx="4572000" cy="76200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2590800"/>
            <a:ext cx="8763000" cy="1828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India is a _______ delight. The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Mahal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________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Sirki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Qutb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Minar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the Red _______ are a few of the many ________  which attract people from all _______ the world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905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Fill in the blanks with suitable word based on your reading.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0" y="4572000"/>
            <a:ext cx="8305800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Ans</a:t>
            </a:r>
            <a:r>
              <a:rPr lang="en-US" dirty="0" smtClean="0"/>
              <a:t>: 	tourists’ , 	</a:t>
            </a:r>
            <a:r>
              <a:rPr lang="en-US" dirty="0" err="1" smtClean="0"/>
              <a:t>Fatehpur</a:t>
            </a:r>
            <a:r>
              <a:rPr lang="en-US" dirty="0" smtClean="0"/>
              <a:t>, 	Fort,  	wonders, 	over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0800" y="1219200"/>
            <a:ext cx="2971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Home Work</a:t>
            </a:r>
            <a:endParaRPr lang="en-US" sz="4000" b="1" dirty="0"/>
          </a:p>
        </p:txBody>
      </p:sp>
      <p:sp>
        <p:nvSpPr>
          <p:cNvPr id="3" name="Snip Diagonal Corner Rectangle 2"/>
          <p:cNvSpPr/>
          <p:nvPr/>
        </p:nvSpPr>
        <p:spPr>
          <a:xfrm>
            <a:off x="990600" y="3200400"/>
            <a:ext cx="7010400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Write a Paragraph about India in at least 15 sentences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457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Thank you for attending the class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676400"/>
            <a:ext cx="7467600" cy="3429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607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52400" y="762000"/>
            <a:ext cx="4038600" cy="5562600"/>
          </a:xfrm>
          <a:prstGeom prst="horizontalScrol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Mohammod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Ali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Assistant Teacher – English</a:t>
            </a: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Pathanpara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High School,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Badargonj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Rangpur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152400"/>
            <a:ext cx="4148572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IDENTITY</a:t>
            </a:r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 </a:t>
            </a:r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Flowchart: Preparation 4"/>
          <p:cNvSpPr/>
          <p:nvPr/>
        </p:nvSpPr>
        <p:spPr>
          <a:xfrm>
            <a:off x="4724400" y="838200"/>
            <a:ext cx="4419600" cy="51054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Class:  Nine – Ten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Unit – 4, Lesson -- 6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Topic: Unity In Diversity – INDIA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Time: 45 minutes 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Here are some pictures for you. Look at the picture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fghjdsfghdfh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33400"/>
            <a:ext cx="2057400" cy="2419350"/>
          </a:xfrm>
          <a:prstGeom prst="rect">
            <a:avLst/>
          </a:prstGeom>
        </p:spPr>
      </p:pic>
      <p:pic>
        <p:nvPicPr>
          <p:cNvPr id="4" name="Picture 3" descr="sdfhghg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3225" y="533400"/>
            <a:ext cx="1933575" cy="2362200"/>
          </a:xfrm>
          <a:prstGeom prst="rect">
            <a:avLst/>
          </a:prstGeom>
        </p:spPr>
      </p:pic>
      <p:pic>
        <p:nvPicPr>
          <p:cNvPr id="5" name="Picture 4" descr="hdfghdg.jpg"/>
          <p:cNvPicPr>
            <a:picLocks noChangeAspect="1"/>
          </p:cNvPicPr>
          <p:nvPr/>
        </p:nvPicPr>
        <p:blipFill>
          <a:blip r:embed="rId5"/>
          <a:srcRect r="49333"/>
          <a:stretch>
            <a:fillRect/>
          </a:stretch>
        </p:blipFill>
        <p:spPr>
          <a:xfrm>
            <a:off x="2362200" y="533400"/>
            <a:ext cx="2133600" cy="2362200"/>
          </a:xfrm>
          <a:prstGeom prst="rect">
            <a:avLst/>
          </a:prstGeom>
        </p:spPr>
      </p:pic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1" y="533400"/>
            <a:ext cx="2057400" cy="236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3505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What are the pictures about?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2971800"/>
            <a:ext cx="85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Sourov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2971800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Sachin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2971800"/>
            <a:ext cx="1065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Tajmahal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81800" y="2971800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Salman</a:t>
            </a:r>
            <a:r>
              <a:rPr lang="en-US" b="1" dirty="0" smtClean="0"/>
              <a:t> Khan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419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mentioned persons or things in the picture belong to a country. Do you know the name of the country? 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unind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3810000" cy="2819400"/>
          </a:xfrm>
          <a:prstGeom prst="rect">
            <a:avLst/>
          </a:prstGeom>
        </p:spPr>
      </p:pic>
      <p:pic>
        <p:nvPicPr>
          <p:cNvPr id="4" name="Picture 3" descr="jdyujd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219200"/>
            <a:ext cx="4267200" cy="281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5334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Look at the pictures again and talk about them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191000"/>
            <a:ext cx="8702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Here in first picture three persons from from different religions put together their hands.</a:t>
            </a:r>
          </a:p>
          <a:p>
            <a:r>
              <a:rPr lang="en-US" b="1" dirty="0" smtClean="0"/>
              <a:t>Again different </a:t>
            </a:r>
            <a:r>
              <a:rPr lang="en-US" b="1" dirty="0" err="1" smtClean="0"/>
              <a:t>colours</a:t>
            </a:r>
            <a:r>
              <a:rPr lang="en-US" b="1" dirty="0" smtClean="0"/>
              <a:t> of flags are shown in second picture.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510540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In this way staying together from different classes in a platform is called unity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So, today our topic is “Unity In Diversity”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yjudjn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0201"/>
            <a:ext cx="7467600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5638800"/>
            <a:ext cx="6407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Now, we shall learn about the topic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143000" y="533400"/>
            <a:ext cx="5715000" cy="762000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Learning Outcomes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8956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Students will be able to tell about “Unity” and “Diversity”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They will be able to cite the names of historical places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They will be able to tell about the country “India”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2098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After completing the class students will be able to :-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381000"/>
            <a:ext cx="2088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Vocabulary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6212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3200" dirty="0" smtClean="0"/>
              <a:t>Diversity </a:t>
            </a:r>
            <a:r>
              <a:rPr lang="en-US" sz="3200" dirty="0" smtClean="0"/>
              <a:t>= Varieties of something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057400"/>
            <a:ext cx="4082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 Unity = staying together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743200"/>
            <a:ext cx="4479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3200" dirty="0" smtClean="0"/>
              <a:t>Bordered = surrounded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505200"/>
            <a:ext cx="782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3200" dirty="0" smtClean="0"/>
              <a:t>Paradise = Heaven/ Peaceful place for ever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iancfbhn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9600"/>
            <a:ext cx="8763000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76200"/>
            <a:ext cx="4099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Look at the map of India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181600"/>
            <a:ext cx="713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land area of India is 3,287,596 square kilometers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62000" y="5791200"/>
            <a:ext cx="7239000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India is the seventh largest country in the world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C:\Users\UITRCE\Desktop\111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3733800" cy="1905000"/>
          </a:xfrm>
          <a:prstGeom prst="rect">
            <a:avLst/>
          </a:prstGeom>
          <a:noFill/>
        </p:spPr>
      </p:pic>
      <p:pic>
        <p:nvPicPr>
          <p:cNvPr id="2059" name="Picture 11" descr="C:\Users\UITRCE\Desktop\222222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352800"/>
            <a:ext cx="3733800" cy="1743075"/>
          </a:xfrm>
          <a:prstGeom prst="rect">
            <a:avLst/>
          </a:prstGeom>
          <a:noFill/>
        </p:spPr>
      </p:pic>
      <p:pic>
        <p:nvPicPr>
          <p:cNvPr id="2060" name="Picture 12" descr="C:\Users\UITRCE\Desktop\3333333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371600"/>
            <a:ext cx="4343400" cy="1905000"/>
          </a:xfrm>
          <a:prstGeom prst="rect">
            <a:avLst/>
          </a:prstGeom>
          <a:noFill/>
        </p:spPr>
      </p:pic>
      <p:pic>
        <p:nvPicPr>
          <p:cNvPr id="2061" name="Picture 13" descr="C:\Users\UITRCE\Desktop\444444444444444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352800"/>
            <a:ext cx="4343400" cy="17430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Here are some pictures of a beautiful place named “Kashmir”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5562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Kashmir is called the “Heaven” or “Paradise” on earth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559</TotalTime>
  <Words>436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UITRCE</dc:creator>
  <cp:lastModifiedBy>UITRCE</cp:lastModifiedBy>
  <cp:revision>62</cp:revision>
  <dcterms:created xsi:type="dcterms:W3CDTF">2020-01-13T03:59:31Z</dcterms:created>
  <dcterms:modified xsi:type="dcterms:W3CDTF">2020-01-19T04:50:00Z</dcterms:modified>
</cp:coreProperties>
</file>