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8" r:id="rId9"/>
    <p:sldId id="273" r:id="rId10"/>
    <p:sldId id="269" r:id="rId11"/>
    <p:sldId id="265" r:id="rId12"/>
    <p:sldId id="270" r:id="rId13"/>
    <p:sldId id="271" r:id="rId14"/>
    <p:sldId id="272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2980-DCE1-4DA3-8BF8-88D9EB73CD65}" type="datetimeFigureOut">
              <a:rPr lang="en-US" smtClean="0"/>
              <a:pPr/>
              <a:t>1/17/2020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8B0CA-92E5-4282-9B56-87F3196BD80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B0CA-92E5-4282-9B56-87F3196BD80A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219200"/>
            <a:ext cx="5562600" cy="457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0"/>
            <a:ext cx="4267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ed-rose-plant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3748096" cy="250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429000" cy="21526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4191000"/>
            <a:ext cx="28194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পাতিল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3543300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34000" y="4191000"/>
            <a:ext cx="2971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30590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38100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384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AU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1752600"/>
            <a:ext cx="4495800" cy="2895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4724400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………………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পৃথীবীর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আবরণই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……………।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endParaRPr lang="en-AU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19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AU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3354 L 0.30417 -0.366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639 L -0.00834 -0.26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নিদৃষ্ট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ফেলবো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2362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24384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90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ফেলবো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914400"/>
            <a:ext cx="33528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685800"/>
            <a:ext cx="6858000" cy="525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2209800" y="1676400"/>
            <a:ext cx="4191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png-dahlia-flower-png-transparent-image-16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2410397" cy="2290171"/>
          </a:xfrm>
          <a:prstGeom prst="rect">
            <a:avLst/>
          </a:prstGeom>
        </p:spPr>
      </p:pic>
      <p:pic>
        <p:nvPicPr>
          <p:cNvPr id="5" name="Picture 4" descr="flower-png-dahlia-flower-png-transparent-image-16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819400"/>
            <a:ext cx="2410398" cy="2290172"/>
          </a:xfrm>
          <a:prstGeom prst="rect">
            <a:avLst/>
          </a:prstGeom>
        </p:spPr>
      </p:pic>
      <p:pic>
        <p:nvPicPr>
          <p:cNvPr id="6" name="Picture 5" descr="flower-png-dahlia-flower-png-transparent-image-16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743200"/>
            <a:ext cx="2514599" cy="238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48006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3962400" cy="230832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নামঃরীমা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সহ-শিক্ষক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পারড়ুয়ারকুল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স.প্রা.বি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মহম্মদপুর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endParaRPr lang="en-AU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143000"/>
            <a:ext cx="2819400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22098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819400"/>
            <a:ext cx="25908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প্রাঃবিজ্ঞান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2667000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7391400" cy="83099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৪.১.1: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দৈন্দিন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648450" cy="4091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5334000"/>
            <a:ext cx="2819400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0"/>
            <a:ext cx="27432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743200"/>
            <a:ext cx="1371600" cy="76944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AU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23622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AU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6705600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52400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23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152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3581400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3352800" cy="20326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4114800"/>
            <a:ext cx="2438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উতপাদন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267200"/>
            <a:ext cx="25908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উতপাদন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133</Words>
  <Application>Microsoft Office PowerPoint</Application>
  <PresentationFormat>On-screen Show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lopl</dc:creator>
  <cp:lastModifiedBy>lopl</cp:lastModifiedBy>
  <cp:revision>34</cp:revision>
  <dcterms:created xsi:type="dcterms:W3CDTF">2006-08-16T00:00:00Z</dcterms:created>
  <dcterms:modified xsi:type="dcterms:W3CDTF">2020-01-17T10:18:12Z</dcterms:modified>
</cp:coreProperties>
</file>