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0" r:id="rId2"/>
    <p:sldId id="339" r:id="rId3"/>
    <p:sldId id="312" r:id="rId4"/>
    <p:sldId id="320" r:id="rId5"/>
    <p:sldId id="323" r:id="rId6"/>
    <p:sldId id="331" r:id="rId7"/>
    <p:sldId id="266" r:id="rId8"/>
    <p:sldId id="337" r:id="rId9"/>
    <p:sldId id="338" r:id="rId10"/>
    <p:sldId id="332" r:id="rId11"/>
    <p:sldId id="333" r:id="rId12"/>
    <p:sldId id="334" r:id="rId13"/>
    <p:sldId id="343" r:id="rId14"/>
    <p:sldId id="335" r:id="rId15"/>
    <p:sldId id="325" r:id="rId16"/>
    <p:sldId id="326" r:id="rId17"/>
    <p:sldId id="340" r:id="rId18"/>
    <p:sldId id="327" r:id="rId19"/>
    <p:sldId id="328" r:id="rId20"/>
    <p:sldId id="329" r:id="rId21"/>
    <p:sldId id="344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48" autoAdjust="0"/>
  </p:normalViewPr>
  <p:slideViewPr>
    <p:cSldViewPr>
      <p:cViewPr varScale="1">
        <p:scale>
          <a:sx n="64" d="100"/>
          <a:sy n="64" d="100"/>
        </p:scale>
        <p:origin x="1200" y="14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FF27-239F-41D9-9E4B-705A840913CC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347A-E32E-440A-B21B-D84D8F76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মেমোরির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1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মেগাবাইট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গিগাবাইট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টেরাবাইট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মাদারবোর্ডের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RAM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RAM- এ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প্রবাহের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নির্ভরশীল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প্রবাহ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অর্থা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করলেই</a:t>
            </a:r>
            <a:r>
              <a:rPr lang="en-US" baseline="0" dirty="0" smtClean="0"/>
              <a:t> RAM </a:t>
            </a:r>
            <a:r>
              <a:rPr lang="en-US" baseline="0" dirty="0" err="1" smtClean="0"/>
              <a:t>প্রয়োজনীয়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সংরক্ষণ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RAM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শূন্য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অস্থায়ী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4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বিদ্যুৎযাওয়ার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সাথেRAM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6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হার্ডওয়্যার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সচল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এ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রম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স্থায়ীভাবে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সংরক্ষিত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বিদ্যুত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নির্ভর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এ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যেহেতু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বিয়েোজন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6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পূর্ণরূপRandom</a:t>
            </a:r>
            <a:r>
              <a:rPr lang="en-US" baseline="0" dirty="0" smtClean="0"/>
              <a:t> Access Memory. ROM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পূর্ণরূপRead</a:t>
            </a:r>
            <a:r>
              <a:rPr lang="en-US" baseline="0" dirty="0" smtClean="0"/>
              <a:t> Only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-15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-15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-15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pc="-1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এই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স্লাইডে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ব্যবহার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করা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হয়েছে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 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এখানে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ট্রিগারগুলো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অন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অফ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এর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-15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করবে</a:t>
            </a:r>
            <a:r>
              <a:rPr lang="en-US" spc="-15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</a:t>
            </a:r>
            <a:endParaRPr lang="en-US" spc="-1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9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অথবা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5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-15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spc="-15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spc="-15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-15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spc="-15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9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</a:t>
            </a:r>
            <a:r>
              <a:rPr lang="en-US" baseline="0" dirty="0" err="1" smtClean="0"/>
              <a:t>সংরক্ষণের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স্টোরেজ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0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মেমোরি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অত্যন্ত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গুরুত্বপূর্ণ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মেমোরি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মেমোরি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সহায়ক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মেমোরি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0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মেমোরির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19/01/2020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88900">
            <a:solidFill>
              <a:srgbClr val="00B0F0"/>
            </a:solidFill>
            <a:prstDash val="sys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2484" y="101086"/>
            <a:ext cx="10725429" cy="6686014"/>
          </a:xfrm>
          <a:prstGeom prst="rect">
            <a:avLst/>
          </a:prstGeom>
          <a:ln w="38100" cmpd="sng">
            <a:solidFill>
              <a:schemeClr val="tx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azid616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300">
            <a:off x="739068" y="1403734"/>
            <a:ext cx="9409752" cy="4094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964" y="1447800"/>
            <a:ext cx="1021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-3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4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58914"/>
            <a:ext cx="5638800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1828800" y="2058087"/>
            <a:ext cx="2861734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6527799" y="2058087"/>
            <a:ext cx="2929468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3234266" y="1651686"/>
            <a:ext cx="47413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53154" y="1042086"/>
            <a:ext cx="9446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42734" y="1634754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50201" y="1634754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3454512"/>
            <a:ext cx="5056909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Random Access Memory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3429687"/>
            <a:ext cx="4179264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Read Only Memory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6665" y="4235572"/>
            <a:ext cx="7425268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মেমরির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দুইভাবে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95600" y="5344703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78555" y="4860928"/>
            <a:ext cx="9446" cy="5541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5334000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67134" y="5334000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5715000"/>
            <a:ext cx="4233334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Hz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5715000"/>
            <a:ext cx="5090633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(Byte)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1" y="5048071"/>
            <a:ext cx="9143999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৮বিট, 1024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1000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8001000" cy="2862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1024    1024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মেগাবাইট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1024    1024    1024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1024    1024    1024    1024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টেরাবাইট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457200"/>
            <a:ext cx="9829801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টেরাবাইট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2074333" y="2912281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065868" y="3445681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3371349" y="3479799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082801" y="3996014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369733" y="3996266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624415" y="4004482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6390" y="277764"/>
            <a:ext cx="3445285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796" r="4137" b="27771"/>
          <a:stretch/>
        </p:blipFill>
        <p:spPr>
          <a:xfrm>
            <a:off x="2477729" y="1759974"/>
            <a:ext cx="5609303" cy="197382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Alternate Process 6"/>
          <p:cNvSpPr/>
          <p:nvPr/>
        </p:nvSpPr>
        <p:spPr>
          <a:xfrm>
            <a:off x="609600" y="5105400"/>
            <a:ext cx="9753600" cy="12192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Random Access  Memory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RAM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5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71752"/>
              </p:ext>
            </p:extLst>
          </p:nvPr>
        </p:nvGraphicFramePr>
        <p:xfrm>
          <a:off x="4272234" y="2057500"/>
          <a:ext cx="2280966" cy="192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2234" y="2057500"/>
                        <a:ext cx="2280966" cy="192456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990600"/>
            <a:ext cx="4724400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53698"/>
            <a:ext cx="4191000" cy="319450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453698"/>
            <a:ext cx="4050323" cy="319450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649457" y="199350"/>
            <a:ext cx="3445285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র‌ম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179" y="5181600"/>
            <a:ext cx="687323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ROM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Read Only Memory 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39558" r="8897" b="38962"/>
          <a:stretch/>
        </p:blipFill>
        <p:spPr>
          <a:xfrm>
            <a:off x="1711796" y="3023418"/>
            <a:ext cx="7329949" cy="1319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2275" y="4945559"/>
            <a:ext cx="732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spc="150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3773" y="2457509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636" y="1676400"/>
            <a:ext cx="697056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4606" y="3215044"/>
            <a:ext cx="282756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৪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54606" y="2453044"/>
            <a:ext cx="282679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3773" y="3215044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828800" y="304800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34200" y="482025"/>
            <a:ext cx="23923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54605" y="4972109"/>
            <a:ext cx="282679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১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4604" y="4154269"/>
            <a:ext cx="696559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1024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8637" y="5759998"/>
            <a:ext cx="282276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3773" y="4949609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2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3774" y="5727351"/>
            <a:ext cx="2766426" cy="7109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6765" r="8276" b="41626"/>
          <a:stretch/>
        </p:blipFill>
        <p:spPr>
          <a:xfrm>
            <a:off x="6571445" y="530445"/>
            <a:ext cx="3117884" cy="597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97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999" y="2448580"/>
            <a:ext cx="47886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Read Access 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39669"/>
            <a:ext cx="101046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RAM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473405"/>
            <a:ext cx="50305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(ক)Random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Acces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81000" y="3129915"/>
            <a:ext cx="5029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Random Access 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999" y="3134380"/>
            <a:ext cx="47886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Random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ApectMemory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621174" y="3140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91194" y="405825"/>
            <a:ext cx="245133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8305800" y="6064142"/>
            <a:ext cx="217986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933559"/>
            <a:ext cx="101046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0863" y="6064142"/>
            <a:ext cx="23663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6064142"/>
            <a:ext cx="251528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6064142"/>
            <a:ext cx="227344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4728262"/>
            <a:ext cx="262268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4728262"/>
            <a:ext cx="332168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1194" y="4710729"/>
            <a:ext cx="349447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6765" r="8276" b="41626"/>
          <a:stretch/>
        </p:blipFill>
        <p:spPr>
          <a:xfrm>
            <a:off x="6810175" y="452321"/>
            <a:ext cx="2867225" cy="570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81000" y="5349827"/>
            <a:ext cx="101046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075" y="2819400"/>
            <a:ext cx="7823725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ডিজিটের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- 8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24734" y="1305580"/>
            <a:ext cx="253306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9645" y="1305580"/>
            <a:ext cx="97975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7065" y="1305580"/>
            <a:ext cx="75533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350" y="2668012"/>
            <a:ext cx="749405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(0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1) 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" y="2023408"/>
            <a:ext cx="9524999" cy="193899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এরপরও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8948" r="6826" b="9407"/>
          <a:stretch/>
        </p:blipFill>
        <p:spPr>
          <a:xfrm>
            <a:off x="3276600" y="3999186"/>
            <a:ext cx="3767960" cy="2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6096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spc="-15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0213" y="4409212"/>
            <a:ext cx="85333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990600" y="2971800"/>
            <a:ext cx="4267200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5689599" y="2971800"/>
            <a:ext cx="4368200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912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547" y="532317"/>
            <a:ext cx="4361267" cy="42682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প্রাং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দেবখন্ড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মোবাইল-০১718105368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NikoshBAN" pitchFamily="2" charset="0"/>
                <a:hlinkClick r:id="rId3"/>
              </a:rPr>
              <a:t>amazid616@gmail.com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136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১0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7162800" y="1195212"/>
            <a:ext cx="1525954" cy="1852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81" y="913858"/>
            <a:ext cx="2761488" cy="2383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6384" y="341546"/>
            <a:ext cx="3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345489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t="19406" r="15382" b="24477"/>
          <a:stretch/>
        </p:blipFill>
        <p:spPr>
          <a:xfrm>
            <a:off x="257502" y="199698"/>
            <a:ext cx="10470932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1" y="1447800"/>
            <a:ext cx="98297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269" y="2454166"/>
            <a:ext cx="4987263" cy="264687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166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n>
                <a:solidFill>
                  <a:srgbClr val="0000FF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381000"/>
            <a:ext cx="3505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70982"/>
            <a:ext cx="10058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14" y="4907340"/>
            <a:ext cx="10287000" cy="1077218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সহকারি 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862" y="2275583"/>
            <a:ext cx="9854738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9291" y="496671"/>
            <a:ext cx="554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375701"/>
            <a:ext cx="687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5334000"/>
            <a:ext cx="676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5400" b="1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9968"/>
          <a:stretch/>
        </p:blipFill>
        <p:spPr>
          <a:xfrm>
            <a:off x="3746203" y="1361531"/>
            <a:ext cx="3463459" cy="35743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820" y="5326559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46712" y="1542207"/>
            <a:ext cx="2212849" cy="121019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5328664"/>
            <a:ext cx="697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8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800" b="1" spc="-150" dirty="0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endParaRPr lang="en-US" sz="4800" b="1" spc="-150" dirty="0">
              <a:ln>
                <a:solidFill>
                  <a:srgbClr val="00206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9" grpId="0"/>
      <p:bldP spid="19" grpId="1"/>
      <p:bldP spid="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89" r="2832" b="5229"/>
          <a:stretch/>
        </p:blipFill>
        <p:spPr>
          <a:xfrm>
            <a:off x="2743200" y="2975011"/>
            <a:ext cx="5181599" cy="3044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" y="43213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199" y="1025604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6600" b="1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600" b="1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6600" b="1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362200"/>
            <a:ext cx="8991600" cy="26495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90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582765" y="4238982"/>
            <a:ext cx="4717939" cy="1767007"/>
          </a:xfrm>
          <a:prstGeom prst="round2DiagRect">
            <a:avLst>
              <a:gd name="adj1" fmla="val 19798"/>
              <a:gd name="adj2" fmla="val 0"/>
            </a:avLst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স্থানগুলো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68166"/>
            <a:ext cx="754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762000" y="1447800"/>
            <a:ext cx="4608852" cy="2067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5582765" y="1447800"/>
            <a:ext cx="4717939" cy="2067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774033" y="3657600"/>
            <a:ext cx="440756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0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429000" y="533400"/>
            <a:ext cx="38862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316" y="3512403"/>
            <a:ext cx="8469084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6000" b="1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b="1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6000" b="1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096" y="1676400"/>
            <a:ext cx="3441033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81866" y="3052644"/>
            <a:ext cx="47413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400754" y="2443044"/>
            <a:ext cx="9446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90334" y="3035712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97801" y="3035712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1" y="5105400"/>
            <a:ext cx="286173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666" y="5334000"/>
            <a:ext cx="286173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8846" r="7407" b="37277"/>
          <a:stretch/>
        </p:blipFill>
        <p:spPr>
          <a:xfrm>
            <a:off x="1752600" y="3539613"/>
            <a:ext cx="2861734" cy="1184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6434666" y="3431092"/>
            <a:ext cx="2861734" cy="1646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721767" y="228600"/>
            <a:ext cx="3441033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23389"/>
              </p:ext>
            </p:extLst>
          </p:nvPr>
        </p:nvGraphicFramePr>
        <p:xfrm>
          <a:off x="4267200" y="2895600"/>
          <a:ext cx="1984962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95600"/>
                        <a:ext cx="1984962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15167" y="1551057"/>
            <a:ext cx="4866266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904</Words>
  <Application>Microsoft Office PowerPoint</Application>
  <PresentationFormat>Custom</PresentationFormat>
  <Paragraphs>141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Monotype Corsiva</vt:lpstr>
      <vt:lpstr>Nikosh</vt:lpstr>
      <vt:lpstr>NikoshBAN</vt:lpstr>
      <vt:lpstr>NikoshLightBAN</vt:lpstr>
      <vt:lpstr>Times New Roman</vt:lpstr>
      <vt:lpstr>Verdana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DOEL</cp:lastModifiedBy>
  <cp:revision>333</cp:revision>
  <dcterms:created xsi:type="dcterms:W3CDTF">2014-12-07T02:50:48Z</dcterms:created>
  <dcterms:modified xsi:type="dcterms:W3CDTF">2020-01-19T00:10:12Z</dcterms:modified>
</cp:coreProperties>
</file>