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30" r:id="rId2"/>
  </p:sldMasterIdLst>
  <p:notesMasterIdLst>
    <p:notesMasterId r:id="rId20"/>
  </p:notesMasterIdLst>
  <p:sldIdLst>
    <p:sldId id="287" r:id="rId3"/>
    <p:sldId id="273" r:id="rId4"/>
    <p:sldId id="256" r:id="rId5"/>
    <p:sldId id="258" r:id="rId6"/>
    <p:sldId id="260" r:id="rId7"/>
    <p:sldId id="275" r:id="rId8"/>
    <p:sldId id="280" r:id="rId9"/>
    <p:sldId id="294" r:id="rId10"/>
    <p:sldId id="277" r:id="rId11"/>
    <p:sldId id="278" r:id="rId12"/>
    <p:sldId id="263" r:id="rId13"/>
    <p:sldId id="283" r:id="rId14"/>
    <p:sldId id="279" r:id="rId15"/>
    <p:sldId id="282" r:id="rId16"/>
    <p:sldId id="290" r:id="rId17"/>
    <p:sldId id="291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91A06-E3AE-4D23-B68D-AA0A2D96C8D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7E3A9-BCF0-45DD-8D34-8630E0E54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2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C41-4457-4B34-B2D5-1AEAF967CC85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81B5-EC79-4FD3-AF85-C082F0644E08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C483-9654-417C-8F0D-4E717A417AE2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rot="5400000">
            <a:off x="-3426100" y="3424547"/>
            <a:ext cx="6859554" cy="735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44323"/>
            <a:ext cx="9137357" cy="6813678"/>
            <a:chOff x="-556065" y="703385"/>
            <a:chExt cx="9137357" cy="5609689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-548711" y="6302326"/>
              <a:ext cx="9101869" cy="1074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" y="123096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49" y="5244452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09873" y="5273373"/>
            <a:ext cx="1481728" cy="1508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EDF4-3C7A-43D5-9325-B6C23A68D4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1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8565-BEED-414C-88C6-B25E7EE768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33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11B1-976E-4172-92A4-09CBDCB206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5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4D79-A5E3-4272-A9A5-79763C2415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7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12F6-A5EA-4744-8532-9D809791A4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2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E115-5C57-4BFE-BF4B-9CC69C70DA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7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F8C6-2C5E-4305-9E58-144A95F9E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5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6D2B-5242-458E-B974-A51349880BC7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A21E-50C2-449A-A240-1689AB474C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7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E5CC-B352-461A-9F53-481AFCE8AD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0EC0-10F4-4FF5-9702-1A1DD9889B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8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385E-0FA9-4BC9-86E8-375F4D8DE8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B7-5DB5-4DF1-9FDA-768DDE003A9B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EDF1-2393-4D05-9084-8ADA6D11E7CC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E480-C470-46EF-8D6E-50FE974888FE}" type="datetime1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F465-A51E-4A7F-994B-21455B67ACF0}" type="datetime1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1E62-59C1-43B1-A98B-960B9F0B5929}" type="datetime1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39BF-30D1-4310-8D8D-1900F075FD73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BF73-4ADE-448B-B3C0-71A7CA287FDC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A53D-F87A-49B0-8910-201CADD3EEFF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8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E645-99E4-4A3D-BF96-7A333D008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4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8" y="1295400"/>
            <a:ext cx="6120421" cy="4317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561395"/>
            <a:ext cx="8001000" cy="113623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spc="5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45719"/>
            <a:ext cx="9144000" cy="6858000"/>
          </a:xfrm>
          <a:prstGeom prst="frame">
            <a:avLst>
              <a:gd name="adj1" fmla="val 2976"/>
            </a:avLst>
          </a:prstGeom>
          <a:gradFill rotWithShape="1">
            <a:gsLst>
              <a:gs pos="0">
                <a:srgbClr val="009DD9">
                  <a:tint val="50000"/>
                  <a:satMod val="300000"/>
                </a:srgbClr>
              </a:gs>
              <a:gs pos="35000">
                <a:srgbClr val="009DD9">
                  <a:tint val="37000"/>
                  <a:satMod val="300000"/>
                </a:srgbClr>
              </a:gs>
              <a:gs pos="100000">
                <a:srgbClr val="009D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843C736-2A4D-4E66-AD1F-F2A8D6A109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27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876299"/>
            <a:ext cx="4114800" cy="230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399"/>
            <a:ext cx="3962400" cy="2990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273" y="3524250"/>
            <a:ext cx="8229600" cy="273921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3215"/>
            <a:ext cx="5257800" cy="2216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124200"/>
            <a:ext cx="7848600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থেকে প্রচুর পরিমাণ পানি শোষণ করে । শোষিত পানির কিছু অংশ উদ্ভিদ তার বিভিন্ন বিপাকীয় কাজে ব্যা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এবং বাকী অংশ বাষ্পাকারে বায়ুমন্ডলে পরিত্যাগ করে । এই নির্গমনের প্রক্রিয়াকে প্রস্বেদন বলে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7219" r="6972" b="13519"/>
          <a:stretch>
            <a:fillRect/>
          </a:stretch>
        </p:blipFill>
        <p:spPr bwMode="auto">
          <a:xfrm>
            <a:off x="533400" y="369888"/>
            <a:ext cx="3159125" cy="23510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-1810" r="-3471" b="15024"/>
          <a:stretch>
            <a:fillRect/>
          </a:stretch>
        </p:blipFill>
        <p:spPr bwMode="auto">
          <a:xfrm>
            <a:off x="4343400" y="304800"/>
            <a:ext cx="3886200" cy="2416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2" b="15938"/>
          <a:stretch>
            <a:fillRect/>
          </a:stretch>
        </p:blipFill>
        <p:spPr bwMode="auto">
          <a:xfrm>
            <a:off x="1922463" y="4211448"/>
            <a:ext cx="5565775" cy="23256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895600"/>
            <a:ext cx="1981200" cy="533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bn-BD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স্টোমাটা</a:t>
            </a:r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238" y="2895600"/>
            <a:ext cx="2286000" cy="4953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bn-BD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লেন্টিসেল </a:t>
            </a:r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429000" y="3490913"/>
            <a:ext cx="2514600" cy="612775"/>
          </a:xfrm>
          <a:prstGeom prst="cloudCallout">
            <a:avLst>
              <a:gd name="adj1" fmla="val -36438"/>
              <a:gd name="adj2" fmla="val 9852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bn-BD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কিউটিকুলার</a:t>
            </a:r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280215"/>
            <a:ext cx="47244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24800" cy="4457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124" y="1708389"/>
            <a:ext cx="6400798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124" y="3429000"/>
            <a:ext cx="6400799" cy="17543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ব্যাপনের গুরুত্ব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অভেদ্য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পর্দা,ভেদ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6930" y="242842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সকল পদার্থ কতগুলো ক্ষুদ্র ক্ষুদ্র কি দ্বারা তৈরি ?</a:t>
            </a:r>
          </a:p>
        </p:txBody>
      </p:sp>
      <p:sp>
        <p:nvSpPr>
          <p:cNvPr id="25" name="Half Frame 24"/>
          <p:cNvSpPr/>
          <p:nvPr/>
        </p:nvSpPr>
        <p:spPr>
          <a:xfrm rot="14014148">
            <a:off x="8233852" y="3735260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56798" y="3221364"/>
            <a:ext cx="2319007" cy="5580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পরমানু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47557" y="3166010"/>
            <a:ext cx="2747682" cy="5755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90238" y="3919588"/>
            <a:ext cx="2281518" cy="5227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69847" y="3919695"/>
            <a:ext cx="2770909" cy="5255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অণু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45453" y="1875416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0356" y="4391429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ব্যাপন ক্রিয়ার দ্বারা কোষে কি প্রবেশ করে ?</a:t>
            </a:r>
          </a:p>
        </p:txBody>
      </p:sp>
      <p:sp>
        <p:nvSpPr>
          <p:cNvPr id="20" name="Half Frame 19"/>
          <p:cNvSpPr/>
          <p:nvPr/>
        </p:nvSpPr>
        <p:spPr>
          <a:xfrm rot="14014148">
            <a:off x="8135028" y="4841367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5468" y="5105335"/>
            <a:ext cx="2999509" cy="51507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8999" y="5702427"/>
            <a:ext cx="2822149" cy="4127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5467" y="5702427"/>
            <a:ext cx="2999509" cy="4353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3415" y="5031867"/>
            <a:ext cx="2807733" cy="497288"/>
          </a:xfrm>
          <a:prstGeom prst="rect">
            <a:avLst/>
          </a:prstGeom>
          <a:solidFill>
            <a:srgbClr val="28AE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585161" y="778185"/>
            <a:ext cx="1786565" cy="164405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ame 33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43" name="Up Ribbon 42"/>
          <p:cNvSpPr/>
          <p:nvPr/>
        </p:nvSpPr>
        <p:spPr>
          <a:xfrm>
            <a:off x="1665098" y="676794"/>
            <a:ext cx="4124171" cy="918233"/>
          </a:xfrm>
          <a:prstGeom prst="ribbon2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18" grpId="0"/>
      <p:bldP spid="20" grpId="0" animBg="1"/>
      <p:bldP spid="21" grpId="0" animBg="1"/>
      <p:bldP spid="22" grpId="0" animBg="1"/>
      <p:bldP spid="24" grpId="0" animBg="1"/>
      <p:bldP spid="26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490044"/>
            <a:ext cx="6934201" cy="7831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4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68" y="221370"/>
            <a:ext cx="861323" cy="1051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9825" y="350933"/>
            <a:ext cx="1148431" cy="788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09" y="5805344"/>
            <a:ext cx="1148431" cy="788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03" y="5673864"/>
            <a:ext cx="861323" cy="1051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3" y="1371600"/>
            <a:ext cx="6838030" cy="38290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349472" y="5299046"/>
            <a:ext cx="6880130" cy="13234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 গুরুত্ব গুলো  খাতায় লিখে আনবে। 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9275"/>
            <a:ext cx="7742767" cy="58070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53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69627"/>
            <a:ext cx="8001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699249"/>
            <a:ext cx="5257800" cy="4339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বিদ্যালয় </a:t>
            </a: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জামিরা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হাট,অভয়নগর,যশোর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নাম্বার-০১৭২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০১২৪১৪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Email:-</a:t>
            </a:r>
            <a:r>
              <a:rPr lang="en-US" sz="2800" dirty="0" smtClean="0">
                <a:solidFill>
                  <a:prstClr val="black"/>
                </a:solidFill>
                <a:cs typeface="NikoshBAN" pitchFamily="2" charset="0"/>
              </a:rPr>
              <a:t>uttam10121978@gmail.com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066800" cy="13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867400" y="1692322"/>
            <a:ext cx="2819400" cy="4339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তারিখঃ-১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302841"/>
            <a:ext cx="3705225" cy="289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331744"/>
            <a:ext cx="4838700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343400"/>
            <a:ext cx="5334000" cy="251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2" y="1302841"/>
            <a:ext cx="3896214" cy="2895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2057400"/>
            <a:ext cx="5943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 ,অভিস্রবণ  ও প্রস্বেদন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968375"/>
            <a:ext cx="7772400" cy="1470025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742950" indent="-742950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2590800"/>
            <a:ext cx="7772400" cy="29718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চাপ কি তা বলতে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অভিস্রবণ প্রক্রিয়া ব্যাখ্যা করতে পারবে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প্রক্রিয়ায় উদ্ভিদের পানি পরিত্যাগ ব্যাখ্যা করতে পারবে ।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0347" y="2438400"/>
            <a:ext cx="2858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29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1371600"/>
            <a:ext cx="4476997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1371600"/>
            <a:ext cx="39878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4097" y="381000"/>
            <a:ext cx="2743200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আগর বাতি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81000"/>
            <a:ext cx="2286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4800600"/>
            <a:ext cx="8534401" cy="166199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ঘনত্বের স্থান থেকে কম ঘনত্বের দিকে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পড়তে থাকে। এ প্রক্রিয়া চলতে থাকে যতক্ষণ না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ঘনত্ব সমান হবে  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এরূপ চলন প্রক্রিয়াকে ব্যাপন বলে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9" y="2085975"/>
            <a:ext cx="3505200" cy="21050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9"/>
          <a:stretch/>
        </p:blipFill>
        <p:spPr>
          <a:xfrm>
            <a:off x="4572000" y="906915"/>
            <a:ext cx="3686175" cy="40460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71600" y="5334000"/>
            <a:ext cx="6324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চিনির দানা পানিতে দ্রবীভূত হচ্ছে।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http://upload.wikimedia.org/wikipedia/commons/f/f9/Blausen_0315_Diffusion.png"/>
          <p:cNvPicPr>
            <a:picLocks noChangeAspect="1" noChangeArrowheads="1"/>
          </p:cNvPicPr>
          <p:nvPr/>
        </p:nvPicPr>
        <p:blipFill>
          <a:blip r:embed="rId2" cstate="print"/>
          <a:srcRect b="20994"/>
          <a:stretch>
            <a:fillRect/>
          </a:stretch>
        </p:blipFill>
        <p:spPr bwMode="auto">
          <a:xfrm>
            <a:off x="1869528" y="1870364"/>
            <a:ext cx="4719144" cy="279296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>
            <a:stCxn id="14" idx="2"/>
          </p:cNvCxnSpPr>
          <p:nvPr/>
        </p:nvCxnSpPr>
        <p:spPr>
          <a:xfrm flipH="1">
            <a:off x="5940972" y="1865531"/>
            <a:ext cx="802728" cy="90291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2"/>
          </p:cNvCxnSpPr>
          <p:nvPr/>
        </p:nvCxnSpPr>
        <p:spPr>
          <a:xfrm>
            <a:off x="2961408" y="1941731"/>
            <a:ext cx="1638301" cy="95386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2708" y="1295400"/>
            <a:ext cx="2057400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উচ্চ ঘনত্ব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219200"/>
            <a:ext cx="1905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নিম্ন ঘনত্ব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533400"/>
            <a:ext cx="2895600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ব্যাপন </a:t>
            </a:r>
            <a:endParaRPr lang="en-US" sz="3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90600" y="3505200"/>
            <a:ext cx="609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5638800"/>
            <a:ext cx="58674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পানিতে তুঁতের ব্যাপন প্রক্রিয়া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2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406896" cy="4616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38199" y="5417403"/>
            <a:ext cx="740689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শুকনো কিসমিস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322</Words>
  <Application>Microsoft Office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PowerPoint Presentation</vt:lpstr>
      <vt:lpstr>পরিচিতি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Lab-05</dc:creator>
  <cp:lastModifiedBy>Hp</cp:lastModifiedBy>
  <cp:revision>245</cp:revision>
  <dcterms:created xsi:type="dcterms:W3CDTF">2006-08-16T00:00:00Z</dcterms:created>
  <dcterms:modified xsi:type="dcterms:W3CDTF">2020-01-19T15:55:52Z</dcterms:modified>
</cp:coreProperties>
</file>