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1"/>
  </p:notesMasterIdLst>
  <p:sldIdLst>
    <p:sldId id="354" r:id="rId2"/>
    <p:sldId id="355" r:id="rId3"/>
    <p:sldId id="318" r:id="rId4"/>
    <p:sldId id="359" r:id="rId5"/>
    <p:sldId id="356" r:id="rId6"/>
    <p:sldId id="322" r:id="rId7"/>
    <p:sldId id="320" r:id="rId8"/>
    <p:sldId id="298" r:id="rId9"/>
    <p:sldId id="349" r:id="rId10"/>
    <p:sldId id="284" r:id="rId11"/>
    <p:sldId id="285" r:id="rId12"/>
    <p:sldId id="286" r:id="rId13"/>
    <p:sldId id="288" r:id="rId14"/>
    <p:sldId id="287" r:id="rId15"/>
    <p:sldId id="342" r:id="rId16"/>
    <p:sldId id="358" r:id="rId17"/>
    <p:sldId id="357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544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90" autoAdjust="0"/>
  </p:normalViewPr>
  <p:slideViewPr>
    <p:cSldViewPr>
      <p:cViewPr varScale="1">
        <p:scale>
          <a:sx n="63" d="100"/>
          <a:sy n="63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3A760-87E9-4D35-B1D8-5BB11ED07B5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16E343-82B4-4D0B-B45D-0F490FE0235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endParaRPr lang="en-US" sz="1400" b="1" cap="none" spc="0" dirty="0" smtClean="0">
            <a:ln w="11430"/>
            <a:solidFill>
              <a:schemeClr val="accent4">
                <a:lumMod val="1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rtl="0"/>
          <a:r>
            <a:rPr lang="bn-BD" sz="8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8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5F8F6E0-A5B2-491D-83ED-19E9E7160104}" type="parTrans" cxnId="{BE3D134B-D443-4E8A-B5E2-76B63F1180A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B8D085A5-8128-4884-BE7E-666BC7382FCA}" type="sibTrans" cxnId="{BE3D134B-D443-4E8A-B5E2-76B63F1180A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EB82FB9B-EC43-4CC6-88CB-A53F2E8714A8}" type="pres">
      <dgm:prSet presAssocID="{BE53A760-87E9-4D35-B1D8-5BB11ED07B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D88E8-8AC9-4B1F-A0C4-A20C1D97D604}" type="pres">
      <dgm:prSet presAssocID="{E716E343-82B4-4D0B-B45D-0F490FE0235D}" presName="circle1" presStyleLbl="node1" presStyleIdx="0" presStyleCnt="1" custLinFactNeighborX="6667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9871A64A-1045-472E-94BB-C26A9DBFAFE7}" type="pres">
      <dgm:prSet presAssocID="{E716E343-82B4-4D0B-B45D-0F490FE0235D}" presName="space" presStyleCnt="0"/>
      <dgm:spPr/>
    </dgm:pt>
    <dgm:pt modelId="{508660B7-E931-4D2D-869E-C294046FF6B9}" type="pres">
      <dgm:prSet presAssocID="{E716E343-82B4-4D0B-B45D-0F490FE0235D}" presName="rect1" presStyleLbl="alignAcc1" presStyleIdx="0" presStyleCnt="1" custScaleX="100000" custLinFactNeighborY="2639"/>
      <dgm:spPr/>
      <dgm:t>
        <a:bodyPr/>
        <a:lstStyle/>
        <a:p>
          <a:endParaRPr lang="en-US"/>
        </a:p>
      </dgm:t>
    </dgm:pt>
    <dgm:pt modelId="{AAC36E9C-336F-488E-A8C1-0178D536F410}" type="pres">
      <dgm:prSet presAssocID="{E716E343-82B4-4D0B-B45D-0F490FE0235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3D134B-D443-4E8A-B5E2-76B63F1180A5}" srcId="{BE53A760-87E9-4D35-B1D8-5BB11ED07B53}" destId="{E716E343-82B4-4D0B-B45D-0F490FE0235D}" srcOrd="0" destOrd="0" parTransId="{25F8F6E0-A5B2-491D-83ED-19E9E7160104}" sibTransId="{B8D085A5-8128-4884-BE7E-666BC7382FCA}"/>
    <dgm:cxn modelId="{4F72B158-6ECA-43C2-A11F-FCCE1287E979}" type="presOf" srcId="{E716E343-82B4-4D0B-B45D-0F490FE0235D}" destId="{508660B7-E931-4D2D-869E-C294046FF6B9}" srcOrd="0" destOrd="0" presId="urn:microsoft.com/office/officeart/2005/8/layout/target3"/>
    <dgm:cxn modelId="{65F6C10D-D6EE-449E-86DC-6A9A0479D1DC}" type="presOf" srcId="{BE53A760-87E9-4D35-B1D8-5BB11ED07B53}" destId="{EB82FB9B-EC43-4CC6-88CB-A53F2E8714A8}" srcOrd="0" destOrd="0" presId="urn:microsoft.com/office/officeart/2005/8/layout/target3"/>
    <dgm:cxn modelId="{7E880BE5-5240-487F-91EB-29F7B1976A63}" type="presOf" srcId="{E716E343-82B4-4D0B-B45D-0F490FE0235D}" destId="{AAC36E9C-336F-488E-A8C1-0178D536F410}" srcOrd="1" destOrd="0" presId="urn:microsoft.com/office/officeart/2005/8/layout/target3"/>
    <dgm:cxn modelId="{F1B796C7-CB05-4495-B1E4-966E3FDED7B5}" type="presParOf" srcId="{EB82FB9B-EC43-4CC6-88CB-A53F2E8714A8}" destId="{E4FD88E8-8AC9-4B1F-A0C4-A20C1D97D604}" srcOrd="0" destOrd="0" presId="urn:microsoft.com/office/officeart/2005/8/layout/target3"/>
    <dgm:cxn modelId="{74D10FD2-CF87-4020-A13D-14C97FBFC3C9}" type="presParOf" srcId="{EB82FB9B-EC43-4CC6-88CB-A53F2E8714A8}" destId="{9871A64A-1045-472E-94BB-C26A9DBFAFE7}" srcOrd="1" destOrd="0" presId="urn:microsoft.com/office/officeart/2005/8/layout/target3"/>
    <dgm:cxn modelId="{E24D5C0B-E939-4BFE-A864-B06C322D313F}" type="presParOf" srcId="{EB82FB9B-EC43-4CC6-88CB-A53F2E8714A8}" destId="{508660B7-E931-4D2D-869E-C294046FF6B9}" srcOrd="2" destOrd="0" presId="urn:microsoft.com/office/officeart/2005/8/layout/target3"/>
    <dgm:cxn modelId="{74F72596-4C25-46E9-96A5-A5613E1DA971}" type="presParOf" srcId="{EB82FB9B-EC43-4CC6-88CB-A53F2E8714A8}" destId="{AAC36E9C-336F-488E-A8C1-0178D536F410}" srcOrd="3" destOrd="0" presId="urn:microsoft.com/office/officeart/2005/8/layout/target3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A8D16-A436-464E-AC03-FF791BEB1744}" type="doc">
      <dgm:prSet loTypeId="urn:microsoft.com/office/officeart/2005/8/layout/lProcess3" loCatId="process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2BE6500-0FCC-41C8-9FBC-63C05BD7D7FB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bn-IN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শ্রেণি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AFF28F6-AFFF-46A4-8D84-FB6B62603858}" type="parTrans" cxnId="{4018C29E-5B84-44B2-A4E0-B495B287FD2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2246810E-BB12-4C44-800E-6F717111D356}" type="sibTrans" cxnId="{4018C29E-5B84-44B2-A4E0-B495B287FD2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C4DA1679-73B2-480A-827F-509A9AFD62DA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36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৬ষ্ঠ</a:t>
          </a:r>
          <a:endParaRPr lang="en-US" sz="36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FDBF6D67-E458-43CD-B6F7-3BDB0A3E048E}" type="parTrans" cxnId="{ADCF0EC6-EBE2-4C4A-B1D8-61C7ECB3AA8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CA206BC8-6E95-40C8-9081-BB7050EEBBC4}" type="sibTrans" cxnId="{ADCF0EC6-EBE2-4C4A-B1D8-61C7ECB3AA8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5D77E333-4B75-4F53-99EF-836C760D2725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bn-IN" sz="28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বিষয়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7CC9C67-43F4-4B02-9F00-F4E3598BAE05}" type="parTrans" cxnId="{E861384F-D923-4516-8F01-4388FD92E5B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7278B117-D272-4DC4-8DAC-0E95BBAFEF82}" type="sibTrans" cxnId="{E861384F-D923-4516-8F01-4388FD92E5B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34FC765B-2EB0-473D-A497-1E7C6F22937D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bn-BD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বাংলাদেশ ও বিশ্ব পরিচয়</a:t>
          </a:r>
          <a:endParaRPr lang="en-US" sz="28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63A94F4A-AF4B-4D10-B21F-C4C785857F6B}" type="parTrans" cxnId="{9194D5F7-316E-48CB-93F8-EBBCD0AB8374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D05C2020-438C-4F45-A0A3-7009AB96109B}" type="sibTrans" cxnId="{9194D5F7-316E-48CB-93F8-EBBCD0AB8374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EF973BE7-15D2-4217-A48C-415EB122A4A1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pPr>
            <a:spcBef>
              <a:spcPts val="1200"/>
            </a:spcBef>
            <a:spcAft>
              <a:spcPts val="0"/>
            </a:spcAft>
          </a:pPr>
          <a:r>
            <a:rPr lang="bn-BD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অধ্যায় ও পাঠ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FBFC7EA-9E43-4AB7-974F-BFE4AB8B61D5}" type="parTrans" cxnId="{D5DF7BC5-91E8-4FA8-BBFA-CE0F97F5C1A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358B3061-7497-4367-B37E-7C0C56B8F183}" type="sibTrans" cxnId="{D5DF7BC5-91E8-4FA8-BBFA-CE0F97F5C1A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D63DA2CD-DAB3-4569-A407-F2C1D1FE6616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bn-BD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অধ্যায়: </a:t>
          </a:r>
          <a:r>
            <a:rPr lang="en-US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৩য়</a:t>
          </a:r>
        </a:p>
        <a:p>
          <a:r>
            <a:rPr lang="en-US" sz="2800" b="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পাঠ</a:t>
          </a:r>
          <a:r>
            <a:rPr lang="en-US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: ৭ ও ৮</a:t>
          </a:r>
        </a:p>
      </dgm:t>
    </dgm:pt>
    <dgm:pt modelId="{CC70B715-B716-4911-BFFD-ABF5CDBF0F21}" type="parTrans" cxnId="{3352BBC8-A3CC-48B7-A4D6-5D309EE2734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541F54C3-BB6C-49E8-993E-30A936E897A8}" type="sibTrans" cxnId="{3352BBC8-A3CC-48B7-A4D6-5D309EE2734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2E7CBF30-D46A-4FB2-B4B4-B132961369E1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bn-BD" sz="28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সময়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5EEFA06-5D46-4773-AECF-FC7111F5A707}" type="parTrans" cxnId="{9172D893-03E2-4DB1-A7BC-DC249E269DA1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06B2643B-0629-4D4E-AC8F-EA27B9D8FD7C}" type="sibTrans" cxnId="{9172D893-03E2-4DB1-A7BC-DC249E269DA1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E38289D3-1880-4825-A10A-9FDD3AE6311C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bn-BD" sz="36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৫০ মিনিট</a:t>
          </a:r>
          <a:endParaRPr lang="en-US" sz="36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12F53892-807D-4BAB-BF4C-762BDB593D14}" type="parTrans" cxnId="{F29BA8BE-A617-42B7-BDF3-B95024202AB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E78C3DA8-963A-4774-BA48-99CB5DA45804}" type="sibTrans" cxnId="{F29BA8BE-A617-42B7-BDF3-B95024202AB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F49A9862-D5B5-4E8B-9DD0-EDC0513F5C76}" type="pres">
      <dgm:prSet presAssocID="{1AAA8D16-A436-464E-AC03-FF791BEB174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EEAADB-C48C-4513-B85A-707BA92CA297}" type="pres">
      <dgm:prSet presAssocID="{F2BE6500-0FCC-41C8-9FBC-63C05BD7D7FB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CB9B20C9-1542-4C91-9CF9-8ED47A99E3EB}" type="pres">
      <dgm:prSet presAssocID="{F2BE6500-0FCC-41C8-9FBC-63C05BD7D7FB}" presName="bigChev" presStyleLbl="node1" presStyleIdx="0" presStyleCnt="4" custScaleX="76398"/>
      <dgm:spPr/>
      <dgm:t>
        <a:bodyPr/>
        <a:lstStyle/>
        <a:p>
          <a:endParaRPr lang="en-US"/>
        </a:p>
      </dgm:t>
    </dgm:pt>
    <dgm:pt modelId="{B4DA9E5E-CB12-4F9E-9D77-953C1097A95C}" type="pres">
      <dgm:prSet presAssocID="{FDBF6D67-E458-43CD-B6F7-3BDB0A3E048E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26C7E6D-8A4A-441C-8D30-5C4E5AB2A7BB}" type="pres">
      <dgm:prSet presAssocID="{C4DA1679-73B2-480A-827F-509A9AFD62DA}" presName="node" presStyleLbl="alignAccFollowNode1" presStyleIdx="0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9260C-19EB-4948-98D6-F9C2AE8B04DC}" type="pres">
      <dgm:prSet presAssocID="{F2BE6500-0FCC-41C8-9FBC-63C05BD7D7FB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EF763D5B-F55A-4FD7-A63F-A8A3ECCFB922}" type="pres">
      <dgm:prSet presAssocID="{5D77E333-4B75-4F53-99EF-836C760D2725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BB57241-4463-4BB7-8B42-4FC5D0160346}" type="pres">
      <dgm:prSet presAssocID="{5D77E333-4B75-4F53-99EF-836C760D2725}" presName="bigChev" presStyleLbl="node1" presStyleIdx="1" presStyleCnt="4" custScaleX="76398"/>
      <dgm:spPr/>
      <dgm:t>
        <a:bodyPr/>
        <a:lstStyle/>
        <a:p>
          <a:endParaRPr lang="en-US"/>
        </a:p>
      </dgm:t>
    </dgm:pt>
    <dgm:pt modelId="{25737604-795D-43EC-A35D-42ED590C132B}" type="pres">
      <dgm:prSet presAssocID="{63A94F4A-AF4B-4D10-B21F-C4C785857F6B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D1B70D99-8398-4580-8198-B1CEC269CCA7}" type="pres">
      <dgm:prSet presAssocID="{34FC765B-2EB0-473D-A497-1E7C6F22937D}" presName="node" presStyleLbl="alignAccFollowNode1" presStyleIdx="1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E5028-030C-4058-AC95-7F6548ED473F}" type="pres">
      <dgm:prSet presAssocID="{5D77E333-4B75-4F53-99EF-836C760D2725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FCEA9616-A806-4AF3-A1DC-BAB56577FB68}" type="pres">
      <dgm:prSet presAssocID="{EF973BE7-15D2-4217-A48C-415EB122A4A1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73F5BC04-4989-41F7-AE78-074518BD3557}" type="pres">
      <dgm:prSet presAssocID="{EF973BE7-15D2-4217-A48C-415EB122A4A1}" presName="bigChev" presStyleLbl="node1" presStyleIdx="2" presStyleCnt="4" custScaleX="76398"/>
      <dgm:spPr/>
      <dgm:t>
        <a:bodyPr/>
        <a:lstStyle/>
        <a:p>
          <a:endParaRPr lang="en-US"/>
        </a:p>
      </dgm:t>
    </dgm:pt>
    <dgm:pt modelId="{1CEC6009-3F7E-4F42-B691-53880DB87F22}" type="pres">
      <dgm:prSet presAssocID="{CC70B715-B716-4911-BFFD-ABF5CDBF0F21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DD6BD90-A2AC-4F3B-BD7D-F2969E00A758}" type="pres">
      <dgm:prSet presAssocID="{D63DA2CD-DAB3-4569-A407-F2C1D1FE6616}" presName="node" presStyleLbl="alignAccFollowNode1" presStyleIdx="2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4B76E-80CB-4932-998E-E6DF6B0E9904}" type="pres">
      <dgm:prSet presAssocID="{EF973BE7-15D2-4217-A48C-415EB122A4A1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C3E7D6B1-D780-4525-B677-3882F5A775B1}" type="pres">
      <dgm:prSet presAssocID="{2E7CBF30-D46A-4FB2-B4B4-B132961369E1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1B2B2817-A41C-406A-BD35-C657D0821092}" type="pres">
      <dgm:prSet presAssocID="{2E7CBF30-D46A-4FB2-B4B4-B132961369E1}" presName="bigChev" presStyleLbl="node1" presStyleIdx="3" presStyleCnt="4" custScaleX="76398"/>
      <dgm:spPr/>
      <dgm:t>
        <a:bodyPr/>
        <a:lstStyle/>
        <a:p>
          <a:endParaRPr lang="en-US"/>
        </a:p>
      </dgm:t>
    </dgm:pt>
    <dgm:pt modelId="{8C9C5EFD-C3F3-46D7-9B50-472092AFC632}" type="pres">
      <dgm:prSet presAssocID="{12F53892-807D-4BAB-BF4C-762BDB593D14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DED2D4FC-64C9-497D-ADCF-5765BC8D748D}" type="pres">
      <dgm:prSet presAssocID="{E38289D3-1880-4825-A10A-9FDD3AE6311C}" presName="node" presStyleLbl="alignAccFollowNode1" presStyleIdx="3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928192-67B7-4EB7-B67F-39D20E3A8D50}" type="presOf" srcId="{F2BE6500-0FCC-41C8-9FBC-63C05BD7D7FB}" destId="{CB9B20C9-1542-4C91-9CF9-8ED47A99E3EB}" srcOrd="0" destOrd="0" presId="urn:microsoft.com/office/officeart/2005/8/layout/lProcess3"/>
    <dgm:cxn modelId="{9172D893-03E2-4DB1-A7BC-DC249E269DA1}" srcId="{1AAA8D16-A436-464E-AC03-FF791BEB1744}" destId="{2E7CBF30-D46A-4FB2-B4B4-B132961369E1}" srcOrd="3" destOrd="0" parTransId="{05EEFA06-5D46-4773-AECF-FC7111F5A707}" sibTransId="{06B2643B-0629-4D4E-AC8F-EA27B9D8FD7C}"/>
    <dgm:cxn modelId="{F29BA8BE-A617-42B7-BDF3-B95024202AB0}" srcId="{2E7CBF30-D46A-4FB2-B4B4-B132961369E1}" destId="{E38289D3-1880-4825-A10A-9FDD3AE6311C}" srcOrd="0" destOrd="0" parTransId="{12F53892-807D-4BAB-BF4C-762BDB593D14}" sibTransId="{E78C3DA8-963A-4774-BA48-99CB5DA45804}"/>
    <dgm:cxn modelId="{ADCF0EC6-EBE2-4C4A-B1D8-61C7ECB3AA86}" srcId="{F2BE6500-0FCC-41C8-9FBC-63C05BD7D7FB}" destId="{C4DA1679-73B2-480A-827F-509A9AFD62DA}" srcOrd="0" destOrd="0" parTransId="{FDBF6D67-E458-43CD-B6F7-3BDB0A3E048E}" sibTransId="{CA206BC8-6E95-40C8-9081-BB7050EEBBC4}"/>
    <dgm:cxn modelId="{3352BBC8-A3CC-48B7-A4D6-5D309EE2734F}" srcId="{EF973BE7-15D2-4217-A48C-415EB122A4A1}" destId="{D63DA2CD-DAB3-4569-A407-F2C1D1FE6616}" srcOrd="0" destOrd="0" parTransId="{CC70B715-B716-4911-BFFD-ABF5CDBF0F21}" sibTransId="{541F54C3-BB6C-49E8-993E-30A936E897A8}"/>
    <dgm:cxn modelId="{E861384F-D923-4516-8F01-4388FD92E5B6}" srcId="{1AAA8D16-A436-464E-AC03-FF791BEB1744}" destId="{5D77E333-4B75-4F53-99EF-836C760D2725}" srcOrd="1" destOrd="0" parTransId="{47CC9C67-43F4-4B02-9F00-F4E3598BAE05}" sibTransId="{7278B117-D272-4DC4-8DAC-0E95BBAFEF82}"/>
    <dgm:cxn modelId="{A7AD5359-9CA0-49AA-BFFE-A4E40361D978}" type="presOf" srcId="{34FC765B-2EB0-473D-A497-1E7C6F22937D}" destId="{D1B70D99-8398-4580-8198-B1CEC269CCA7}" srcOrd="0" destOrd="0" presId="urn:microsoft.com/office/officeart/2005/8/layout/lProcess3"/>
    <dgm:cxn modelId="{DFB19C98-7A47-4D23-8860-43BC26542327}" type="presOf" srcId="{D63DA2CD-DAB3-4569-A407-F2C1D1FE6616}" destId="{3DD6BD90-A2AC-4F3B-BD7D-F2969E00A758}" srcOrd="0" destOrd="0" presId="urn:microsoft.com/office/officeart/2005/8/layout/lProcess3"/>
    <dgm:cxn modelId="{3344E180-97B4-4BFD-84F6-0F7E883717FF}" type="presOf" srcId="{2E7CBF30-D46A-4FB2-B4B4-B132961369E1}" destId="{1B2B2817-A41C-406A-BD35-C657D0821092}" srcOrd="0" destOrd="0" presId="urn:microsoft.com/office/officeart/2005/8/layout/lProcess3"/>
    <dgm:cxn modelId="{2CD426A1-AFF0-4985-8E5B-57712FFCB882}" type="presOf" srcId="{E38289D3-1880-4825-A10A-9FDD3AE6311C}" destId="{DED2D4FC-64C9-497D-ADCF-5765BC8D748D}" srcOrd="0" destOrd="0" presId="urn:microsoft.com/office/officeart/2005/8/layout/lProcess3"/>
    <dgm:cxn modelId="{87296599-ED59-475D-80F8-B9E0D99E9740}" type="presOf" srcId="{5D77E333-4B75-4F53-99EF-836C760D2725}" destId="{3BB57241-4463-4BB7-8B42-4FC5D0160346}" srcOrd="0" destOrd="0" presId="urn:microsoft.com/office/officeart/2005/8/layout/lProcess3"/>
    <dgm:cxn modelId="{9194D5F7-316E-48CB-93F8-EBBCD0AB8374}" srcId="{5D77E333-4B75-4F53-99EF-836C760D2725}" destId="{34FC765B-2EB0-473D-A497-1E7C6F22937D}" srcOrd="0" destOrd="0" parTransId="{63A94F4A-AF4B-4D10-B21F-C4C785857F6B}" sibTransId="{D05C2020-438C-4F45-A0A3-7009AB96109B}"/>
    <dgm:cxn modelId="{069494D2-51ED-49F4-A432-D9533149B9FE}" type="presOf" srcId="{C4DA1679-73B2-480A-827F-509A9AFD62DA}" destId="{326C7E6D-8A4A-441C-8D30-5C4E5AB2A7BB}" srcOrd="0" destOrd="0" presId="urn:microsoft.com/office/officeart/2005/8/layout/lProcess3"/>
    <dgm:cxn modelId="{A48864DF-F99D-44E6-9BC4-A3B9F2BE072C}" type="presOf" srcId="{EF973BE7-15D2-4217-A48C-415EB122A4A1}" destId="{73F5BC04-4989-41F7-AE78-074518BD3557}" srcOrd="0" destOrd="0" presId="urn:microsoft.com/office/officeart/2005/8/layout/lProcess3"/>
    <dgm:cxn modelId="{004F4670-47CF-4A66-A482-278E284248BD}" type="presOf" srcId="{1AAA8D16-A436-464E-AC03-FF791BEB1744}" destId="{F49A9862-D5B5-4E8B-9DD0-EDC0513F5C76}" srcOrd="0" destOrd="0" presId="urn:microsoft.com/office/officeart/2005/8/layout/lProcess3"/>
    <dgm:cxn modelId="{D5DF7BC5-91E8-4FA8-BBFA-CE0F97F5C1A0}" srcId="{1AAA8D16-A436-464E-AC03-FF791BEB1744}" destId="{EF973BE7-15D2-4217-A48C-415EB122A4A1}" srcOrd="2" destOrd="0" parTransId="{9FBFC7EA-9E43-4AB7-974F-BFE4AB8B61D5}" sibTransId="{358B3061-7497-4367-B37E-7C0C56B8F183}"/>
    <dgm:cxn modelId="{4018C29E-5B84-44B2-A4E0-B495B287FD2F}" srcId="{1AAA8D16-A436-464E-AC03-FF791BEB1744}" destId="{F2BE6500-0FCC-41C8-9FBC-63C05BD7D7FB}" srcOrd="0" destOrd="0" parTransId="{5AFF28F6-AFFF-46A4-8D84-FB6B62603858}" sibTransId="{2246810E-BB12-4C44-800E-6F717111D356}"/>
    <dgm:cxn modelId="{68A9C9CC-62DF-4BE4-94B8-65D0B3FEF388}" type="presParOf" srcId="{F49A9862-D5B5-4E8B-9DD0-EDC0513F5C76}" destId="{D2EEAADB-C48C-4513-B85A-707BA92CA297}" srcOrd="0" destOrd="0" presId="urn:microsoft.com/office/officeart/2005/8/layout/lProcess3"/>
    <dgm:cxn modelId="{AD677680-CDBD-4274-B085-9EB194971B6C}" type="presParOf" srcId="{D2EEAADB-C48C-4513-B85A-707BA92CA297}" destId="{CB9B20C9-1542-4C91-9CF9-8ED47A99E3EB}" srcOrd="0" destOrd="0" presId="urn:microsoft.com/office/officeart/2005/8/layout/lProcess3"/>
    <dgm:cxn modelId="{40711785-6A47-403F-B83D-E0FC5707EA8D}" type="presParOf" srcId="{D2EEAADB-C48C-4513-B85A-707BA92CA297}" destId="{B4DA9E5E-CB12-4F9E-9D77-953C1097A95C}" srcOrd="1" destOrd="0" presId="urn:microsoft.com/office/officeart/2005/8/layout/lProcess3"/>
    <dgm:cxn modelId="{E2AB04E4-BF03-48DA-AFAB-09E7646CA7A7}" type="presParOf" srcId="{D2EEAADB-C48C-4513-B85A-707BA92CA297}" destId="{326C7E6D-8A4A-441C-8D30-5C4E5AB2A7BB}" srcOrd="2" destOrd="0" presId="urn:microsoft.com/office/officeart/2005/8/layout/lProcess3"/>
    <dgm:cxn modelId="{F224AFEB-A26A-433B-9E89-0AE2D51E84CD}" type="presParOf" srcId="{F49A9862-D5B5-4E8B-9DD0-EDC0513F5C76}" destId="{F759260C-19EB-4948-98D6-F9C2AE8B04DC}" srcOrd="1" destOrd="0" presId="urn:microsoft.com/office/officeart/2005/8/layout/lProcess3"/>
    <dgm:cxn modelId="{2BEA24ED-DBDC-466C-8F5B-BAAE0E58CF61}" type="presParOf" srcId="{F49A9862-D5B5-4E8B-9DD0-EDC0513F5C76}" destId="{EF763D5B-F55A-4FD7-A63F-A8A3ECCFB922}" srcOrd="2" destOrd="0" presId="urn:microsoft.com/office/officeart/2005/8/layout/lProcess3"/>
    <dgm:cxn modelId="{431B0A74-52C9-4902-9BA7-35FCF0BE16CC}" type="presParOf" srcId="{EF763D5B-F55A-4FD7-A63F-A8A3ECCFB922}" destId="{3BB57241-4463-4BB7-8B42-4FC5D0160346}" srcOrd="0" destOrd="0" presId="urn:microsoft.com/office/officeart/2005/8/layout/lProcess3"/>
    <dgm:cxn modelId="{DBC0EC1E-BB40-413F-B74A-0020980844F8}" type="presParOf" srcId="{EF763D5B-F55A-4FD7-A63F-A8A3ECCFB922}" destId="{25737604-795D-43EC-A35D-42ED590C132B}" srcOrd="1" destOrd="0" presId="urn:microsoft.com/office/officeart/2005/8/layout/lProcess3"/>
    <dgm:cxn modelId="{AF7DAFA4-CC1F-49B1-9853-C837806FDDEC}" type="presParOf" srcId="{EF763D5B-F55A-4FD7-A63F-A8A3ECCFB922}" destId="{D1B70D99-8398-4580-8198-B1CEC269CCA7}" srcOrd="2" destOrd="0" presId="urn:microsoft.com/office/officeart/2005/8/layout/lProcess3"/>
    <dgm:cxn modelId="{3F0501F0-7B55-4135-A842-C855B6595757}" type="presParOf" srcId="{F49A9862-D5B5-4E8B-9DD0-EDC0513F5C76}" destId="{94FE5028-030C-4058-AC95-7F6548ED473F}" srcOrd="3" destOrd="0" presId="urn:microsoft.com/office/officeart/2005/8/layout/lProcess3"/>
    <dgm:cxn modelId="{C3689E8D-D877-4F56-91F2-922E717DB290}" type="presParOf" srcId="{F49A9862-D5B5-4E8B-9DD0-EDC0513F5C76}" destId="{FCEA9616-A806-4AF3-A1DC-BAB56577FB68}" srcOrd="4" destOrd="0" presId="urn:microsoft.com/office/officeart/2005/8/layout/lProcess3"/>
    <dgm:cxn modelId="{3ECECDE5-E968-4B7A-80E1-72A93634D6C8}" type="presParOf" srcId="{FCEA9616-A806-4AF3-A1DC-BAB56577FB68}" destId="{73F5BC04-4989-41F7-AE78-074518BD3557}" srcOrd="0" destOrd="0" presId="urn:microsoft.com/office/officeart/2005/8/layout/lProcess3"/>
    <dgm:cxn modelId="{2DD8CB36-ECC3-4B17-B93B-A485A5528630}" type="presParOf" srcId="{FCEA9616-A806-4AF3-A1DC-BAB56577FB68}" destId="{1CEC6009-3F7E-4F42-B691-53880DB87F22}" srcOrd="1" destOrd="0" presId="urn:microsoft.com/office/officeart/2005/8/layout/lProcess3"/>
    <dgm:cxn modelId="{F1AB97AA-5A32-4787-B5AC-F30FE561A385}" type="presParOf" srcId="{FCEA9616-A806-4AF3-A1DC-BAB56577FB68}" destId="{3DD6BD90-A2AC-4F3B-BD7D-F2969E00A758}" srcOrd="2" destOrd="0" presId="urn:microsoft.com/office/officeart/2005/8/layout/lProcess3"/>
    <dgm:cxn modelId="{FA9A10F4-2002-4009-B18F-460E44B904FF}" type="presParOf" srcId="{F49A9862-D5B5-4E8B-9DD0-EDC0513F5C76}" destId="{9EA4B76E-80CB-4932-998E-E6DF6B0E9904}" srcOrd="5" destOrd="0" presId="urn:microsoft.com/office/officeart/2005/8/layout/lProcess3"/>
    <dgm:cxn modelId="{826E787A-BC90-46A9-9786-2C8583643BC8}" type="presParOf" srcId="{F49A9862-D5B5-4E8B-9DD0-EDC0513F5C76}" destId="{C3E7D6B1-D780-4525-B677-3882F5A775B1}" srcOrd="6" destOrd="0" presId="urn:microsoft.com/office/officeart/2005/8/layout/lProcess3"/>
    <dgm:cxn modelId="{E37A4374-91FE-4F4D-80BE-BA21681C36F4}" type="presParOf" srcId="{C3E7D6B1-D780-4525-B677-3882F5A775B1}" destId="{1B2B2817-A41C-406A-BD35-C657D0821092}" srcOrd="0" destOrd="0" presId="urn:microsoft.com/office/officeart/2005/8/layout/lProcess3"/>
    <dgm:cxn modelId="{6029894C-6E93-4CF8-894D-E4EDCA19483A}" type="presParOf" srcId="{C3E7D6B1-D780-4525-B677-3882F5A775B1}" destId="{8C9C5EFD-C3F3-46D7-9B50-472092AFC632}" srcOrd="1" destOrd="0" presId="urn:microsoft.com/office/officeart/2005/8/layout/lProcess3"/>
    <dgm:cxn modelId="{98CDDC91-3BCC-4E8F-8DCF-9723D8F0398D}" type="presParOf" srcId="{C3E7D6B1-D780-4525-B677-3882F5A775B1}" destId="{DED2D4FC-64C9-497D-ADCF-5765BC8D748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51194D-2353-4718-B8D2-838D9A164D3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4796BD-368D-4007-9670-6A16F88BCE5B}">
      <dgm:prSet phldrT="[Text]"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মহাসাগর</a:t>
          </a:r>
          <a:endParaRPr lang="en-US" dirty="0"/>
        </a:p>
      </dgm:t>
    </dgm:pt>
    <dgm:pt modelId="{F2182542-BF77-45C0-85CE-4B52A5674DFF}" type="parTrans" cxnId="{0C87674D-0A39-41B8-AA4F-EC30CAE45D29}">
      <dgm:prSet/>
      <dgm:spPr/>
      <dgm:t>
        <a:bodyPr/>
        <a:lstStyle/>
        <a:p>
          <a:endParaRPr lang="en-US"/>
        </a:p>
      </dgm:t>
    </dgm:pt>
    <dgm:pt modelId="{E02AFBF6-2138-40AE-8189-E73DE9E50AE0}" type="sibTrans" cxnId="{0C87674D-0A39-41B8-AA4F-EC30CAE45D29}">
      <dgm:prSet/>
      <dgm:spPr/>
      <dgm:t>
        <a:bodyPr/>
        <a:lstStyle/>
        <a:p>
          <a:endParaRPr lang="en-US"/>
        </a:p>
      </dgm:t>
    </dgm:pt>
    <dgm:pt modelId="{05984A2E-6EC4-4098-8471-7925C790237A}">
      <dgm:prSet phldrT="[Text]"/>
      <dgm:spPr>
        <a:solidFill>
          <a:schemeClr val="accent6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প্রশান্ত মহাসাগর </a:t>
          </a:r>
          <a:endParaRPr lang="en-US" dirty="0"/>
        </a:p>
      </dgm:t>
    </dgm:pt>
    <dgm:pt modelId="{0CFCE3C2-F406-4268-9C5B-56F98E1C8403}" type="parTrans" cxnId="{AA20B45E-D5BD-4E08-BF19-B9BFD6C4AD85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B4A8CCB-CAF2-4222-8813-7AA8FEB0B5B8}" type="sibTrans" cxnId="{AA20B45E-D5BD-4E08-BF19-B9BFD6C4AD85}">
      <dgm:prSet/>
      <dgm:spPr/>
      <dgm:t>
        <a:bodyPr/>
        <a:lstStyle/>
        <a:p>
          <a:endParaRPr lang="en-US"/>
        </a:p>
      </dgm:t>
    </dgm:pt>
    <dgm:pt modelId="{33EB25A6-8E41-4CD0-80E6-3CFA16CA0649}">
      <dgm:prSet phldrT="[Text]"/>
      <dgm:spPr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আটলান্টিক মহাসাগর</a:t>
          </a:r>
          <a:endParaRPr lang="en-US" dirty="0"/>
        </a:p>
      </dgm:t>
    </dgm:pt>
    <dgm:pt modelId="{26BCD481-0077-4114-9E98-6F0D1B516DA7}" type="parTrans" cxnId="{0C0D0C3B-D697-4A4A-89E2-3D0C66D5C597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8ADE3B32-C60E-4243-AF39-44E7E70CF067}" type="sibTrans" cxnId="{0C0D0C3B-D697-4A4A-89E2-3D0C66D5C597}">
      <dgm:prSet/>
      <dgm:spPr/>
      <dgm:t>
        <a:bodyPr/>
        <a:lstStyle/>
        <a:p>
          <a:endParaRPr lang="en-US"/>
        </a:p>
      </dgm:t>
    </dgm:pt>
    <dgm:pt modelId="{830D7B9D-EB47-48A4-879E-FCB7982FFAAD}">
      <dgm:prSet phldrT="[Text]"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ভারত মহাসাগর </a:t>
          </a:r>
          <a:endParaRPr lang="en-US" dirty="0"/>
        </a:p>
      </dgm:t>
    </dgm:pt>
    <dgm:pt modelId="{77A0FCF3-2649-4832-A54C-95D58B9CE1C2}" type="parTrans" cxnId="{7AAA4FFC-D6A3-4ACB-8479-6D0D0F894206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0FD2C8AE-F3EC-4BAF-83FC-8CA633CA20AF}" type="sibTrans" cxnId="{7AAA4FFC-D6A3-4ACB-8479-6D0D0F894206}">
      <dgm:prSet/>
      <dgm:spPr/>
      <dgm:t>
        <a:bodyPr/>
        <a:lstStyle/>
        <a:p>
          <a:endParaRPr lang="en-US"/>
        </a:p>
      </dgm:t>
    </dgm:pt>
    <dgm:pt modelId="{991F0A9A-A107-46F4-A915-FECD84FA2ED1}">
      <dgm:prSet phldrT="[Text]"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উত্তর মহাসাগর </a:t>
          </a:r>
          <a:endParaRPr lang="en-US" dirty="0"/>
        </a:p>
      </dgm:t>
    </dgm:pt>
    <dgm:pt modelId="{86B06700-AD87-4034-BAE2-5960E382F434}" type="parTrans" cxnId="{4D135EAA-B2C0-40AB-A3F9-4111403CDD5B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2C602A95-F710-4629-8764-65BC493E9337}" type="sibTrans" cxnId="{4D135EAA-B2C0-40AB-A3F9-4111403CDD5B}">
      <dgm:prSet/>
      <dgm:spPr/>
      <dgm:t>
        <a:bodyPr/>
        <a:lstStyle/>
        <a:p>
          <a:endParaRPr lang="en-US"/>
        </a:p>
      </dgm:t>
    </dgm:pt>
    <dgm:pt modelId="{C1CA6589-2B51-475C-9CEC-C6D096A0F70D}">
      <dgm:prSet/>
      <dgm:spPr>
        <a:solidFill>
          <a:schemeClr val="accent3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দক্ষিণ মহাসাগর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455AF8F-C7BD-458A-80C2-0DDFA68B41C1}" type="parTrans" cxnId="{6DD98036-EC50-4216-BD34-7D8D07A07E35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04D6CE6F-EC50-4F2E-BC94-7DF39F0E089C}" type="sibTrans" cxnId="{6DD98036-EC50-4216-BD34-7D8D07A07E35}">
      <dgm:prSet/>
      <dgm:spPr/>
      <dgm:t>
        <a:bodyPr/>
        <a:lstStyle/>
        <a:p>
          <a:endParaRPr lang="en-US"/>
        </a:p>
      </dgm:t>
    </dgm:pt>
    <dgm:pt modelId="{52E04F5B-6134-4DBF-8F90-7BF145CFB01A}" type="pres">
      <dgm:prSet presAssocID="{CA51194D-2353-4718-B8D2-838D9A164D3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ACDAEF-5AB5-4D79-9096-530823C783D0}" type="pres">
      <dgm:prSet presAssocID="{9E4796BD-368D-4007-9670-6A16F88BCE5B}" presName="centerShape" presStyleLbl="node0" presStyleIdx="0" presStyleCnt="1"/>
      <dgm:spPr/>
      <dgm:t>
        <a:bodyPr/>
        <a:lstStyle/>
        <a:p>
          <a:endParaRPr lang="en-US"/>
        </a:p>
      </dgm:t>
    </dgm:pt>
    <dgm:pt modelId="{86456F26-6C0A-48D6-899E-24A525119D2D}" type="pres">
      <dgm:prSet presAssocID="{0CFCE3C2-F406-4268-9C5B-56F98E1C840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8ED7D3B4-2575-49D1-9D02-3E0CBE09937A}" type="pres">
      <dgm:prSet presAssocID="{0CFCE3C2-F406-4268-9C5B-56F98E1C840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58A0502-F55F-488E-880A-E8ACAE8B5181}" type="pres">
      <dgm:prSet presAssocID="{05984A2E-6EC4-4098-8471-7925C790237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F409AE-2C39-44FE-A8EE-EF405F76DAD1}" type="pres">
      <dgm:prSet presAssocID="{26BCD481-0077-4114-9E98-6F0D1B516DA7}" presName="parTrans" presStyleLbl="sibTrans2D1" presStyleIdx="1" presStyleCnt="5"/>
      <dgm:spPr/>
      <dgm:t>
        <a:bodyPr/>
        <a:lstStyle/>
        <a:p>
          <a:endParaRPr lang="en-US"/>
        </a:p>
      </dgm:t>
    </dgm:pt>
    <dgm:pt modelId="{6CD0F6AC-F4BA-4E77-97FC-D7DF8C17107B}" type="pres">
      <dgm:prSet presAssocID="{26BCD481-0077-4114-9E98-6F0D1B516DA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3471CC8-6B03-40B2-B2F9-297C431E858E}" type="pres">
      <dgm:prSet presAssocID="{33EB25A6-8E41-4CD0-80E6-3CFA16CA064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F322D-4C1C-4101-A147-ECCF6CD7FF63}" type="pres">
      <dgm:prSet presAssocID="{77A0FCF3-2649-4832-A54C-95D58B9CE1C2}" presName="parTrans" presStyleLbl="sibTrans2D1" presStyleIdx="2" presStyleCnt="5"/>
      <dgm:spPr/>
      <dgm:t>
        <a:bodyPr/>
        <a:lstStyle/>
        <a:p>
          <a:endParaRPr lang="en-US"/>
        </a:p>
      </dgm:t>
    </dgm:pt>
    <dgm:pt modelId="{6902C35E-22DB-44BE-B06D-86B66BA9CF8C}" type="pres">
      <dgm:prSet presAssocID="{77A0FCF3-2649-4832-A54C-95D58B9CE1C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BDC494C-D869-479F-B344-61F2E7CBE6B6}" type="pres">
      <dgm:prSet presAssocID="{830D7B9D-EB47-48A4-879E-FCB7982FFA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49AA1-59AB-422D-9537-921696E5F221}" type="pres">
      <dgm:prSet presAssocID="{86B06700-AD87-4034-BAE2-5960E382F434}" presName="parTrans" presStyleLbl="sibTrans2D1" presStyleIdx="3" presStyleCnt="5"/>
      <dgm:spPr/>
      <dgm:t>
        <a:bodyPr/>
        <a:lstStyle/>
        <a:p>
          <a:endParaRPr lang="en-US"/>
        </a:p>
      </dgm:t>
    </dgm:pt>
    <dgm:pt modelId="{15D8E575-35DA-4D9F-A46E-1B21D8292F29}" type="pres">
      <dgm:prSet presAssocID="{86B06700-AD87-4034-BAE2-5960E382F43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4B68A0B-0AD1-410B-96C7-889728BFC43D}" type="pres">
      <dgm:prSet presAssocID="{991F0A9A-A107-46F4-A915-FECD84FA2ED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616E4-EA96-4A9A-B0F1-F29F3BBEDE35}" type="pres">
      <dgm:prSet presAssocID="{D455AF8F-C7BD-458A-80C2-0DDFA68B41C1}" presName="parTrans" presStyleLbl="sibTrans2D1" presStyleIdx="4" presStyleCnt="5"/>
      <dgm:spPr/>
      <dgm:t>
        <a:bodyPr/>
        <a:lstStyle/>
        <a:p>
          <a:endParaRPr lang="en-US"/>
        </a:p>
      </dgm:t>
    </dgm:pt>
    <dgm:pt modelId="{ABB46542-DD38-49B5-8D6B-BC2EAA680467}" type="pres">
      <dgm:prSet presAssocID="{D455AF8F-C7BD-458A-80C2-0DDFA68B41C1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450F6E9F-F859-4729-96E2-60FE8B15DB5D}" type="pres">
      <dgm:prSet presAssocID="{C1CA6589-2B51-475C-9CEC-C6D096A0F70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0911BA-B242-4934-9E51-0B42A6C40FC1}" type="presOf" srcId="{77A0FCF3-2649-4832-A54C-95D58B9CE1C2}" destId="{6902C35E-22DB-44BE-B06D-86B66BA9CF8C}" srcOrd="1" destOrd="0" presId="urn:microsoft.com/office/officeart/2005/8/layout/radial5"/>
    <dgm:cxn modelId="{CFDC111E-EE89-4A7B-A6A0-AB1B1CFD094A}" type="presOf" srcId="{991F0A9A-A107-46F4-A915-FECD84FA2ED1}" destId="{D4B68A0B-0AD1-410B-96C7-889728BFC43D}" srcOrd="0" destOrd="0" presId="urn:microsoft.com/office/officeart/2005/8/layout/radial5"/>
    <dgm:cxn modelId="{F28F6B90-D21C-462E-87F5-4F72546C9AA1}" type="presOf" srcId="{CA51194D-2353-4718-B8D2-838D9A164D39}" destId="{52E04F5B-6134-4DBF-8F90-7BF145CFB01A}" srcOrd="0" destOrd="0" presId="urn:microsoft.com/office/officeart/2005/8/layout/radial5"/>
    <dgm:cxn modelId="{F05D46E5-DE64-40B6-A057-0BC8BFED25B6}" type="presOf" srcId="{86B06700-AD87-4034-BAE2-5960E382F434}" destId="{15D8E575-35DA-4D9F-A46E-1B21D8292F29}" srcOrd="1" destOrd="0" presId="urn:microsoft.com/office/officeart/2005/8/layout/radial5"/>
    <dgm:cxn modelId="{2BC91F98-3471-41A3-BB2F-28001C14D90A}" type="presOf" srcId="{26BCD481-0077-4114-9E98-6F0D1B516DA7}" destId="{6CD0F6AC-F4BA-4E77-97FC-D7DF8C17107B}" srcOrd="1" destOrd="0" presId="urn:microsoft.com/office/officeart/2005/8/layout/radial5"/>
    <dgm:cxn modelId="{C3D41239-8BD8-46C4-AAA6-614B83E5EB07}" type="presOf" srcId="{9E4796BD-368D-4007-9670-6A16F88BCE5B}" destId="{AFACDAEF-5AB5-4D79-9096-530823C783D0}" srcOrd="0" destOrd="0" presId="urn:microsoft.com/office/officeart/2005/8/layout/radial5"/>
    <dgm:cxn modelId="{F9260A1E-28C3-455B-A7DD-D9851302C358}" type="presOf" srcId="{D455AF8F-C7BD-458A-80C2-0DDFA68B41C1}" destId="{ABB46542-DD38-49B5-8D6B-BC2EAA680467}" srcOrd="1" destOrd="0" presId="urn:microsoft.com/office/officeart/2005/8/layout/radial5"/>
    <dgm:cxn modelId="{CD34067F-F4C5-4FCA-B48B-92F98B097652}" type="presOf" srcId="{86B06700-AD87-4034-BAE2-5960E382F434}" destId="{8D149AA1-59AB-422D-9537-921696E5F221}" srcOrd="0" destOrd="0" presId="urn:microsoft.com/office/officeart/2005/8/layout/radial5"/>
    <dgm:cxn modelId="{BE04E988-2C17-4EEC-A31B-E6DF34D2BA06}" type="presOf" srcId="{77A0FCF3-2649-4832-A54C-95D58B9CE1C2}" destId="{943F322D-4C1C-4101-A147-ECCF6CD7FF63}" srcOrd="0" destOrd="0" presId="urn:microsoft.com/office/officeart/2005/8/layout/radial5"/>
    <dgm:cxn modelId="{C0E3F5FC-FF8F-43BD-903C-37B18DBE2B5B}" type="presOf" srcId="{830D7B9D-EB47-48A4-879E-FCB7982FFAAD}" destId="{0BDC494C-D869-479F-B344-61F2E7CBE6B6}" srcOrd="0" destOrd="0" presId="urn:microsoft.com/office/officeart/2005/8/layout/radial5"/>
    <dgm:cxn modelId="{7AAA4FFC-D6A3-4ACB-8479-6D0D0F894206}" srcId="{9E4796BD-368D-4007-9670-6A16F88BCE5B}" destId="{830D7B9D-EB47-48A4-879E-FCB7982FFAAD}" srcOrd="2" destOrd="0" parTransId="{77A0FCF3-2649-4832-A54C-95D58B9CE1C2}" sibTransId="{0FD2C8AE-F3EC-4BAF-83FC-8CA633CA20AF}"/>
    <dgm:cxn modelId="{0C87674D-0A39-41B8-AA4F-EC30CAE45D29}" srcId="{CA51194D-2353-4718-B8D2-838D9A164D39}" destId="{9E4796BD-368D-4007-9670-6A16F88BCE5B}" srcOrd="0" destOrd="0" parTransId="{F2182542-BF77-45C0-85CE-4B52A5674DFF}" sibTransId="{E02AFBF6-2138-40AE-8189-E73DE9E50AE0}"/>
    <dgm:cxn modelId="{AA20B45E-D5BD-4E08-BF19-B9BFD6C4AD85}" srcId="{9E4796BD-368D-4007-9670-6A16F88BCE5B}" destId="{05984A2E-6EC4-4098-8471-7925C790237A}" srcOrd="0" destOrd="0" parTransId="{0CFCE3C2-F406-4268-9C5B-56F98E1C8403}" sibTransId="{9B4A8CCB-CAF2-4222-8813-7AA8FEB0B5B8}"/>
    <dgm:cxn modelId="{A3D008A6-69EE-4753-96EF-CFA1B640C6AE}" type="presOf" srcId="{0CFCE3C2-F406-4268-9C5B-56F98E1C8403}" destId="{86456F26-6C0A-48D6-899E-24A525119D2D}" srcOrd="0" destOrd="0" presId="urn:microsoft.com/office/officeart/2005/8/layout/radial5"/>
    <dgm:cxn modelId="{F7944703-33BB-422D-B55D-7E2ABEE47363}" type="presOf" srcId="{26BCD481-0077-4114-9E98-6F0D1B516DA7}" destId="{81F409AE-2C39-44FE-A8EE-EF405F76DAD1}" srcOrd="0" destOrd="0" presId="urn:microsoft.com/office/officeart/2005/8/layout/radial5"/>
    <dgm:cxn modelId="{B6DA625E-8356-4B66-814C-9BD39199CC83}" type="presOf" srcId="{D455AF8F-C7BD-458A-80C2-0DDFA68B41C1}" destId="{6E1616E4-EA96-4A9A-B0F1-F29F3BBEDE35}" srcOrd="0" destOrd="0" presId="urn:microsoft.com/office/officeart/2005/8/layout/radial5"/>
    <dgm:cxn modelId="{E8F649A9-DA2C-4F9E-B093-A94BF55B4375}" type="presOf" srcId="{05984A2E-6EC4-4098-8471-7925C790237A}" destId="{F58A0502-F55F-488E-880A-E8ACAE8B5181}" srcOrd="0" destOrd="0" presId="urn:microsoft.com/office/officeart/2005/8/layout/radial5"/>
    <dgm:cxn modelId="{6DD98036-EC50-4216-BD34-7D8D07A07E35}" srcId="{9E4796BD-368D-4007-9670-6A16F88BCE5B}" destId="{C1CA6589-2B51-475C-9CEC-C6D096A0F70D}" srcOrd="4" destOrd="0" parTransId="{D455AF8F-C7BD-458A-80C2-0DDFA68B41C1}" sibTransId="{04D6CE6F-EC50-4F2E-BC94-7DF39F0E089C}"/>
    <dgm:cxn modelId="{B2E049FC-1048-47C6-9CF4-C27375E764AD}" type="presOf" srcId="{0CFCE3C2-F406-4268-9C5B-56F98E1C8403}" destId="{8ED7D3B4-2575-49D1-9D02-3E0CBE09937A}" srcOrd="1" destOrd="0" presId="urn:microsoft.com/office/officeart/2005/8/layout/radial5"/>
    <dgm:cxn modelId="{3918605D-383B-411D-B4FC-E0DB32FA4B86}" type="presOf" srcId="{33EB25A6-8E41-4CD0-80E6-3CFA16CA0649}" destId="{D3471CC8-6B03-40B2-B2F9-297C431E858E}" srcOrd="0" destOrd="0" presId="urn:microsoft.com/office/officeart/2005/8/layout/radial5"/>
    <dgm:cxn modelId="{0C0D0C3B-D697-4A4A-89E2-3D0C66D5C597}" srcId="{9E4796BD-368D-4007-9670-6A16F88BCE5B}" destId="{33EB25A6-8E41-4CD0-80E6-3CFA16CA0649}" srcOrd="1" destOrd="0" parTransId="{26BCD481-0077-4114-9E98-6F0D1B516DA7}" sibTransId="{8ADE3B32-C60E-4243-AF39-44E7E70CF067}"/>
    <dgm:cxn modelId="{4D135EAA-B2C0-40AB-A3F9-4111403CDD5B}" srcId="{9E4796BD-368D-4007-9670-6A16F88BCE5B}" destId="{991F0A9A-A107-46F4-A915-FECD84FA2ED1}" srcOrd="3" destOrd="0" parTransId="{86B06700-AD87-4034-BAE2-5960E382F434}" sibTransId="{2C602A95-F710-4629-8764-65BC493E9337}"/>
    <dgm:cxn modelId="{DDD0C87C-6A0F-4EC2-8287-F567B0BD6416}" type="presOf" srcId="{C1CA6589-2B51-475C-9CEC-C6D096A0F70D}" destId="{450F6E9F-F859-4729-96E2-60FE8B15DB5D}" srcOrd="0" destOrd="0" presId="urn:microsoft.com/office/officeart/2005/8/layout/radial5"/>
    <dgm:cxn modelId="{226065A5-BC3C-475B-A1BC-133527A74CD4}" type="presParOf" srcId="{52E04F5B-6134-4DBF-8F90-7BF145CFB01A}" destId="{AFACDAEF-5AB5-4D79-9096-530823C783D0}" srcOrd="0" destOrd="0" presId="urn:microsoft.com/office/officeart/2005/8/layout/radial5"/>
    <dgm:cxn modelId="{E2C1B9C3-E2BE-4D70-B171-7A4DAD2EEC1D}" type="presParOf" srcId="{52E04F5B-6134-4DBF-8F90-7BF145CFB01A}" destId="{86456F26-6C0A-48D6-899E-24A525119D2D}" srcOrd="1" destOrd="0" presId="urn:microsoft.com/office/officeart/2005/8/layout/radial5"/>
    <dgm:cxn modelId="{9E49254D-EF24-48E9-8A6A-21BC0DA1AD0B}" type="presParOf" srcId="{86456F26-6C0A-48D6-899E-24A525119D2D}" destId="{8ED7D3B4-2575-49D1-9D02-3E0CBE09937A}" srcOrd="0" destOrd="0" presId="urn:microsoft.com/office/officeart/2005/8/layout/radial5"/>
    <dgm:cxn modelId="{9E9F22EE-CA15-4CD9-8339-DECACBF7D263}" type="presParOf" srcId="{52E04F5B-6134-4DBF-8F90-7BF145CFB01A}" destId="{F58A0502-F55F-488E-880A-E8ACAE8B5181}" srcOrd="2" destOrd="0" presId="urn:microsoft.com/office/officeart/2005/8/layout/radial5"/>
    <dgm:cxn modelId="{1358C5A0-AAE5-4C11-AA9D-6043BC1DED02}" type="presParOf" srcId="{52E04F5B-6134-4DBF-8F90-7BF145CFB01A}" destId="{81F409AE-2C39-44FE-A8EE-EF405F76DAD1}" srcOrd="3" destOrd="0" presId="urn:microsoft.com/office/officeart/2005/8/layout/radial5"/>
    <dgm:cxn modelId="{B5EC1CB7-530A-40AC-87FC-C6CB2AE84BF5}" type="presParOf" srcId="{81F409AE-2C39-44FE-A8EE-EF405F76DAD1}" destId="{6CD0F6AC-F4BA-4E77-97FC-D7DF8C17107B}" srcOrd="0" destOrd="0" presId="urn:microsoft.com/office/officeart/2005/8/layout/radial5"/>
    <dgm:cxn modelId="{3CE0620B-FC6E-4AD9-B0AF-3CF3EEE91CAC}" type="presParOf" srcId="{52E04F5B-6134-4DBF-8F90-7BF145CFB01A}" destId="{D3471CC8-6B03-40B2-B2F9-297C431E858E}" srcOrd="4" destOrd="0" presId="urn:microsoft.com/office/officeart/2005/8/layout/radial5"/>
    <dgm:cxn modelId="{2EB0513D-FFD7-4B94-AE32-DAEF34C34E84}" type="presParOf" srcId="{52E04F5B-6134-4DBF-8F90-7BF145CFB01A}" destId="{943F322D-4C1C-4101-A147-ECCF6CD7FF63}" srcOrd="5" destOrd="0" presId="urn:microsoft.com/office/officeart/2005/8/layout/radial5"/>
    <dgm:cxn modelId="{3E9512F1-BBB0-4D25-A274-06F6A7511137}" type="presParOf" srcId="{943F322D-4C1C-4101-A147-ECCF6CD7FF63}" destId="{6902C35E-22DB-44BE-B06D-86B66BA9CF8C}" srcOrd="0" destOrd="0" presId="urn:microsoft.com/office/officeart/2005/8/layout/radial5"/>
    <dgm:cxn modelId="{7FDEE07A-A2A8-4F2B-8545-DDCE6E60B922}" type="presParOf" srcId="{52E04F5B-6134-4DBF-8F90-7BF145CFB01A}" destId="{0BDC494C-D869-479F-B344-61F2E7CBE6B6}" srcOrd="6" destOrd="0" presId="urn:microsoft.com/office/officeart/2005/8/layout/radial5"/>
    <dgm:cxn modelId="{6F8AFC96-392F-478F-B274-6EA729C04A79}" type="presParOf" srcId="{52E04F5B-6134-4DBF-8F90-7BF145CFB01A}" destId="{8D149AA1-59AB-422D-9537-921696E5F221}" srcOrd="7" destOrd="0" presId="urn:microsoft.com/office/officeart/2005/8/layout/radial5"/>
    <dgm:cxn modelId="{AF28EF85-FFE8-46B3-8EC5-6FED7D20161A}" type="presParOf" srcId="{8D149AA1-59AB-422D-9537-921696E5F221}" destId="{15D8E575-35DA-4D9F-A46E-1B21D8292F29}" srcOrd="0" destOrd="0" presId="urn:microsoft.com/office/officeart/2005/8/layout/radial5"/>
    <dgm:cxn modelId="{5DE5B93A-226B-4291-B6E6-DFDBB1E407E1}" type="presParOf" srcId="{52E04F5B-6134-4DBF-8F90-7BF145CFB01A}" destId="{D4B68A0B-0AD1-410B-96C7-889728BFC43D}" srcOrd="8" destOrd="0" presId="urn:microsoft.com/office/officeart/2005/8/layout/radial5"/>
    <dgm:cxn modelId="{BCA93121-FB58-4A97-B50D-4B9A4444688E}" type="presParOf" srcId="{52E04F5B-6134-4DBF-8F90-7BF145CFB01A}" destId="{6E1616E4-EA96-4A9A-B0F1-F29F3BBEDE35}" srcOrd="9" destOrd="0" presId="urn:microsoft.com/office/officeart/2005/8/layout/radial5"/>
    <dgm:cxn modelId="{2AC781C1-1BFD-4B01-AFE4-D645BA277F95}" type="presParOf" srcId="{6E1616E4-EA96-4A9A-B0F1-F29F3BBEDE35}" destId="{ABB46542-DD38-49B5-8D6B-BC2EAA680467}" srcOrd="0" destOrd="0" presId="urn:microsoft.com/office/officeart/2005/8/layout/radial5"/>
    <dgm:cxn modelId="{29DD454A-C6A4-440B-AF70-D5B5C2E92F91}" type="presParOf" srcId="{52E04F5B-6134-4DBF-8F90-7BF145CFB01A}" destId="{450F6E9F-F859-4729-96E2-60FE8B15DB5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D88E8-8AC9-4B1F-A0C4-A20C1D97D604}">
      <dsp:nvSpPr>
        <dsp:cNvPr id="0" name=""/>
        <dsp:cNvSpPr/>
      </dsp:nvSpPr>
      <dsp:spPr>
        <a:xfrm>
          <a:off x="76203" y="0"/>
          <a:ext cx="1142999" cy="1142999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508660B7-E931-4D2D-869E-C294046FF6B9}">
      <dsp:nvSpPr>
        <dsp:cNvPr id="0" name=""/>
        <dsp:cNvSpPr/>
      </dsp:nvSpPr>
      <dsp:spPr>
        <a:xfrm>
          <a:off x="571499" y="0"/>
          <a:ext cx="5753100" cy="1142999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cap="none" spc="0" dirty="0" smtClean="0">
            <a:ln w="11430"/>
            <a:solidFill>
              <a:schemeClr val="accent4">
                <a:lumMod val="1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80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71499" y="0"/>
        <a:ext cx="5753100" cy="1142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B20C9-1542-4C91-9CF9-8ED47A99E3EB}">
      <dsp:nvSpPr>
        <dsp:cNvPr id="0" name=""/>
        <dsp:cNvSpPr/>
      </dsp:nvSpPr>
      <dsp:spPr>
        <a:xfrm>
          <a:off x="265930" y="73166"/>
          <a:ext cx="1625934" cy="851296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bn-IN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শ্রেণি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91578" y="73166"/>
        <a:ext cx="774638" cy="851296"/>
      </dsp:txXfrm>
    </dsp:sp>
    <dsp:sp modelId="{326C7E6D-8A4A-441C-8D30-5C4E5AB2A7BB}">
      <dsp:nvSpPr>
        <dsp:cNvPr id="0" name=""/>
        <dsp:cNvSpPr/>
      </dsp:nvSpPr>
      <dsp:spPr>
        <a:xfrm>
          <a:off x="1485553" y="777"/>
          <a:ext cx="3071876" cy="99607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৬ষ্ঠ</a:t>
          </a:r>
          <a:endParaRPr lang="en-US" sz="36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983590" y="777"/>
        <a:ext cx="2075802" cy="996074"/>
      </dsp:txXfrm>
    </dsp:sp>
    <dsp:sp modelId="{3BB57241-4463-4BB7-8B42-4FC5D0160346}">
      <dsp:nvSpPr>
        <dsp:cNvPr id="0" name=""/>
        <dsp:cNvSpPr/>
      </dsp:nvSpPr>
      <dsp:spPr>
        <a:xfrm>
          <a:off x="265930" y="1188423"/>
          <a:ext cx="1625934" cy="851296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n-IN" sz="28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বিষয়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91578" y="1188423"/>
        <a:ext cx="774638" cy="851296"/>
      </dsp:txXfrm>
    </dsp:sp>
    <dsp:sp modelId="{D1B70D99-8398-4580-8198-B1CEC269CCA7}">
      <dsp:nvSpPr>
        <dsp:cNvPr id="0" name=""/>
        <dsp:cNvSpPr/>
      </dsp:nvSpPr>
      <dsp:spPr>
        <a:xfrm>
          <a:off x="1485553" y="1116034"/>
          <a:ext cx="3071876" cy="99607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বাংলাদেশ ও বিশ্ব পরিচয়</a:t>
          </a:r>
          <a:endParaRPr lang="en-US" sz="28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983590" y="1116034"/>
        <a:ext cx="2075802" cy="996074"/>
      </dsp:txXfrm>
    </dsp:sp>
    <dsp:sp modelId="{73F5BC04-4989-41F7-AE78-074518BD3557}">
      <dsp:nvSpPr>
        <dsp:cNvPr id="0" name=""/>
        <dsp:cNvSpPr/>
      </dsp:nvSpPr>
      <dsp:spPr>
        <a:xfrm>
          <a:off x="265930" y="2303679"/>
          <a:ext cx="1625934" cy="851296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n-BD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অধ্যায় ও পাঠ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91578" y="2303679"/>
        <a:ext cx="774638" cy="851296"/>
      </dsp:txXfrm>
    </dsp:sp>
    <dsp:sp modelId="{3DD6BD90-A2AC-4F3B-BD7D-F2969E00A758}">
      <dsp:nvSpPr>
        <dsp:cNvPr id="0" name=""/>
        <dsp:cNvSpPr/>
      </dsp:nvSpPr>
      <dsp:spPr>
        <a:xfrm>
          <a:off x="1485553" y="2231290"/>
          <a:ext cx="3071876" cy="99607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অধ্যায়: </a:t>
          </a:r>
          <a:r>
            <a:rPr lang="en-US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৩য়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পাঠ</a:t>
          </a:r>
          <a:r>
            <a:rPr lang="en-US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: ৭ ও ৮</a:t>
          </a:r>
        </a:p>
      </dsp:txBody>
      <dsp:txXfrm>
        <a:off x="1983590" y="2231290"/>
        <a:ext cx="2075802" cy="996074"/>
      </dsp:txXfrm>
    </dsp:sp>
    <dsp:sp modelId="{1B2B2817-A41C-406A-BD35-C657D0821092}">
      <dsp:nvSpPr>
        <dsp:cNvPr id="0" name=""/>
        <dsp:cNvSpPr/>
      </dsp:nvSpPr>
      <dsp:spPr>
        <a:xfrm>
          <a:off x="265930" y="3418936"/>
          <a:ext cx="1625934" cy="851296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সময়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91578" y="3418936"/>
        <a:ext cx="774638" cy="851296"/>
      </dsp:txXfrm>
    </dsp:sp>
    <dsp:sp modelId="{DED2D4FC-64C9-497D-ADCF-5765BC8D748D}">
      <dsp:nvSpPr>
        <dsp:cNvPr id="0" name=""/>
        <dsp:cNvSpPr/>
      </dsp:nvSpPr>
      <dsp:spPr>
        <a:xfrm>
          <a:off x="1485553" y="3346547"/>
          <a:ext cx="3071876" cy="99607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৫০ মিনিট</a:t>
          </a:r>
          <a:endParaRPr lang="en-US" sz="36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983590" y="3346547"/>
        <a:ext cx="2075802" cy="996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CDAEF-5AB5-4D79-9096-530823C783D0}">
      <dsp:nvSpPr>
        <dsp:cNvPr id="0" name=""/>
        <dsp:cNvSpPr/>
      </dsp:nvSpPr>
      <dsp:spPr>
        <a:xfrm>
          <a:off x="3291092" y="2416664"/>
          <a:ext cx="1723615" cy="1723615"/>
        </a:xfrm>
        <a:prstGeom prst="ellipse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মহাসাগর</a:t>
          </a:r>
          <a:endParaRPr lang="en-US" sz="3200" kern="1200" dirty="0"/>
        </a:p>
      </dsp:txBody>
      <dsp:txXfrm>
        <a:off x="3543510" y="2669082"/>
        <a:ext cx="1218779" cy="1218779"/>
      </dsp:txXfrm>
    </dsp:sp>
    <dsp:sp modelId="{86456F26-6C0A-48D6-899E-24A525119D2D}">
      <dsp:nvSpPr>
        <dsp:cNvPr id="0" name=""/>
        <dsp:cNvSpPr/>
      </dsp:nvSpPr>
      <dsp:spPr>
        <a:xfrm rot="16200000">
          <a:off x="3970069" y="1789035"/>
          <a:ext cx="365661" cy="586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024918" y="1961090"/>
        <a:ext cx="255963" cy="351617"/>
      </dsp:txXfrm>
    </dsp:sp>
    <dsp:sp modelId="{F58A0502-F55F-488E-880A-E8ACAE8B5181}">
      <dsp:nvSpPr>
        <dsp:cNvPr id="0" name=""/>
        <dsp:cNvSpPr/>
      </dsp:nvSpPr>
      <dsp:spPr>
        <a:xfrm>
          <a:off x="3291092" y="3122"/>
          <a:ext cx="1723615" cy="172361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প্রশান্ত মহাসাগর </a:t>
          </a:r>
          <a:endParaRPr lang="en-US" sz="2600" kern="1200" dirty="0"/>
        </a:p>
      </dsp:txBody>
      <dsp:txXfrm>
        <a:off x="3543510" y="255540"/>
        <a:ext cx="1218779" cy="1218779"/>
      </dsp:txXfrm>
    </dsp:sp>
    <dsp:sp modelId="{81F409AE-2C39-44FE-A8EE-EF405F76DAD1}">
      <dsp:nvSpPr>
        <dsp:cNvPr id="0" name=""/>
        <dsp:cNvSpPr/>
      </dsp:nvSpPr>
      <dsp:spPr>
        <a:xfrm rot="20520000">
          <a:off x="5107934" y="2615743"/>
          <a:ext cx="365661" cy="586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110619" y="2749898"/>
        <a:ext cx="255963" cy="351617"/>
      </dsp:txXfrm>
    </dsp:sp>
    <dsp:sp modelId="{D3471CC8-6B03-40B2-B2F9-297C431E858E}">
      <dsp:nvSpPr>
        <dsp:cNvPr id="0" name=""/>
        <dsp:cNvSpPr/>
      </dsp:nvSpPr>
      <dsp:spPr>
        <a:xfrm>
          <a:off x="5586507" y="1670839"/>
          <a:ext cx="1723615" cy="1723615"/>
        </a:xfrm>
        <a:prstGeom prst="ellipse">
          <a:avLst/>
        </a:prstGeom>
        <a:solidFill>
          <a:schemeClr val="tx1">
            <a:lumMod val="95000"/>
            <a:lumOff val="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আটলান্টিক মহাসাগর</a:t>
          </a:r>
          <a:endParaRPr lang="en-US" sz="2600" kern="1200" dirty="0"/>
        </a:p>
      </dsp:txBody>
      <dsp:txXfrm>
        <a:off x="5838925" y="1923257"/>
        <a:ext cx="1218779" cy="1218779"/>
      </dsp:txXfrm>
    </dsp:sp>
    <dsp:sp modelId="{943F322D-4C1C-4101-A147-ECCF6CD7FF63}">
      <dsp:nvSpPr>
        <dsp:cNvPr id="0" name=""/>
        <dsp:cNvSpPr/>
      </dsp:nvSpPr>
      <dsp:spPr>
        <a:xfrm rot="3240000">
          <a:off x="4673308" y="3953384"/>
          <a:ext cx="365661" cy="586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695918" y="4026216"/>
        <a:ext cx="255963" cy="351617"/>
      </dsp:txXfrm>
    </dsp:sp>
    <dsp:sp modelId="{0BDC494C-D869-479F-B344-61F2E7CBE6B6}">
      <dsp:nvSpPr>
        <dsp:cNvPr id="0" name=""/>
        <dsp:cNvSpPr/>
      </dsp:nvSpPr>
      <dsp:spPr>
        <a:xfrm>
          <a:off x="4709736" y="4369261"/>
          <a:ext cx="1723615" cy="1723615"/>
        </a:xfrm>
        <a:prstGeom prst="ellipse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ভারত মহাসাগর </a:t>
          </a:r>
          <a:endParaRPr lang="en-US" sz="2600" kern="1200" dirty="0"/>
        </a:p>
      </dsp:txBody>
      <dsp:txXfrm>
        <a:off x="4962154" y="4621679"/>
        <a:ext cx="1218779" cy="1218779"/>
      </dsp:txXfrm>
    </dsp:sp>
    <dsp:sp modelId="{8D149AA1-59AB-422D-9537-921696E5F221}">
      <dsp:nvSpPr>
        <dsp:cNvPr id="0" name=""/>
        <dsp:cNvSpPr/>
      </dsp:nvSpPr>
      <dsp:spPr>
        <a:xfrm rot="7560000">
          <a:off x="3266830" y="3953384"/>
          <a:ext cx="365661" cy="586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353918" y="4026216"/>
        <a:ext cx="255963" cy="351617"/>
      </dsp:txXfrm>
    </dsp:sp>
    <dsp:sp modelId="{D4B68A0B-0AD1-410B-96C7-889728BFC43D}">
      <dsp:nvSpPr>
        <dsp:cNvPr id="0" name=""/>
        <dsp:cNvSpPr/>
      </dsp:nvSpPr>
      <dsp:spPr>
        <a:xfrm>
          <a:off x="1872447" y="4369261"/>
          <a:ext cx="1723615" cy="1723615"/>
        </a:xfrm>
        <a:prstGeom prst="ellipse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উত্তর মহাসাগর </a:t>
          </a:r>
          <a:endParaRPr lang="en-US" sz="2600" kern="1200" dirty="0"/>
        </a:p>
      </dsp:txBody>
      <dsp:txXfrm>
        <a:off x="2124865" y="4621679"/>
        <a:ext cx="1218779" cy="1218779"/>
      </dsp:txXfrm>
    </dsp:sp>
    <dsp:sp modelId="{6E1616E4-EA96-4A9A-B0F1-F29F3BBEDE35}">
      <dsp:nvSpPr>
        <dsp:cNvPr id="0" name=""/>
        <dsp:cNvSpPr/>
      </dsp:nvSpPr>
      <dsp:spPr>
        <a:xfrm rot="11880000">
          <a:off x="2832204" y="2615743"/>
          <a:ext cx="365661" cy="586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2939217" y="2749898"/>
        <a:ext cx="255963" cy="351617"/>
      </dsp:txXfrm>
    </dsp:sp>
    <dsp:sp modelId="{450F6E9F-F859-4729-96E2-60FE8B15DB5D}">
      <dsp:nvSpPr>
        <dsp:cNvPr id="0" name=""/>
        <dsp:cNvSpPr/>
      </dsp:nvSpPr>
      <dsp:spPr>
        <a:xfrm>
          <a:off x="995676" y="1670839"/>
          <a:ext cx="1723615" cy="1723615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দক্ষিণ মহাসাগর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1248094" y="1923257"/>
        <a:ext cx="1218779" cy="1218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7AD41-70E4-4D58-A5C0-E611A996BA2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A490F-E849-409A-9ABF-025B3F45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8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91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9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73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0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95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17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75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78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2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59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28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2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352A-3BD2-400E-BB31-A3FBB0C30046}" type="datetime1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3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9B85-8764-406A-B587-E0EA830B90CF}" type="datetime1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30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E74-605F-46EF-ADC0-4A2BA61D8DCC}" type="datetime1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50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12F5-56F0-4A46-A1DC-C2581DD437E9}" type="datetime1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87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A13-4309-473E-A38C-5A9BAADBADEE}" type="datetime1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85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61E8-FBD6-4D59-AE70-F86EE396C17C}" type="datetime1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13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56DD-C610-4547-AE1C-85AF290472E2}" type="datetime1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52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1196-D81F-403D-9E9F-21D2AD935BB1}" type="datetime1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89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9C92-1A3A-4A83-92C5-122623CE5B32}" type="datetime1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D191-1AC0-49C4-B72A-966F0FFD428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70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5D90-EB32-4A89-9273-DF270DDFFB72}" type="datetime1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82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9E89-0651-4B1F-98AC-5500DE3CA552}" type="datetime1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03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047AE-539E-48B5-B72E-C51AA7E27E5B}" type="datetime1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9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0"/>
            <a:ext cx="3962400" cy="186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1500" b="1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00" b="1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:\CONTENT\FLOWER\প৮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75616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50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5562600"/>
            <a:ext cx="85344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মানচিত্রে প্রশান্ত  মহাসাগর এর অবস্থান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304800"/>
            <a:ext cx="5410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প্রশান্ত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মহাসাগর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800600" y="1143000"/>
            <a:ext cx="4038600" cy="4267200"/>
            <a:chOff x="457200" y="914400"/>
            <a:chExt cx="4267200" cy="4267200"/>
          </a:xfrm>
        </p:grpSpPr>
        <p:pic>
          <p:nvPicPr>
            <p:cNvPr id="10" name="Picture 9" descr="300px-Pacific_Ocean_-_en_IH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914400"/>
              <a:ext cx="4267200" cy="426720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1524000" y="1905000"/>
              <a:ext cx="2057400" cy="2133600"/>
              <a:chOff x="1524000" y="1905000"/>
              <a:chExt cx="2057400" cy="21336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524000" y="1905000"/>
                <a:ext cx="1447800" cy="609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উত্তর প্রশান্ত  মহাসাগর</a:t>
                </a:r>
                <a:endPara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905000" y="3429000"/>
                <a:ext cx="1676400" cy="609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দক্ষিণ প্রশান্ত  মহাসাগর</a:t>
                </a:r>
                <a:endPara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22" name="Picture 21" descr="pacific_ocean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066800"/>
            <a:ext cx="42672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5410200"/>
            <a:ext cx="84582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মানচিত্রে আটলান্টিক মহাসাগর এর অবস্থান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304800"/>
            <a:ext cx="5410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২। আটলান্টিক মহাসাগর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800600" y="1143000"/>
            <a:ext cx="4114800" cy="4114800"/>
            <a:chOff x="4800600" y="1143000"/>
            <a:chExt cx="4114800" cy="4114800"/>
          </a:xfrm>
        </p:grpSpPr>
        <p:pic>
          <p:nvPicPr>
            <p:cNvPr id="12" name="Picture 11" descr="Atlantic_Ocean_World_Location_Map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00600" y="1143000"/>
              <a:ext cx="4114800" cy="4114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05600" y="3352800"/>
              <a:ext cx="990600" cy="9233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দক্ষিণ আটলান্টিক  মহাসাগর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0" y="2064603"/>
              <a:ext cx="1066800" cy="83099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উত্তর আটলান্টিক  মহাসাগর</a:t>
              </a:r>
              <a:endParaRPr lang="en-US" sz="16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3" name="Picture 12" descr="Clouds_over_the_Atlantic_Oce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990600"/>
            <a:ext cx="44958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943600"/>
            <a:ext cx="82296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মানচিত্রে ভারত  মহাসাগর এর অবস্থান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304800"/>
            <a:ext cx="5410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  মহাসাগর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24400" y="1371600"/>
            <a:ext cx="4138204" cy="4343400"/>
            <a:chOff x="4342146" y="1219200"/>
            <a:chExt cx="4520458" cy="4495800"/>
          </a:xfrm>
        </p:grpSpPr>
        <p:pic>
          <p:nvPicPr>
            <p:cNvPr id="13" name="Picture 12" descr="Indian_Ocean_map_54M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42146" y="1219200"/>
              <a:ext cx="4520458" cy="44958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867400" y="3276600"/>
              <a:ext cx="1295400" cy="83099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ভারত মহাসাগর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14" descr="indianocean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171575"/>
            <a:ext cx="4343400" cy="469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5791200"/>
            <a:ext cx="81534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মানচিত্রে উত্তর মহাসাগরের অবস্থান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381000"/>
            <a:ext cx="44958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উত্তর মহাসাগর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833938" y="1404938"/>
            <a:ext cx="4157662" cy="4157662"/>
            <a:chOff x="4833938" y="1404938"/>
            <a:chExt cx="4157662" cy="4157662"/>
          </a:xfrm>
        </p:grpSpPr>
        <p:pic>
          <p:nvPicPr>
            <p:cNvPr id="12" name="Picture 11" descr="definitions-of-the-arctic_e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3938" y="1404938"/>
              <a:ext cx="4157662" cy="415766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400800" y="2858869"/>
              <a:ext cx="914400" cy="64633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উত্তর মহাসাগর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10" descr="MM7246_060717_.300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11" y="1143000"/>
            <a:ext cx="4415789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5715000"/>
            <a:ext cx="84582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মানচিত্রে দক্ষিণ মহাসাগরের অবস্থান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304800"/>
            <a:ext cx="54102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দক্ষিণ মহাসাগর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LAI130241_02_g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1"/>
            <a:ext cx="4572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4953000" y="1219200"/>
            <a:ext cx="3886200" cy="3886200"/>
            <a:chOff x="4953000" y="1219200"/>
            <a:chExt cx="3886200" cy="3886200"/>
          </a:xfrm>
        </p:grpSpPr>
        <p:pic>
          <p:nvPicPr>
            <p:cNvPr id="6" name="Picture 5" descr="oo-map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3000" y="1219200"/>
              <a:ext cx="3886200" cy="3886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43600" y="17526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দক্ষিণ মহাসাগর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 descr="oce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90600"/>
            <a:ext cx="8067099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ocean.png"/>
          <p:cNvPicPr>
            <a:picLocks noChangeAspect="1"/>
          </p:cNvPicPr>
          <p:nvPr/>
        </p:nvPicPr>
        <p:blipFill>
          <a:blip r:embed="rId3"/>
          <a:srcRect l="34824" t="71667" r="21725" b="18334"/>
          <a:stretch>
            <a:fillRect/>
          </a:stretch>
        </p:blipFill>
        <p:spPr>
          <a:xfrm rot="1092254">
            <a:off x="7038018" y="2674009"/>
            <a:ext cx="1159130" cy="1058221"/>
          </a:xfrm>
          <a:prstGeom prst="rect">
            <a:avLst/>
          </a:prstGeom>
        </p:spPr>
      </p:pic>
      <p:pic>
        <p:nvPicPr>
          <p:cNvPr id="8" name="Picture 7" descr="ocean.png"/>
          <p:cNvPicPr>
            <a:picLocks noChangeAspect="1"/>
          </p:cNvPicPr>
          <p:nvPr/>
        </p:nvPicPr>
        <p:blipFill>
          <a:blip r:embed="rId3"/>
          <a:srcRect l="34824" t="71667" r="21725" b="18334"/>
          <a:stretch>
            <a:fillRect/>
          </a:stretch>
        </p:blipFill>
        <p:spPr>
          <a:xfrm rot="3405496">
            <a:off x="950982" y="3193716"/>
            <a:ext cx="1457527" cy="10410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61760" y="3048000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প্রশান্ত মহাসাগর </a:t>
            </a:r>
            <a:endParaRPr lang="en-US" sz="2400" dirty="0"/>
          </a:p>
        </p:txBody>
      </p:sp>
      <p:pic>
        <p:nvPicPr>
          <p:cNvPr id="11" name="Picture 10" descr="ocean.png"/>
          <p:cNvPicPr>
            <a:picLocks noChangeAspect="1"/>
          </p:cNvPicPr>
          <p:nvPr/>
        </p:nvPicPr>
        <p:blipFill>
          <a:blip r:embed="rId3"/>
          <a:srcRect l="34824" t="71667" r="21725" b="18334"/>
          <a:stretch>
            <a:fillRect/>
          </a:stretch>
        </p:blipFill>
        <p:spPr>
          <a:xfrm>
            <a:off x="2971800" y="2514600"/>
            <a:ext cx="990600" cy="76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95600" y="2369403"/>
            <a:ext cx="13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আটলান্টিক মহাসাগর</a:t>
            </a:r>
            <a:endParaRPr lang="en-US" sz="2400" dirty="0"/>
          </a:p>
        </p:txBody>
      </p:sp>
      <p:pic>
        <p:nvPicPr>
          <p:cNvPr id="12" name="Picture 11" descr="ocean.png"/>
          <p:cNvPicPr>
            <a:picLocks noChangeAspect="1"/>
          </p:cNvPicPr>
          <p:nvPr/>
        </p:nvPicPr>
        <p:blipFill>
          <a:blip r:embed="rId3"/>
          <a:srcRect l="34824" t="71667" r="21725" b="18334"/>
          <a:stretch>
            <a:fillRect/>
          </a:stretch>
        </p:blipFill>
        <p:spPr>
          <a:xfrm>
            <a:off x="3581400" y="3810000"/>
            <a:ext cx="1066800" cy="914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3657600"/>
            <a:ext cx="121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আটলান্টিক মহাসাগর</a:t>
            </a:r>
            <a:endParaRPr lang="en-US" sz="2400" dirty="0"/>
          </a:p>
        </p:txBody>
      </p:sp>
      <p:pic>
        <p:nvPicPr>
          <p:cNvPr id="16" name="Picture 15" descr="ocean.png"/>
          <p:cNvPicPr>
            <a:picLocks noChangeAspect="1"/>
          </p:cNvPicPr>
          <p:nvPr/>
        </p:nvPicPr>
        <p:blipFill>
          <a:blip r:embed="rId3"/>
          <a:srcRect l="34824" t="71667" r="21725" b="18334"/>
          <a:stretch>
            <a:fillRect/>
          </a:stretch>
        </p:blipFill>
        <p:spPr>
          <a:xfrm>
            <a:off x="5410200" y="3352800"/>
            <a:ext cx="1371600" cy="1219200"/>
          </a:xfrm>
          <a:prstGeom prst="trapezoid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57800" y="365760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ভারত মহাসাগর </a:t>
            </a:r>
            <a:endParaRPr lang="en-US" sz="2400" dirty="0"/>
          </a:p>
        </p:txBody>
      </p:sp>
      <p:pic>
        <p:nvPicPr>
          <p:cNvPr id="17" name="Picture 16" descr="ocean.png"/>
          <p:cNvPicPr>
            <a:picLocks noChangeAspect="1"/>
          </p:cNvPicPr>
          <p:nvPr/>
        </p:nvPicPr>
        <p:blipFill>
          <a:blip r:embed="rId3"/>
          <a:srcRect l="34824" t="71667" r="21725" b="18334"/>
          <a:stretch>
            <a:fillRect/>
          </a:stretch>
        </p:blipFill>
        <p:spPr>
          <a:xfrm>
            <a:off x="4343400" y="1143000"/>
            <a:ext cx="1752600" cy="381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67200" y="1143000"/>
            <a:ext cx="1630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উত্তর মহাসাগর </a:t>
            </a:r>
            <a:endParaRPr lang="en-US" sz="2400" dirty="0"/>
          </a:p>
        </p:txBody>
      </p:sp>
      <p:pic>
        <p:nvPicPr>
          <p:cNvPr id="18" name="Picture 17" descr="ocean.png"/>
          <p:cNvPicPr>
            <a:picLocks noChangeAspect="1"/>
          </p:cNvPicPr>
          <p:nvPr/>
        </p:nvPicPr>
        <p:blipFill>
          <a:blip r:embed="rId3"/>
          <a:srcRect l="34824" t="71667" r="21725" b="18334"/>
          <a:stretch>
            <a:fillRect/>
          </a:stretch>
        </p:blipFill>
        <p:spPr>
          <a:xfrm>
            <a:off x="3505200" y="4800600"/>
            <a:ext cx="2057400" cy="533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10000" y="48006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দক্ষিণ মহাসাগর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0" y="304800"/>
            <a:ext cx="60198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মানচিত্রে মহাসাগরগুলোর অবস্থান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00" y="5867400"/>
            <a:ext cx="84582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মহাসাগরগুলো চিহ্নিত করার জন্য মানচিত্রে সম্ভাব্য স্থানে ক্লিক করি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581400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প্রশান্ত মহাসাগর </a:t>
            </a:r>
            <a:endParaRPr lang="en-US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9" grpId="0"/>
      <p:bldP spid="13" grpId="0"/>
      <p:bldP spid="14" grpId="0"/>
      <p:bldP spid="15" grpId="0"/>
      <p:bldP spid="21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D191-1AC0-49C4-B72A-966F0FFD428C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685800"/>
            <a:ext cx="31242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14600"/>
            <a:ext cx="8153400" cy="14465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অর্থনৈতিকভাবে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মহাসাগরগুলো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কতটুকু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গুরুত্ব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বহন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খাতায়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লিখ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। 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5162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D191-1AC0-49C4-B72A-966F0FFD428C}" type="slidenum">
              <a:rPr lang="en-US" smtClean="0"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76600" y="304800"/>
            <a:ext cx="26670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05000"/>
            <a:ext cx="80772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" pitchFamily="2" charset="0"/>
                <a:cs typeface="Nikosh" pitchFamily="2" charset="0"/>
              </a:rPr>
              <a:t>১.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মহাসাগর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800" dirty="0" smtClean="0">
                <a:latin typeface="Nikosh" pitchFamily="2" charset="0"/>
                <a:cs typeface="Nikosh" pitchFamily="2" charset="0"/>
              </a:rPr>
              <a:t>২.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পৃথিবীতে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কয়টি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মহাসাগর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800" dirty="0" smtClean="0">
                <a:latin typeface="Nikosh" pitchFamily="2" charset="0"/>
                <a:cs typeface="Nikosh" pitchFamily="2" charset="0"/>
              </a:rPr>
              <a:t>৩.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বৃহত্তম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মহাসাগর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কোনটি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800" dirty="0" smtClean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3952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8800" y="350520"/>
            <a:ext cx="25146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276671"/>
            <a:ext cx="85344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বিশ্বের মানচিত্র অঙ্কণ করে বিভিন্ন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মহাসাগর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অবস্থান চিহ্নিত করে আনবে।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 descr="G:\h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2000" cy="319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304800"/>
            <a:ext cx="396240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0" name="Picture 2" descr="G:\CONTENT\FLOWER\pink-flower-10_blog131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99050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97322035"/>
              </p:ext>
            </p:extLst>
          </p:nvPr>
        </p:nvGraphicFramePr>
        <p:xfrm>
          <a:off x="2362200" y="381000"/>
          <a:ext cx="6324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760291"/>
              </p:ext>
            </p:extLst>
          </p:nvPr>
        </p:nvGraphicFramePr>
        <p:xfrm>
          <a:off x="4191000" y="2286000"/>
          <a:ext cx="4953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3429000"/>
            <a:ext cx="45720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মো: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স্বপন</a:t>
            </a:r>
            <a:endParaRPr lang="en-US" sz="36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6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মাতৃপীঠ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য়,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3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3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white_earth_europe_africa_asia_md_w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601" y="2400663"/>
            <a:ext cx="2895600" cy="2895600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457200" y="2338455"/>
            <a:ext cx="8229600" cy="3487742"/>
            <a:chOff x="304800" y="2024705"/>
            <a:chExt cx="8534400" cy="3616917"/>
          </a:xfrm>
        </p:grpSpPr>
        <p:sp>
          <p:nvSpPr>
            <p:cNvPr id="3" name="Rounded Rectangle 2"/>
            <p:cNvSpPr/>
            <p:nvPr/>
          </p:nvSpPr>
          <p:spPr>
            <a:xfrm>
              <a:off x="3860440" y="3139811"/>
              <a:ext cx="1346919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পৃথিবী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981200" y="5032022"/>
              <a:ext cx="5105400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পরিধি- আনুমানিক ৪০,০০০ কিলোমিটার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4800" y="2954867"/>
              <a:ext cx="2743200" cy="8551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সৌরজগতে অবস্থান- </a:t>
              </a: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শুক্র ও মঙ্গল গ্রহের মাঝে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096000" y="2954867"/>
              <a:ext cx="2743200" cy="77893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আকৃতি- গোলাকার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Arrow Connector 7"/>
            <p:cNvCxnSpPr>
              <a:endCxn id="6" idx="1"/>
            </p:cNvCxnSpPr>
            <p:nvPr/>
          </p:nvCxnSpPr>
          <p:spPr>
            <a:xfrm flipV="1">
              <a:off x="5791200" y="3344334"/>
              <a:ext cx="304800" cy="8466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2" idx="0"/>
            </p:cNvCxnSpPr>
            <p:nvPr/>
          </p:nvCxnSpPr>
          <p:spPr>
            <a:xfrm flipV="1">
              <a:off x="4575527" y="2024705"/>
              <a:ext cx="794" cy="6451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5" idx="3"/>
            </p:cNvCxnSpPr>
            <p:nvPr/>
          </p:nvCxnSpPr>
          <p:spPr>
            <a:xfrm rot="10800000">
              <a:off x="3048000" y="3382434"/>
              <a:ext cx="304800" cy="12435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4" idx="0"/>
            </p:cNvCxnSpPr>
            <p:nvPr/>
          </p:nvCxnSpPr>
          <p:spPr>
            <a:xfrm rot="5400000">
              <a:off x="4400550" y="4860572"/>
              <a:ext cx="304800" cy="381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/>
          <p:cNvSpPr/>
          <p:nvPr/>
        </p:nvSpPr>
        <p:spPr>
          <a:xfrm>
            <a:off x="381000" y="5943600"/>
            <a:ext cx="8382000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উপরের চিত্র দ্বারা পৃথিবীর কি বুঝানো হয়েছে?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7200" y="381000"/>
            <a:ext cx="8229600" cy="685800"/>
            <a:chOff x="457200" y="381000"/>
            <a:chExt cx="8229600" cy="685800"/>
          </a:xfrm>
        </p:grpSpPr>
        <p:sp>
          <p:nvSpPr>
            <p:cNvPr id="14" name="Rectangle 13"/>
            <p:cNvSpPr/>
            <p:nvPr/>
          </p:nvSpPr>
          <p:spPr>
            <a:xfrm>
              <a:off x="3124200" y="381000"/>
              <a:ext cx="5562600" cy="685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ভৌগোলিক পরিচয়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7200" y="381000"/>
              <a:ext cx="2667000" cy="68580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আজকের পাঠঃ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D191-1AC0-49C4-B72A-966F0FFD428C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457200"/>
            <a:ext cx="3429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2667000"/>
            <a:ext cx="28194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মহাসাগর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9614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D191-1AC0-49C4-B72A-966F0FFD428C}" type="slidenum">
              <a:rPr lang="en-US" smtClean="0"/>
              <a:t>5</a:t>
            </a:fld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1151436" y="1669999"/>
            <a:ext cx="6983869" cy="8509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27584" tIns="20320" rIns="20320" bIns="20320" numCol="1" spcCol="1270" anchor="ctr" anchorCtr="0">
            <a:noAutofit/>
          </a:bodyPr>
          <a:lstStyle/>
          <a:p>
            <a:pPr marL="0" lvl="1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4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মহাসাগরসমূহের নাম বলতে পারবে। </a:t>
            </a:r>
            <a:endParaRPr lang="en-US" sz="4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Same Side Corner Rectangle 4"/>
          <p:cNvSpPr/>
          <p:nvPr/>
        </p:nvSpPr>
        <p:spPr>
          <a:xfrm>
            <a:off x="1136195" y="2743200"/>
            <a:ext cx="6983869" cy="1447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227584" tIns="20320" rIns="20320" bIns="20320" numCol="1" spcCol="1270" anchor="ctr" anchorCtr="0">
            <a:noAutofit/>
          </a:bodyPr>
          <a:lstStyle/>
          <a:p>
            <a:pPr marL="0" lvl="1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40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মানচিত্রে বিভিন্ন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মহাসাগরসমূহের অবস্থান </a:t>
            </a:r>
            <a:r>
              <a:rPr lang="bn-BD" sz="4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দেখাতে পারবে।   </a:t>
            </a:r>
            <a:endParaRPr lang="en-US" sz="4000" kern="1200" dirty="0">
              <a:solidFill>
                <a:schemeClr val="tx1"/>
              </a:solidFill>
            </a:endParaRPr>
          </a:p>
        </p:txBody>
      </p:sp>
      <p:sp>
        <p:nvSpPr>
          <p:cNvPr id="11" name="Round Same Side Corner Rectangle 4"/>
          <p:cNvSpPr/>
          <p:nvPr/>
        </p:nvSpPr>
        <p:spPr>
          <a:xfrm>
            <a:off x="1151435" y="4495800"/>
            <a:ext cx="6983869" cy="99855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27584" tIns="20320" rIns="20320" bIns="20320" numCol="1" spcCol="1270" anchor="ctr" anchorCtr="0">
            <a:noAutofit/>
          </a:bodyPr>
          <a:lstStyle/>
          <a:p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মহাসাগরের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গুরুত্ব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05200" y="304800"/>
            <a:ext cx="28194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0460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outh ocean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914400"/>
            <a:ext cx="8001001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304800" y="5486400"/>
            <a:ext cx="8534400" cy="1066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মহাসাগর হলো বারিমণ্ডলে বিস্তীর্ণ লবণাক্ত বিশাল জলরাশি।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304800"/>
            <a:ext cx="44196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পৃথিবীর মহাসাগর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38400" y="1524000"/>
            <a:ext cx="3810000" cy="29718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মহাসাগর কী?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04800"/>
            <a:ext cx="32004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705600" y="381000"/>
            <a:ext cx="21336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5791200"/>
            <a:ext cx="853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মানচিত্র দেখে বিভিন্ন মহাসাগরের নাম ও অবস্থান লেখ।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 descr="wsci_03_img03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66800"/>
            <a:ext cx="6816749" cy="4648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381000"/>
          <a:ext cx="8305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ACDAEF-5AB5-4D79-9096-530823C78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AFACDAEF-5AB5-4D79-9096-530823C78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AFACDAEF-5AB5-4D79-9096-530823C78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456F26-6C0A-48D6-899E-24A525119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6456F26-6C0A-48D6-899E-24A525119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6456F26-6C0A-48D6-899E-24A525119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8A0502-F55F-488E-880A-E8ACAE8B5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F58A0502-F55F-488E-880A-E8ACAE8B5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F58A0502-F55F-488E-880A-E8ACAE8B5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F409AE-2C39-44FE-A8EE-EF405F76D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81F409AE-2C39-44FE-A8EE-EF405F76D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81F409AE-2C39-44FE-A8EE-EF405F76D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471CC8-6B03-40B2-B2F9-297C431E8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3471CC8-6B03-40B2-B2F9-297C431E8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D3471CC8-6B03-40B2-B2F9-297C431E8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F322D-4C1C-4101-A147-ECCF6CD7F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943F322D-4C1C-4101-A147-ECCF6CD7F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943F322D-4C1C-4101-A147-ECCF6CD7F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DC494C-D869-479F-B344-61F2E7CBE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0BDC494C-D869-479F-B344-61F2E7CBE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BDC494C-D869-479F-B344-61F2E7CBE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149AA1-59AB-422D-9537-921696E5F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8D149AA1-59AB-422D-9537-921696E5F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8D149AA1-59AB-422D-9537-921696E5F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B68A0B-0AD1-410B-96C7-889728BFC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D4B68A0B-0AD1-410B-96C7-889728BFC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4B68A0B-0AD1-410B-96C7-889728BFC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1616E4-EA96-4A9A-B0F1-F29F3BBED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6E1616E4-EA96-4A9A-B0F1-F29F3BBED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6E1616E4-EA96-4A9A-B0F1-F29F3BBED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F6E9F-F859-4729-96E2-60FE8B15D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450F6E9F-F859-4729-96E2-60FE8B15D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450F6E9F-F859-4729-96E2-60FE8B15D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0" y="1447800"/>
            <a:ext cx="1524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প্রশান্ত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2438400"/>
            <a:ext cx="15240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আটলান্টিক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3429000"/>
            <a:ext cx="15240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ভারত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4419600"/>
            <a:ext cx="1524000" cy="6858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আর্কটিক 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228600" y="228600"/>
            <a:ext cx="1524000" cy="114300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বাটনসমূহে ক্লিক করুন 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28600" y="5562600"/>
            <a:ext cx="15240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 দক্ষিণ মহাসাগর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-1447006" y="3428206"/>
            <a:ext cx="65524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905000" y="228600"/>
            <a:ext cx="70104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 এশিয়ায় অবস্থিত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05000" y="228600"/>
            <a:ext cx="7010400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228600"/>
            <a:ext cx="70104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মহাসাগরগুলোর অবস্থান </a:t>
            </a:r>
            <a:endParaRPr lang="en-US" sz="3600" b="1" u="sng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49771-world-map-showing-oceans-illustration.jpeg"/>
          <p:cNvPicPr>
            <a:picLocks noChangeAspect="1"/>
          </p:cNvPicPr>
          <p:nvPr/>
        </p:nvPicPr>
        <p:blipFill>
          <a:blip r:embed="rId3"/>
          <a:srcRect l="2273" t="4712" r="2273" b="4188"/>
          <a:stretch>
            <a:fillRect/>
          </a:stretch>
        </p:blipFill>
        <p:spPr>
          <a:xfrm>
            <a:off x="2133600" y="1143000"/>
            <a:ext cx="6324600" cy="5410200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>
          <a:xfrm>
            <a:off x="3319975" y="1153551"/>
            <a:ext cx="4004848" cy="1206347"/>
          </a:xfrm>
          <a:custGeom>
            <a:avLst/>
            <a:gdLst>
              <a:gd name="connsiteX0" fmla="*/ 28136 w 4004848"/>
              <a:gd name="connsiteY0" fmla="*/ 562707 h 1206347"/>
              <a:gd name="connsiteX1" fmla="*/ 140677 w 4004848"/>
              <a:gd name="connsiteY1" fmla="*/ 548640 h 1206347"/>
              <a:gd name="connsiteX2" fmla="*/ 211016 w 4004848"/>
              <a:gd name="connsiteY2" fmla="*/ 478301 h 1206347"/>
              <a:gd name="connsiteX3" fmla="*/ 253219 w 4004848"/>
              <a:gd name="connsiteY3" fmla="*/ 464234 h 1206347"/>
              <a:gd name="connsiteX4" fmla="*/ 295422 w 4004848"/>
              <a:gd name="connsiteY4" fmla="*/ 436098 h 1206347"/>
              <a:gd name="connsiteX5" fmla="*/ 379828 w 4004848"/>
              <a:gd name="connsiteY5" fmla="*/ 407963 h 1206347"/>
              <a:gd name="connsiteX6" fmla="*/ 436099 w 4004848"/>
              <a:gd name="connsiteY6" fmla="*/ 351692 h 1206347"/>
              <a:gd name="connsiteX7" fmla="*/ 520505 w 4004848"/>
              <a:gd name="connsiteY7" fmla="*/ 323557 h 1206347"/>
              <a:gd name="connsiteX8" fmla="*/ 590843 w 4004848"/>
              <a:gd name="connsiteY8" fmla="*/ 281354 h 1206347"/>
              <a:gd name="connsiteX9" fmla="*/ 661182 w 4004848"/>
              <a:gd name="connsiteY9" fmla="*/ 225083 h 1206347"/>
              <a:gd name="connsiteX10" fmla="*/ 717453 w 4004848"/>
              <a:gd name="connsiteY10" fmla="*/ 211015 h 1206347"/>
              <a:gd name="connsiteX11" fmla="*/ 970671 w 4004848"/>
              <a:gd name="connsiteY11" fmla="*/ 168812 h 1206347"/>
              <a:gd name="connsiteX12" fmla="*/ 1069145 w 4004848"/>
              <a:gd name="connsiteY12" fmla="*/ 140677 h 1206347"/>
              <a:gd name="connsiteX13" fmla="*/ 1153551 w 4004848"/>
              <a:gd name="connsiteY13" fmla="*/ 112541 h 1206347"/>
              <a:gd name="connsiteX14" fmla="*/ 1195754 w 4004848"/>
              <a:gd name="connsiteY14" fmla="*/ 98474 h 1206347"/>
              <a:gd name="connsiteX15" fmla="*/ 1237957 w 4004848"/>
              <a:gd name="connsiteY15" fmla="*/ 84406 h 1206347"/>
              <a:gd name="connsiteX16" fmla="*/ 1350499 w 4004848"/>
              <a:gd name="connsiteY16" fmla="*/ 56271 h 1206347"/>
              <a:gd name="connsiteX17" fmla="*/ 1491176 w 4004848"/>
              <a:gd name="connsiteY17" fmla="*/ 42203 h 1206347"/>
              <a:gd name="connsiteX18" fmla="*/ 1716259 w 4004848"/>
              <a:gd name="connsiteY18" fmla="*/ 14067 h 1206347"/>
              <a:gd name="connsiteX19" fmla="*/ 2011680 w 4004848"/>
              <a:gd name="connsiteY19" fmla="*/ 0 h 1206347"/>
              <a:gd name="connsiteX20" fmla="*/ 2518117 w 4004848"/>
              <a:gd name="connsiteY20" fmla="*/ 14067 h 1206347"/>
              <a:gd name="connsiteX21" fmla="*/ 2574388 w 4004848"/>
              <a:gd name="connsiteY21" fmla="*/ 28135 h 1206347"/>
              <a:gd name="connsiteX22" fmla="*/ 2700997 w 4004848"/>
              <a:gd name="connsiteY22" fmla="*/ 70338 h 1206347"/>
              <a:gd name="connsiteX23" fmla="*/ 2757268 w 4004848"/>
              <a:gd name="connsiteY23" fmla="*/ 84406 h 1206347"/>
              <a:gd name="connsiteX24" fmla="*/ 2799471 w 4004848"/>
              <a:gd name="connsiteY24" fmla="*/ 98474 h 1206347"/>
              <a:gd name="connsiteX25" fmla="*/ 3038622 w 4004848"/>
              <a:gd name="connsiteY25" fmla="*/ 126609 h 1206347"/>
              <a:gd name="connsiteX26" fmla="*/ 3249637 w 4004848"/>
              <a:gd name="connsiteY26" fmla="*/ 140677 h 1206347"/>
              <a:gd name="connsiteX27" fmla="*/ 3291840 w 4004848"/>
              <a:gd name="connsiteY27" fmla="*/ 168812 h 1206347"/>
              <a:gd name="connsiteX28" fmla="*/ 3334043 w 4004848"/>
              <a:gd name="connsiteY28" fmla="*/ 182880 h 1206347"/>
              <a:gd name="connsiteX29" fmla="*/ 3362179 w 4004848"/>
              <a:gd name="connsiteY29" fmla="*/ 211015 h 1206347"/>
              <a:gd name="connsiteX30" fmla="*/ 3404382 w 4004848"/>
              <a:gd name="connsiteY30" fmla="*/ 225083 h 1206347"/>
              <a:gd name="connsiteX31" fmla="*/ 3530991 w 4004848"/>
              <a:gd name="connsiteY31" fmla="*/ 267286 h 1206347"/>
              <a:gd name="connsiteX32" fmla="*/ 3573194 w 4004848"/>
              <a:gd name="connsiteY32" fmla="*/ 295421 h 1206347"/>
              <a:gd name="connsiteX33" fmla="*/ 3671668 w 4004848"/>
              <a:gd name="connsiteY33" fmla="*/ 351692 h 1206347"/>
              <a:gd name="connsiteX34" fmla="*/ 3784210 w 4004848"/>
              <a:gd name="connsiteY34" fmla="*/ 436098 h 1206347"/>
              <a:gd name="connsiteX35" fmla="*/ 3840480 w 4004848"/>
              <a:gd name="connsiteY35" fmla="*/ 506437 h 1206347"/>
              <a:gd name="connsiteX36" fmla="*/ 3882683 w 4004848"/>
              <a:gd name="connsiteY36" fmla="*/ 534572 h 1206347"/>
              <a:gd name="connsiteX37" fmla="*/ 3938954 w 4004848"/>
              <a:gd name="connsiteY37" fmla="*/ 604911 h 1206347"/>
              <a:gd name="connsiteX38" fmla="*/ 3995225 w 4004848"/>
              <a:gd name="connsiteY38" fmla="*/ 675249 h 1206347"/>
              <a:gd name="connsiteX39" fmla="*/ 3896751 w 4004848"/>
              <a:gd name="connsiteY39" fmla="*/ 647114 h 1206347"/>
              <a:gd name="connsiteX40" fmla="*/ 3699803 w 4004848"/>
              <a:gd name="connsiteY40" fmla="*/ 661181 h 1206347"/>
              <a:gd name="connsiteX41" fmla="*/ 3657600 w 4004848"/>
              <a:gd name="connsiteY41" fmla="*/ 675249 h 1206347"/>
              <a:gd name="connsiteX42" fmla="*/ 3502856 w 4004848"/>
              <a:gd name="connsiteY42" fmla="*/ 661181 h 1206347"/>
              <a:gd name="connsiteX43" fmla="*/ 3376247 w 4004848"/>
              <a:gd name="connsiteY43" fmla="*/ 647114 h 1206347"/>
              <a:gd name="connsiteX44" fmla="*/ 3348111 w 4004848"/>
              <a:gd name="connsiteY44" fmla="*/ 675249 h 1206347"/>
              <a:gd name="connsiteX45" fmla="*/ 3249637 w 4004848"/>
              <a:gd name="connsiteY45" fmla="*/ 647114 h 1206347"/>
              <a:gd name="connsiteX46" fmla="*/ 3010487 w 4004848"/>
              <a:gd name="connsiteY46" fmla="*/ 633046 h 1206347"/>
              <a:gd name="connsiteX47" fmla="*/ 2968283 w 4004848"/>
              <a:gd name="connsiteY47" fmla="*/ 548640 h 1206347"/>
              <a:gd name="connsiteX48" fmla="*/ 2912013 w 4004848"/>
              <a:gd name="connsiteY48" fmla="*/ 562707 h 1206347"/>
              <a:gd name="connsiteX49" fmla="*/ 2883877 w 4004848"/>
              <a:gd name="connsiteY49" fmla="*/ 604911 h 1206347"/>
              <a:gd name="connsiteX50" fmla="*/ 2813539 w 4004848"/>
              <a:gd name="connsiteY50" fmla="*/ 618978 h 1206347"/>
              <a:gd name="connsiteX51" fmla="*/ 2771336 w 4004848"/>
              <a:gd name="connsiteY51" fmla="*/ 801858 h 1206347"/>
              <a:gd name="connsiteX52" fmla="*/ 2729133 w 4004848"/>
              <a:gd name="connsiteY52" fmla="*/ 815926 h 1206347"/>
              <a:gd name="connsiteX53" fmla="*/ 2686930 w 4004848"/>
              <a:gd name="connsiteY53" fmla="*/ 745587 h 1206347"/>
              <a:gd name="connsiteX54" fmla="*/ 2658794 w 4004848"/>
              <a:gd name="connsiteY54" fmla="*/ 717452 h 1206347"/>
              <a:gd name="connsiteX55" fmla="*/ 2532185 w 4004848"/>
              <a:gd name="connsiteY55" fmla="*/ 801858 h 1206347"/>
              <a:gd name="connsiteX56" fmla="*/ 2447779 w 4004848"/>
              <a:gd name="connsiteY56" fmla="*/ 829994 h 1206347"/>
              <a:gd name="connsiteX57" fmla="*/ 2335237 w 4004848"/>
              <a:gd name="connsiteY57" fmla="*/ 914400 h 1206347"/>
              <a:gd name="connsiteX58" fmla="*/ 2278967 w 4004848"/>
              <a:gd name="connsiteY58" fmla="*/ 858129 h 1206347"/>
              <a:gd name="connsiteX59" fmla="*/ 2307102 w 4004848"/>
              <a:gd name="connsiteY59" fmla="*/ 815926 h 1206347"/>
              <a:gd name="connsiteX60" fmla="*/ 2124222 w 4004848"/>
              <a:gd name="connsiteY60" fmla="*/ 829994 h 1206347"/>
              <a:gd name="connsiteX61" fmla="*/ 2067951 w 4004848"/>
              <a:gd name="connsiteY61" fmla="*/ 900332 h 1206347"/>
              <a:gd name="connsiteX62" fmla="*/ 2025748 w 4004848"/>
              <a:gd name="connsiteY62" fmla="*/ 928467 h 1206347"/>
              <a:gd name="connsiteX63" fmla="*/ 1969477 w 4004848"/>
              <a:gd name="connsiteY63" fmla="*/ 984738 h 1206347"/>
              <a:gd name="connsiteX64" fmla="*/ 1941342 w 4004848"/>
              <a:gd name="connsiteY64" fmla="*/ 1012874 h 1206347"/>
              <a:gd name="connsiteX65" fmla="*/ 1871003 w 4004848"/>
              <a:gd name="connsiteY65" fmla="*/ 872197 h 1206347"/>
              <a:gd name="connsiteX66" fmla="*/ 1730327 w 4004848"/>
              <a:gd name="connsiteY66" fmla="*/ 886264 h 1206347"/>
              <a:gd name="connsiteX67" fmla="*/ 1716259 w 4004848"/>
              <a:gd name="connsiteY67" fmla="*/ 956603 h 1206347"/>
              <a:gd name="connsiteX68" fmla="*/ 1688123 w 4004848"/>
              <a:gd name="connsiteY68" fmla="*/ 1041009 h 1206347"/>
              <a:gd name="connsiteX69" fmla="*/ 1702191 w 4004848"/>
              <a:gd name="connsiteY69" fmla="*/ 1153551 h 1206347"/>
              <a:gd name="connsiteX70" fmla="*/ 1716259 w 4004848"/>
              <a:gd name="connsiteY70" fmla="*/ 1195754 h 1206347"/>
              <a:gd name="connsiteX71" fmla="*/ 1631853 w 4004848"/>
              <a:gd name="connsiteY71" fmla="*/ 1181686 h 1206347"/>
              <a:gd name="connsiteX72" fmla="*/ 1617785 w 4004848"/>
              <a:gd name="connsiteY72" fmla="*/ 1139483 h 1206347"/>
              <a:gd name="connsiteX73" fmla="*/ 1589650 w 4004848"/>
              <a:gd name="connsiteY73" fmla="*/ 1097280 h 1206347"/>
              <a:gd name="connsiteX74" fmla="*/ 1561514 w 4004848"/>
              <a:gd name="connsiteY74" fmla="*/ 998806 h 1206347"/>
              <a:gd name="connsiteX75" fmla="*/ 1519311 w 4004848"/>
              <a:gd name="connsiteY75" fmla="*/ 984738 h 1206347"/>
              <a:gd name="connsiteX76" fmla="*/ 1505243 w 4004848"/>
              <a:gd name="connsiteY76" fmla="*/ 942535 h 1206347"/>
              <a:gd name="connsiteX77" fmla="*/ 1519311 w 4004848"/>
              <a:gd name="connsiteY77" fmla="*/ 858129 h 1206347"/>
              <a:gd name="connsiteX78" fmla="*/ 1561514 w 4004848"/>
              <a:gd name="connsiteY78" fmla="*/ 717452 h 1206347"/>
              <a:gd name="connsiteX79" fmla="*/ 1589650 w 4004848"/>
              <a:gd name="connsiteY79" fmla="*/ 689317 h 1206347"/>
              <a:gd name="connsiteX80" fmla="*/ 1617785 w 4004848"/>
              <a:gd name="connsiteY80" fmla="*/ 520504 h 1206347"/>
              <a:gd name="connsiteX81" fmla="*/ 1631853 w 4004848"/>
              <a:gd name="connsiteY81" fmla="*/ 478301 h 1206347"/>
              <a:gd name="connsiteX82" fmla="*/ 1603717 w 4004848"/>
              <a:gd name="connsiteY82" fmla="*/ 450166 h 1206347"/>
              <a:gd name="connsiteX83" fmla="*/ 1491176 w 4004848"/>
              <a:gd name="connsiteY83" fmla="*/ 478301 h 1206347"/>
              <a:gd name="connsiteX84" fmla="*/ 1209822 w 4004848"/>
              <a:gd name="connsiteY84" fmla="*/ 492369 h 1206347"/>
              <a:gd name="connsiteX85" fmla="*/ 1139483 w 4004848"/>
              <a:gd name="connsiteY85" fmla="*/ 534572 h 1206347"/>
              <a:gd name="connsiteX86" fmla="*/ 1097280 w 4004848"/>
              <a:gd name="connsiteY86" fmla="*/ 548640 h 1206347"/>
              <a:gd name="connsiteX87" fmla="*/ 1083213 w 4004848"/>
              <a:gd name="connsiteY87" fmla="*/ 506437 h 1206347"/>
              <a:gd name="connsiteX88" fmla="*/ 956603 w 4004848"/>
              <a:gd name="connsiteY88" fmla="*/ 464234 h 1206347"/>
              <a:gd name="connsiteX89" fmla="*/ 900333 w 4004848"/>
              <a:gd name="connsiteY89" fmla="*/ 534572 h 1206347"/>
              <a:gd name="connsiteX90" fmla="*/ 858130 w 4004848"/>
              <a:gd name="connsiteY90" fmla="*/ 562707 h 1206347"/>
              <a:gd name="connsiteX91" fmla="*/ 773723 w 4004848"/>
              <a:gd name="connsiteY91" fmla="*/ 548640 h 1206347"/>
              <a:gd name="connsiteX92" fmla="*/ 731520 w 4004848"/>
              <a:gd name="connsiteY92" fmla="*/ 534572 h 1206347"/>
              <a:gd name="connsiteX93" fmla="*/ 618979 w 4004848"/>
              <a:gd name="connsiteY93" fmla="*/ 548640 h 1206347"/>
              <a:gd name="connsiteX94" fmla="*/ 576776 w 4004848"/>
              <a:gd name="connsiteY94" fmla="*/ 576775 h 1206347"/>
              <a:gd name="connsiteX95" fmla="*/ 506437 w 4004848"/>
              <a:gd name="connsiteY95" fmla="*/ 633046 h 1206347"/>
              <a:gd name="connsiteX96" fmla="*/ 464234 w 4004848"/>
              <a:gd name="connsiteY96" fmla="*/ 647114 h 1206347"/>
              <a:gd name="connsiteX97" fmla="*/ 211016 w 4004848"/>
              <a:gd name="connsiteY97" fmla="*/ 633046 h 1206347"/>
              <a:gd name="connsiteX98" fmla="*/ 168813 w 4004848"/>
              <a:gd name="connsiteY98" fmla="*/ 618978 h 1206347"/>
              <a:gd name="connsiteX99" fmla="*/ 0 w 4004848"/>
              <a:gd name="connsiteY99" fmla="*/ 604911 h 1206347"/>
              <a:gd name="connsiteX100" fmla="*/ 28136 w 4004848"/>
              <a:gd name="connsiteY100" fmla="*/ 548640 h 1206347"/>
              <a:gd name="connsiteX101" fmla="*/ 154745 w 4004848"/>
              <a:gd name="connsiteY101" fmla="*/ 534572 h 120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004848" h="1206347">
                <a:moveTo>
                  <a:pt x="28136" y="562707"/>
                </a:moveTo>
                <a:cubicBezTo>
                  <a:pt x="65650" y="558018"/>
                  <a:pt x="106351" y="564483"/>
                  <a:pt x="140677" y="548640"/>
                </a:cubicBezTo>
                <a:cubicBezTo>
                  <a:pt x="170783" y="534745"/>
                  <a:pt x="179559" y="488786"/>
                  <a:pt x="211016" y="478301"/>
                </a:cubicBezTo>
                <a:lnTo>
                  <a:pt x="253219" y="464234"/>
                </a:lnTo>
                <a:cubicBezTo>
                  <a:pt x="267287" y="454855"/>
                  <a:pt x="279972" y="442965"/>
                  <a:pt x="295422" y="436098"/>
                </a:cubicBezTo>
                <a:cubicBezTo>
                  <a:pt x="322523" y="424053"/>
                  <a:pt x="379828" y="407963"/>
                  <a:pt x="379828" y="407963"/>
                </a:cubicBezTo>
                <a:cubicBezTo>
                  <a:pt x="398585" y="389206"/>
                  <a:pt x="410934" y="360080"/>
                  <a:pt x="436099" y="351692"/>
                </a:cubicBezTo>
                <a:lnTo>
                  <a:pt x="520505" y="323557"/>
                </a:lnTo>
                <a:cubicBezTo>
                  <a:pt x="591791" y="252268"/>
                  <a:pt x="499536" y="336138"/>
                  <a:pt x="590843" y="281354"/>
                </a:cubicBezTo>
                <a:cubicBezTo>
                  <a:pt x="666477" y="235974"/>
                  <a:pt x="562636" y="267317"/>
                  <a:pt x="661182" y="225083"/>
                </a:cubicBezTo>
                <a:cubicBezTo>
                  <a:pt x="678953" y="217467"/>
                  <a:pt x="699350" y="217804"/>
                  <a:pt x="717453" y="211015"/>
                </a:cubicBezTo>
                <a:cubicBezTo>
                  <a:pt x="880001" y="150059"/>
                  <a:pt x="604010" y="195003"/>
                  <a:pt x="970671" y="168812"/>
                </a:cubicBezTo>
                <a:cubicBezTo>
                  <a:pt x="1112503" y="121534"/>
                  <a:pt x="892503" y="193669"/>
                  <a:pt x="1069145" y="140677"/>
                </a:cubicBezTo>
                <a:cubicBezTo>
                  <a:pt x="1097552" y="132155"/>
                  <a:pt x="1125416" y="121919"/>
                  <a:pt x="1153551" y="112541"/>
                </a:cubicBezTo>
                <a:lnTo>
                  <a:pt x="1195754" y="98474"/>
                </a:lnTo>
                <a:cubicBezTo>
                  <a:pt x="1209822" y="93785"/>
                  <a:pt x="1223571" y="88002"/>
                  <a:pt x="1237957" y="84406"/>
                </a:cubicBezTo>
                <a:cubicBezTo>
                  <a:pt x="1275471" y="75028"/>
                  <a:pt x="1312022" y="60119"/>
                  <a:pt x="1350499" y="56271"/>
                </a:cubicBezTo>
                <a:cubicBezTo>
                  <a:pt x="1397391" y="51582"/>
                  <a:pt x="1444414" y="48048"/>
                  <a:pt x="1491176" y="42203"/>
                </a:cubicBezTo>
                <a:cubicBezTo>
                  <a:pt x="1652202" y="22074"/>
                  <a:pt x="1497411" y="28186"/>
                  <a:pt x="1716259" y="14067"/>
                </a:cubicBezTo>
                <a:cubicBezTo>
                  <a:pt x="1814640" y="7720"/>
                  <a:pt x="1913206" y="4689"/>
                  <a:pt x="2011680" y="0"/>
                </a:cubicBezTo>
                <a:cubicBezTo>
                  <a:pt x="2180492" y="4689"/>
                  <a:pt x="2349450" y="5634"/>
                  <a:pt x="2518117" y="14067"/>
                </a:cubicBezTo>
                <a:cubicBezTo>
                  <a:pt x="2537427" y="15032"/>
                  <a:pt x="2555909" y="22449"/>
                  <a:pt x="2574388" y="28135"/>
                </a:cubicBezTo>
                <a:cubicBezTo>
                  <a:pt x="2616907" y="41218"/>
                  <a:pt x="2657839" y="59548"/>
                  <a:pt x="2700997" y="70338"/>
                </a:cubicBezTo>
                <a:cubicBezTo>
                  <a:pt x="2719754" y="75027"/>
                  <a:pt x="2738678" y="79094"/>
                  <a:pt x="2757268" y="84406"/>
                </a:cubicBezTo>
                <a:cubicBezTo>
                  <a:pt x="2771526" y="88480"/>
                  <a:pt x="2785085" y="94878"/>
                  <a:pt x="2799471" y="98474"/>
                </a:cubicBezTo>
                <a:cubicBezTo>
                  <a:pt x="2885152" y="119894"/>
                  <a:pt x="2940508" y="119341"/>
                  <a:pt x="3038622" y="126609"/>
                </a:cubicBezTo>
                <a:lnTo>
                  <a:pt x="3249637" y="140677"/>
                </a:lnTo>
                <a:cubicBezTo>
                  <a:pt x="3263705" y="150055"/>
                  <a:pt x="3276718" y="161251"/>
                  <a:pt x="3291840" y="168812"/>
                </a:cubicBezTo>
                <a:cubicBezTo>
                  <a:pt x="3305103" y="175444"/>
                  <a:pt x="3321327" y="175251"/>
                  <a:pt x="3334043" y="182880"/>
                </a:cubicBezTo>
                <a:cubicBezTo>
                  <a:pt x="3345416" y="189704"/>
                  <a:pt x="3350806" y="204191"/>
                  <a:pt x="3362179" y="211015"/>
                </a:cubicBezTo>
                <a:cubicBezTo>
                  <a:pt x="3374895" y="218644"/>
                  <a:pt x="3391119" y="218451"/>
                  <a:pt x="3404382" y="225083"/>
                </a:cubicBezTo>
                <a:cubicBezTo>
                  <a:pt x="3503285" y="274534"/>
                  <a:pt x="3374291" y="241169"/>
                  <a:pt x="3530991" y="267286"/>
                </a:cubicBezTo>
                <a:cubicBezTo>
                  <a:pt x="3545059" y="276664"/>
                  <a:pt x="3558514" y="287033"/>
                  <a:pt x="3573194" y="295421"/>
                </a:cubicBezTo>
                <a:cubicBezTo>
                  <a:pt x="3610604" y="316798"/>
                  <a:pt x="3639413" y="323469"/>
                  <a:pt x="3671668" y="351692"/>
                </a:cubicBezTo>
                <a:cubicBezTo>
                  <a:pt x="3771144" y="438733"/>
                  <a:pt x="3702209" y="408766"/>
                  <a:pt x="3784210" y="436098"/>
                </a:cubicBezTo>
                <a:cubicBezTo>
                  <a:pt x="3805099" y="467432"/>
                  <a:pt x="3811846" y="483529"/>
                  <a:pt x="3840480" y="506437"/>
                </a:cubicBezTo>
                <a:cubicBezTo>
                  <a:pt x="3853682" y="516999"/>
                  <a:pt x="3869481" y="524010"/>
                  <a:pt x="3882683" y="534572"/>
                </a:cubicBezTo>
                <a:cubicBezTo>
                  <a:pt x="3920429" y="564768"/>
                  <a:pt x="3906453" y="564284"/>
                  <a:pt x="3938954" y="604911"/>
                </a:cubicBezTo>
                <a:cubicBezTo>
                  <a:pt x="3943654" y="610786"/>
                  <a:pt x="4004848" y="665626"/>
                  <a:pt x="3995225" y="675249"/>
                </a:cubicBezTo>
                <a:cubicBezTo>
                  <a:pt x="3990810" y="679664"/>
                  <a:pt x="3906492" y="650361"/>
                  <a:pt x="3896751" y="647114"/>
                </a:cubicBezTo>
                <a:cubicBezTo>
                  <a:pt x="3831102" y="651803"/>
                  <a:pt x="3765169" y="653491"/>
                  <a:pt x="3699803" y="661181"/>
                </a:cubicBezTo>
                <a:cubicBezTo>
                  <a:pt x="3685076" y="662914"/>
                  <a:pt x="3672429" y="675249"/>
                  <a:pt x="3657600" y="675249"/>
                </a:cubicBezTo>
                <a:cubicBezTo>
                  <a:pt x="3605806" y="675249"/>
                  <a:pt x="3554437" y="665870"/>
                  <a:pt x="3502856" y="661181"/>
                </a:cubicBezTo>
                <a:cubicBezTo>
                  <a:pt x="3404382" y="628357"/>
                  <a:pt x="3446585" y="623667"/>
                  <a:pt x="3376247" y="647114"/>
                </a:cubicBezTo>
                <a:cubicBezTo>
                  <a:pt x="3366868" y="656492"/>
                  <a:pt x="3361194" y="673069"/>
                  <a:pt x="3348111" y="675249"/>
                </a:cubicBezTo>
                <a:cubicBezTo>
                  <a:pt x="3318786" y="680136"/>
                  <a:pt x="3278483" y="649999"/>
                  <a:pt x="3249637" y="647114"/>
                </a:cubicBezTo>
                <a:cubicBezTo>
                  <a:pt x="3170179" y="639168"/>
                  <a:pt x="3090204" y="637735"/>
                  <a:pt x="3010487" y="633046"/>
                </a:cubicBezTo>
                <a:cubicBezTo>
                  <a:pt x="3006451" y="616901"/>
                  <a:pt x="3001002" y="554093"/>
                  <a:pt x="2968283" y="548640"/>
                </a:cubicBezTo>
                <a:cubicBezTo>
                  <a:pt x="2949212" y="545461"/>
                  <a:pt x="2930770" y="558018"/>
                  <a:pt x="2912013" y="562707"/>
                </a:cubicBezTo>
                <a:cubicBezTo>
                  <a:pt x="2902634" y="576775"/>
                  <a:pt x="2898557" y="596522"/>
                  <a:pt x="2883877" y="604911"/>
                </a:cubicBezTo>
                <a:cubicBezTo>
                  <a:pt x="2863117" y="616774"/>
                  <a:pt x="2827885" y="599850"/>
                  <a:pt x="2813539" y="618978"/>
                </a:cubicBezTo>
                <a:cubicBezTo>
                  <a:pt x="2806939" y="627778"/>
                  <a:pt x="2799526" y="792461"/>
                  <a:pt x="2771336" y="801858"/>
                </a:cubicBezTo>
                <a:lnTo>
                  <a:pt x="2729133" y="815926"/>
                </a:lnTo>
                <a:cubicBezTo>
                  <a:pt x="2657843" y="744639"/>
                  <a:pt x="2741715" y="836897"/>
                  <a:pt x="2686930" y="745587"/>
                </a:cubicBezTo>
                <a:cubicBezTo>
                  <a:pt x="2680106" y="734214"/>
                  <a:pt x="2668173" y="726830"/>
                  <a:pt x="2658794" y="717452"/>
                </a:cubicBezTo>
                <a:cubicBezTo>
                  <a:pt x="2563949" y="812299"/>
                  <a:pt x="2626943" y="773431"/>
                  <a:pt x="2532185" y="801858"/>
                </a:cubicBezTo>
                <a:cubicBezTo>
                  <a:pt x="2503778" y="810380"/>
                  <a:pt x="2447779" y="829994"/>
                  <a:pt x="2447779" y="829994"/>
                </a:cubicBezTo>
                <a:cubicBezTo>
                  <a:pt x="2366954" y="910817"/>
                  <a:pt x="2408896" y="889846"/>
                  <a:pt x="2335237" y="914400"/>
                </a:cubicBezTo>
                <a:cubicBezTo>
                  <a:pt x="2305620" y="904528"/>
                  <a:pt x="2271069" y="905515"/>
                  <a:pt x="2278967" y="858129"/>
                </a:cubicBezTo>
                <a:cubicBezTo>
                  <a:pt x="2281747" y="841452"/>
                  <a:pt x="2323736" y="818950"/>
                  <a:pt x="2307102" y="815926"/>
                </a:cubicBezTo>
                <a:cubicBezTo>
                  <a:pt x="2246948" y="804989"/>
                  <a:pt x="2185182" y="825305"/>
                  <a:pt x="2124222" y="829994"/>
                </a:cubicBezTo>
                <a:cubicBezTo>
                  <a:pt x="2103330" y="861333"/>
                  <a:pt x="2096589" y="877422"/>
                  <a:pt x="2067951" y="900332"/>
                </a:cubicBezTo>
                <a:cubicBezTo>
                  <a:pt x="2054749" y="910894"/>
                  <a:pt x="2038585" y="917464"/>
                  <a:pt x="2025748" y="928467"/>
                </a:cubicBezTo>
                <a:cubicBezTo>
                  <a:pt x="2005608" y="945730"/>
                  <a:pt x="1988234" y="965981"/>
                  <a:pt x="1969477" y="984738"/>
                </a:cubicBezTo>
                <a:lnTo>
                  <a:pt x="1941342" y="1012874"/>
                </a:lnTo>
                <a:cubicBezTo>
                  <a:pt x="1864902" y="936434"/>
                  <a:pt x="1889432" y="982768"/>
                  <a:pt x="1871003" y="872197"/>
                </a:cubicBezTo>
                <a:cubicBezTo>
                  <a:pt x="1824111" y="876886"/>
                  <a:pt x="1771699" y="863698"/>
                  <a:pt x="1730327" y="886264"/>
                </a:cubicBezTo>
                <a:cubicBezTo>
                  <a:pt x="1709336" y="897714"/>
                  <a:pt x="1722550" y="933535"/>
                  <a:pt x="1716259" y="956603"/>
                </a:cubicBezTo>
                <a:cubicBezTo>
                  <a:pt x="1708456" y="985215"/>
                  <a:pt x="1688123" y="1041009"/>
                  <a:pt x="1688123" y="1041009"/>
                </a:cubicBezTo>
                <a:cubicBezTo>
                  <a:pt x="1692812" y="1078523"/>
                  <a:pt x="1695428" y="1116355"/>
                  <a:pt x="1702191" y="1153551"/>
                </a:cubicBezTo>
                <a:cubicBezTo>
                  <a:pt x="1704844" y="1168140"/>
                  <a:pt x="1730027" y="1190247"/>
                  <a:pt x="1716259" y="1195754"/>
                </a:cubicBezTo>
                <a:cubicBezTo>
                  <a:pt x="1689776" y="1206347"/>
                  <a:pt x="1659988" y="1186375"/>
                  <a:pt x="1631853" y="1181686"/>
                </a:cubicBezTo>
                <a:cubicBezTo>
                  <a:pt x="1627164" y="1167618"/>
                  <a:pt x="1624417" y="1152746"/>
                  <a:pt x="1617785" y="1139483"/>
                </a:cubicBezTo>
                <a:cubicBezTo>
                  <a:pt x="1610224" y="1124361"/>
                  <a:pt x="1596310" y="1112820"/>
                  <a:pt x="1589650" y="1097280"/>
                </a:cubicBezTo>
                <a:cubicBezTo>
                  <a:pt x="1589376" y="1096641"/>
                  <a:pt x="1568358" y="1005650"/>
                  <a:pt x="1561514" y="998806"/>
                </a:cubicBezTo>
                <a:cubicBezTo>
                  <a:pt x="1551029" y="988321"/>
                  <a:pt x="1533379" y="989427"/>
                  <a:pt x="1519311" y="984738"/>
                </a:cubicBezTo>
                <a:cubicBezTo>
                  <a:pt x="1514622" y="970670"/>
                  <a:pt x="1505243" y="957364"/>
                  <a:pt x="1505243" y="942535"/>
                </a:cubicBezTo>
                <a:cubicBezTo>
                  <a:pt x="1505243" y="914012"/>
                  <a:pt x="1513717" y="886099"/>
                  <a:pt x="1519311" y="858129"/>
                </a:cubicBezTo>
                <a:cubicBezTo>
                  <a:pt x="1524092" y="834223"/>
                  <a:pt x="1552543" y="726422"/>
                  <a:pt x="1561514" y="717452"/>
                </a:cubicBezTo>
                <a:lnTo>
                  <a:pt x="1589650" y="689317"/>
                </a:lnTo>
                <a:cubicBezTo>
                  <a:pt x="1622629" y="590374"/>
                  <a:pt x="1586373" y="708974"/>
                  <a:pt x="1617785" y="520504"/>
                </a:cubicBezTo>
                <a:cubicBezTo>
                  <a:pt x="1620223" y="505877"/>
                  <a:pt x="1627164" y="492369"/>
                  <a:pt x="1631853" y="478301"/>
                </a:cubicBezTo>
                <a:cubicBezTo>
                  <a:pt x="1622474" y="468923"/>
                  <a:pt x="1616847" y="452042"/>
                  <a:pt x="1603717" y="450166"/>
                </a:cubicBezTo>
                <a:cubicBezTo>
                  <a:pt x="1533308" y="440108"/>
                  <a:pt x="1547089" y="473439"/>
                  <a:pt x="1491176" y="478301"/>
                </a:cubicBezTo>
                <a:cubicBezTo>
                  <a:pt x="1397627" y="486436"/>
                  <a:pt x="1303607" y="487680"/>
                  <a:pt x="1209822" y="492369"/>
                </a:cubicBezTo>
                <a:cubicBezTo>
                  <a:pt x="1090268" y="532221"/>
                  <a:pt x="1236036" y="476641"/>
                  <a:pt x="1139483" y="534572"/>
                </a:cubicBezTo>
                <a:cubicBezTo>
                  <a:pt x="1126767" y="542201"/>
                  <a:pt x="1111348" y="543951"/>
                  <a:pt x="1097280" y="548640"/>
                </a:cubicBezTo>
                <a:cubicBezTo>
                  <a:pt x="1092591" y="534572"/>
                  <a:pt x="1087287" y="520695"/>
                  <a:pt x="1083213" y="506437"/>
                </a:cubicBezTo>
                <a:cubicBezTo>
                  <a:pt x="1056771" y="413889"/>
                  <a:pt x="1094596" y="446985"/>
                  <a:pt x="956603" y="464234"/>
                </a:cubicBezTo>
                <a:cubicBezTo>
                  <a:pt x="835655" y="544865"/>
                  <a:pt x="977989" y="437501"/>
                  <a:pt x="900333" y="534572"/>
                </a:cubicBezTo>
                <a:cubicBezTo>
                  <a:pt x="889771" y="547774"/>
                  <a:pt x="872198" y="553329"/>
                  <a:pt x="858130" y="562707"/>
                </a:cubicBezTo>
                <a:cubicBezTo>
                  <a:pt x="829994" y="558018"/>
                  <a:pt x="801568" y="554828"/>
                  <a:pt x="773723" y="548640"/>
                </a:cubicBezTo>
                <a:cubicBezTo>
                  <a:pt x="759247" y="545423"/>
                  <a:pt x="746349" y="534572"/>
                  <a:pt x="731520" y="534572"/>
                </a:cubicBezTo>
                <a:cubicBezTo>
                  <a:pt x="693714" y="534572"/>
                  <a:pt x="656493" y="543951"/>
                  <a:pt x="618979" y="548640"/>
                </a:cubicBezTo>
                <a:cubicBezTo>
                  <a:pt x="604911" y="558018"/>
                  <a:pt x="589978" y="566213"/>
                  <a:pt x="576776" y="576775"/>
                </a:cubicBezTo>
                <a:cubicBezTo>
                  <a:pt x="533159" y="611669"/>
                  <a:pt x="564171" y="604179"/>
                  <a:pt x="506437" y="633046"/>
                </a:cubicBezTo>
                <a:cubicBezTo>
                  <a:pt x="493174" y="639678"/>
                  <a:pt x="478302" y="642425"/>
                  <a:pt x="464234" y="647114"/>
                </a:cubicBezTo>
                <a:cubicBezTo>
                  <a:pt x="379828" y="642425"/>
                  <a:pt x="295171" y="641061"/>
                  <a:pt x="211016" y="633046"/>
                </a:cubicBezTo>
                <a:cubicBezTo>
                  <a:pt x="196254" y="631640"/>
                  <a:pt x="183512" y="620938"/>
                  <a:pt x="168813" y="618978"/>
                </a:cubicBezTo>
                <a:cubicBezTo>
                  <a:pt x="112842" y="611515"/>
                  <a:pt x="56271" y="609600"/>
                  <a:pt x="0" y="604911"/>
                </a:cubicBezTo>
                <a:cubicBezTo>
                  <a:pt x="9379" y="586154"/>
                  <a:pt x="13307" y="563469"/>
                  <a:pt x="28136" y="548640"/>
                </a:cubicBezTo>
                <a:cubicBezTo>
                  <a:pt x="51101" y="525675"/>
                  <a:pt x="142654" y="534572"/>
                  <a:pt x="154745" y="534572"/>
                </a:cubicBezTo>
              </a:path>
            </a:pathLst>
          </a:cu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463752" y="1715497"/>
            <a:ext cx="2107054" cy="4008405"/>
          </a:xfrm>
          <a:custGeom>
            <a:avLst/>
            <a:gdLst>
              <a:gd name="connsiteX0" fmla="*/ 939436 w 2107054"/>
              <a:gd name="connsiteY0" fmla="*/ 761 h 4008405"/>
              <a:gd name="connsiteX1" fmla="*/ 840962 w 2107054"/>
              <a:gd name="connsiteY1" fmla="*/ 113303 h 4008405"/>
              <a:gd name="connsiteX2" fmla="*/ 855030 w 2107054"/>
              <a:gd name="connsiteY2" fmla="*/ 183641 h 4008405"/>
              <a:gd name="connsiteX3" fmla="*/ 897233 w 2107054"/>
              <a:gd name="connsiteY3" fmla="*/ 211777 h 4008405"/>
              <a:gd name="connsiteX4" fmla="*/ 939436 w 2107054"/>
              <a:gd name="connsiteY4" fmla="*/ 296183 h 4008405"/>
              <a:gd name="connsiteX5" fmla="*/ 911300 w 2107054"/>
              <a:gd name="connsiteY5" fmla="*/ 338386 h 4008405"/>
              <a:gd name="connsiteX6" fmla="*/ 869097 w 2107054"/>
              <a:gd name="connsiteY6" fmla="*/ 352454 h 4008405"/>
              <a:gd name="connsiteX7" fmla="*/ 784691 w 2107054"/>
              <a:gd name="connsiteY7" fmla="*/ 394657 h 4008405"/>
              <a:gd name="connsiteX8" fmla="*/ 742488 w 2107054"/>
              <a:gd name="connsiteY8" fmla="*/ 366521 h 4008405"/>
              <a:gd name="connsiteX9" fmla="*/ 770623 w 2107054"/>
              <a:gd name="connsiteY9" fmla="*/ 310251 h 4008405"/>
              <a:gd name="connsiteX10" fmla="*/ 826894 w 2107054"/>
              <a:gd name="connsiteY10" fmla="*/ 296183 h 4008405"/>
              <a:gd name="connsiteX11" fmla="*/ 812826 w 2107054"/>
              <a:gd name="connsiteY11" fmla="*/ 239912 h 4008405"/>
              <a:gd name="connsiteX12" fmla="*/ 658082 w 2107054"/>
              <a:gd name="connsiteY12" fmla="*/ 296183 h 4008405"/>
              <a:gd name="connsiteX13" fmla="*/ 728420 w 2107054"/>
              <a:gd name="connsiteY13" fmla="*/ 408725 h 4008405"/>
              <a:gd name="connsiteX14" fmla="*/ 798759 w 2107054"/>
              <a:gd name="connsiteY14" fmla="*/ 450928 h 4008405"/>
              <a:gd name="connsiteX15" fmla="*/ 840962 w 2107054"/>
              <a:gd name="connsiteY15" fmla="*/ 464995 h 4008405"/>
              <a:gd name="connsiteX16" fmla="*/ 855030 w 2107054"/>
              <a:gd name="connsiteY16" fmla="*/ 704146 h 4008405"/>
              <a:gd name="connsiteX17" fmla="*/ 812826 w 2107054"/>
              <a:gd name="connsiteY17" fmla="*/ 718214 h 4008405"/>
              <a:gd name="connsiteX18" fmla="*/ 770623 w 2107054"/>
              <a:gd name="connsiteY18" fmla="*/ 760417 h 4008405"/>
              <a:gd name="connsiteX19" fmla="*/ 700285 w 2107054"/>
              <a:gd name="connsiteY19" fmla="*/ 816688 h 4008405"/>
              <a:gd name="connsiteX20" fmla="*/ 686217 w 2107054"/>
              <a:gd name="connsiteY20" fmla="*/ 858891 h 4008405"/>
              <a:gd name="connsiteX21" fmla="*/ 601811 w 2107054"/>
              <a:gd name="connsiteY21" fmla="*/ 915161 h 4008405"/>
              <a:gd name="connsiteX22" fmla="*/ 545540 w 2107054"/>
              <a:gd name="connsiteY22" fmla="*/ 985500 h 4008405"/>
              <a:gd name="connsiteX23" fmla="*/ 517405 w 2107054"/>
              <a:gd name="connsiteY23" fmla="*/ 1027703 h 4008405"/>
              <a:gd name="connsiteX24" fmla="*/ 475202 w 2107054"/>
              <a:gd name="connsiteY24" fmla="*/ 1041771 h 4008405"/>
              <a:gd name="connsiteX25" fmla="*/ 418931 w 2107054"/>
              <a:gd name="connsiteY25" fmla="*/ 1112109 h 4008405"/>
              <a:gd name="connsiteX26" fmla="*/ 376728 w 2107054"/>
              <a:gd name="connsiteY26" fmla="*/ 1224651 h 4008405"/>
              <a:gd name="connsiteX27" fmla="*/ 362660 w 2107054"/>
              <a:gd name="connsiteY27" fmla="*/ 1266854 h 4008405"/>
              <a:gd name="connsiteX28" fmla="*/ 334525 w 2107054"/>
              <a:gd name="connsiteY28" fmla="*/ 1309057 h 4008405"/>
              <a:gd name="connsiteX29" fmla="*/ 320457 w 2107054"/>
              <a:gd name="connsiteY29" fmla="*/ 1379395 h 4008405"/>
              <a:gd name="connsiteX30" fmla="*/ 292322 w 2107054"/>
              <a:gd name="connsiteY30" fmla="*/ 1337192 h 4008405"/>
              <a:gd name="connsiteX31" fmla="*/ 278254 w 2107054"/>
              <a:gd name="connsiteY31" fmla="*/ 1266854 h 4008405"/>
              <a:gd name="connsiteX32" fmla="*/ 236051 w 2107054"/>
              <a:gd name="connsiteY32" fmla="*/ 1252786 h 4008405"/>
              <a:gd name="connsiteX33" fmla="*/ 207916 w 2107054"/>
              <a:gd name="connsiteY33" fmla="*/ 1294989 h 4008405"/>
              <a:gd name="connsiteX34" fmla="*/ 95374 w 2107054"/>
              <a:gd name="connsiteY34" fmla="*/ 1323125 h 4008405"/>
              <a:gd name="connsiteX35" fmla="*/ 53171 w 2107054"/>
              <a:gd name="connsiteY35" fmla="*/ 1618546 h 4008405"/>
              <a:gd name="connsiteX36" fmla="*/ 95374 w 2107054"/>
              <a:gd name="connsiteY36" fmla="*/ 1604478 h 4008405"/>
              <a:gd name="connsiteX37" fmla="*/ 123510 w 2107054"/>
              <a:gd name="connsiteY37" fmla="*/ 1562275 h 4008405"/>
              <a:gd name="connsiteX38" fmla="*/ 165713 w 2107054"/>
              <a:gd name="connsiteY38" fmla="*/ 1576343 h 4008405"/>
              <a:gd name="connsiteX39" fmla="*/ 151645 w 2107054"/>
              <a:gd name="connsiteY39" fmla="*/ 1618546 h 4008405"/>
              <a:gd name="connsiteX40" fmla="*/ 193848 w 2107054"/>
              <a:gd name="connsiteY40" fmla="*/ 1688885 h 4008405"/>
              <a:gd name="connsiteX41" fmla="*/ 250119 w 2107054"/>
              <a:gd name="connsiteY41" fmla="*/ 1759223 h 4008405"/>
              <a:gd name="connsiteX42" fmla="*/ 264186 w 2107054"/>
              <a:gd name="connsiteY42" fmla="*/ 1801426 h 4008405"/>
              <a:gd name="connsiteX43" fmla="*/ 292322 w 2107054"/>
              <a:gd name="connsiteY43" fmla="*/ 1829561 h 4008405"/>
              <a:gd name="connsiteX44" fmla="*/ 306390 w 2107054"/>
              <a:gd name="connsiteY44" fmla="*/ 1885832 h 4008405"/>
              <a:gd name="connsiteX45" fmla="*/ 376728 w 2107054"/>
              <a:gd name="connsiteY45" fmla="*/ 1843629 h 4008405"/>
              <a:gd name="connsiteX46" fmla="*/ 559608 w 2107054"/>
              <a:gd name="connsiteY46" fmla="*/ 1857697 h 4008405"/>
              <a:gd name="connsiteX47" fmla="*/ 601811 w 2107054"/>
              <a:gd name="connsiteY47" fmla="*/ 1871765 h 4008405"/>
              <a:gd name="connsiteX48" fmla="*/ 629946 w 2107054"/>
              <a:gd name="connsiteY48" fmla="*/ 1913968 h 4008405"/>
              <a:gd name="connsiteX49" fmla="*/ 700285 w 2107054"/>
              <a:gd name="connsiteY49" fmla="*/ 1984306 h 4008405"/>
              <a:gd name="connsiteX50" fmla="*/ 742488 w 2107054"/>
              <a:gd name="connsiteY50" fmla="*/ 2054645 h 4008405"/>
              <a:gd name="connsiteX51" fmla="*/ 756556 w 2107054"/>
              <a:gd name="connsiteY51" fmla="*/ 2096848 h 4008405"/>
              <a:gd name="connsiteX52" fmla="*/ 812826 w 2107054"/>
              <a:gd name="connsiteY52" fmla="*/ 2181254 h 4008405"/>
              <a:gd name="connsiteX53" fmla="*/ 840962 w 2107054"/>
              <a:gd name="connsiteY53" fmla="*/ 2209389 h 4008405"/>
              <a:gd name="connsiteX54" fmla="*/ 897233 w 2107054"/>
              <a:gd name="connsiteY54" fmla="*/ 2223457 h 4008405"/>
              <a:gd name="connsiteX55" fmla="*/ 1009774 w 2107054"/>
              <a:gd name="connsiteY55" fmla="*/ 2251592 h 4008405"/>
              <a:gd name="connsiteX56" fmla="*/ 1066045 w 2107054"/>
              <a:gd name="connsiteY56" fmla="*/ 2321931 h 4008405"/>
              <a:gd name="connsiteX57" fmla="*/ 1080113 w 2107054"/>
              <a:gd name="connsiteY57" fmla="*/ 2364134 h 4008405"/>
              <a:gd name="connsiteX58" fmla="*/ 1051977 w 2107054"/>
              <a:gd name="connsiteY58" fmla="*/ 2392269 h 4008405"/>
              <a:gd name="connsiteX59" fmla="*/ 1023842 w 2107054"/>
              <a:gd name="connsiteY59" fmla="*/ 2476675 h 4008405"/>
              <a:gd name="connsiteX60" fmla="*/ 995706 w 2107054"/>
              <a:gd name="connsiteY60" fmla="*/ 2518878 h 4008405"/>
              <a:gd name="connsiteX61" fmla="*/ 981639 w 2107054"/>
              <a:gd name="connsiteY61" fmla="*/ 2715826 h 4008405"/>
              <a:gd name="connsiteX62" fmla="*/ 911300 w 2107054"/>
              <a:gd name="connsiteY62" fmla="*/ 2729894 h 4008405"/>
              <a:gd name="connsiteX63" fmla="*/ 883165 w 2107054"/>
              <a:gd name="connsiteY63" fmla="*/ 2772097 h 4008405"/>
              <a:gd name="connsiteX64" fmla="*/ 855030 w 2107054"/>
              <a:gd name="connsiteY64" fmla="*/ 2983112 h 4008405"/>
              <a:gd name="connsiteX65" fmla="*/ 784691 w 2107054"/>
              <a:gd name="connsiteY65" fmla="*/ 3025315 h 4008405"/>
              <a:gd name="connsiteX66" fmla="*/ 756556 w 2107054"/>
              <a:gd name="connsiteY66" fmla="*/ 3053451 h 4008405"/>
              <a:gd name="connsiteX67" fmla="*/ 756556 w 2107054"/>
              <a:gd name="connsiteY67" fmla="*/ 3165992 h 4008405"/>
              <a:gd name="connsiteX68" fmla="*/ 728420 w 2107054"/>
              <a:gd name="connsiteY68" fmla="*/ 3194128 h 4008405"/>
              <a:gd name="connsiteX69" fmla="*/ 686217 w 2107054"/>
              <a:gd name="connsiteY69" fmla="*/ 3278534 h 4008405"/>
              <a:gd name="connsiteX70" fmla="*/ 700285 w 2107054"/>
              <a:gd name="connsiteY70" fmla="*/ 3475481 h 4008405"/>
              <a:gd name="connsiteX71" fmla="*/ 728420 w 2107054"/>
              <a:gd name="connsiteY71" fmla="*/ 3503617 h 4008405"/>
              <a:gd name="connsiteX72" fmla="*/ 742488 w 2107054"/>
              <a:gd name="connsiteY72" fmla="*/ 3602091 h 4008405"/>
              <a:gd name="connsiteX73" fmla="*/ 798759 w 2107054"/>
              <a:gd name="connsiteY73" fmla="*/ 3672429 h 4008405"/>
              <a:gd name="connsiteX74" fmla="*/ 812826 w 2107054"/>
              <a:gd name="connsiteY74" fmla="*/ 3714632 h 4008405"/>
              <a:gd name="connsiteX75" fmla="*/ 826894 w 2107054"/>
              <a:gd name="connsiteY75" fmla="*/ 3770903 h 4008405"/>
              <a:gd name="connsiteX76" fmla="*/ 855030 w 2107054"/>
              <a:gd name="connsiteY76" fmla="*/ 3855309 h 4008405"/>
              <a:gd name="connsiteX77" fmla="*/ 869097 w 2107054"/>
              <a:gd name="connsiteY77" fmla="*/ 3995986 h 4008405"/>
              <a:gd name="connsiteX78" fmla="*/ 897233 w 2107054"/>
              <a:gd name="connsiteY78" fmla="*/ 3967851 h 4008405"/>
              <a:gd name="connsiteX79" fmla="*/ 981639 w 2107054"/>
              <a:gd name="connsiteY79" fmla="*/ 3925648 h 4008405"/>
              <a:gd name="connsiteX80" fmla="*/ 1009774 w 2107054"/>
              <a:gd name="connsiteY80" fmla="*/ 3897512 h 4008405"/>
              <a:gd name="connsiteX81" fmla="*/ 1023842 w 2107054"/>
              <a:gd name="connsiteY81" fmla="*/ 3855309 h 4008405"/>
              <a:gd name="connsiteX82" fmla="*/ 1066045 w 2107054"/>
              <a:gd name="connsiteY82" fmla="*/ 3841241 h 4008405"/>
              <a:gd name="connsiteX83" fmla="*/ 1108248 w 2107054"/>
              <a:gd name="connsiteY83" fmla="*/ 3813106 h 4008405"/>
              <a:gd name="connsiteX84" fmla="*/ 1277060 w 2107054"/>
              <a:gd name="connsiteY84" fmla="*/ 3756835 h 4008405"/>
              <a:gd name="connsiteX85" fmla="*/ 1333331 w 2107054"/>
              <a:gd name="connsiteY85" fmla="*/ 3686497 h 4008405"/>
              <a:gd name="connsiteX86" fmla="*/ 1459940 w 2107054"/>
              <a:gd name="connsiteY86" fmla="*/ 3658361 h 4008405"/>
              <a:gd name="connsiteX87" fmla="*/ 2107054 w 2107054"/>
              <a:gd name="connsiteY87" fmla="*/ 3644294 h 4008405"/>
              <a:gd name="connsiteX88" fmla="*/ 2078919 w 2107054"/>
              <a:gd name="connsiteY88" fmla="*/ 3362940 h 4008405"/>
              <a:gd name="connsiteX89" fmla="*/ 2064851 w 2107054"/>
              <a:gd name="connsiteY89" fmla="*/ 3236331 h 4008405"/>
              <a:gd name="connsiteX90" fmla="*/ 2008580 w 2107054"/>
              <a:gd name="connsiteY90" fmla="*/ 3165992 h 4008405"/>
              <a:gd name="connsiteX91" fmla="*/ 1980445 w 2107054"/>
              <a:gd name="connsiteY91" fmla="*/ 3123789 h 4008405"/>
              <a:gd name="connsiteX92" fmla="*/ 1952310 w 2107054"/>
              <a:gd name="connsiteY92" fmla="*/ 2969045 h 4008405"/>
              <a:gd name="connsiteX93" fmla="*/ 1924174 w 2107054"/>
              <a:gd name="connsiteY93" fmla="*/ 2940909 h 4008405"/>
              <a:gd name="connsiteX94" fmla="*/ 1910106 w 2107054"/>
              <a:gd name="connsiteY94" fmla="*/ 2884638 h 4008405"/>
              <a:gd name="connsiteX95" fmla="*/ 1896039 w 2107054"/>
              <a:gd name="connsiteY95" fmla="*/ 2842435 h 4008405"/>
              <a:gd name="connsiteX96" fmla="*/ 1867903 w 2107054"/>
              <a:gd name="connsiteY96" fmla="*/ 2364134 h 4008405"/>
              <a:gd name="connsiteX97" fmla="*/ 1839768 w 2107054"/>
              <a:gd name="connsiteY97" fmla="*/ 2237525 h 4008405"/>
              <a:gd name="connsiteX98" fmla="*/ 1825700 w 2107054"/>
              <a:gd name="connsiteY98" fmla="*/ 2195321 h 4008405"/>
              <a:gd name="connsiteX99" fmla="*/ 1783497 w 2107054"/>
              <a:gd name="connsiteY99" fmla="*/ 2012441 h 4008405"/>
              <a:gd name="connsiteX100" fmla="*/ 1699091 w 2107054"/>
              <a:gd name="connsiteY100" fmla="*/ 1984306 h 4008405"/>
              <a:gd name="connsiteX101" fmla="*/ 1656888 w 2107054"/>
              <a:gd name="connsiteY101" fmla="*/ 1970238 h 4008405"/>
              <a:gd name="connsiteX102" fmla="*/ 1488076 w 2107054"/>
              <a:gd name="connsiteY102" fmla="*/ 1956171 h 4008405"/>
              <a:gd name="connsiteX103" fmla="*/ 1431805 w 2107054"/>
              <a:gd name="connsiteY103" fmla="*/ 1885832 h 4008405"/>
              <a:gd name="connsiteX104" fmla="*/ 1403670 w 2107054"/>
              <a:gd name="connsiteY104" fmla="*/ 1801426 h 4008405"/>
              <a:gd name="connsiteX105" fmla="*/ 1389602 w 2107054"/>
              <a:gd name="connsiteY105" fmla="*/ 1759223 h 4008405"/>
              <a:gd name="connsiteX106" fmla="*/ 1347399 w 2107054"/>
              <a:gd name="connsiteY106" fmla="*/ 1632614 h 4008405"/>
              <a:gd name="connsiteX107" fmla="*/ 1361466 w 2107054"/>
              <a:gd name="connsiteY107" fmla="*/ 1520072 h 4008405"/>
              <a:gd name="connsiteX108" fmla="*/ 1417737 w 2107054"/>
              <a:gd name="connsiteY108" fmla="*/ 1463801 h 4008405"/>
              <a:gd name="connsiteX109" fmla="*/ 1445873 w 2107054"/>
              <a:gd name="connsiteY109" fmla="*/ 1379395 h 4008405"/>
              <a:gd name="connsiteX110" fmla="*/ 1474008 w 2107054"/>
              <a:gd name="connsiteY110" fmla="*/ 1337192 h 4008405"/>
              <a:gd name="connsiteX111" fmla="*/ 1530279 w 2107054"/>
              <a:gd name="connsiteY111" fmla="*/ 1224651 h 4008405"/>
              <a:gd name="connsiteX112" fmla="*/ 1544346 w 2107054"/>
              <a:gd name="connsiteY112" fmla="*/ 1182448 h 4008405"/>
              <a:gd name="connsiteX113" fmla="*/ 1516211 w 2107054"/>
              <a:gd name="connsiteY113" fmla="*/ 1055838 h 4008405"/>
              <a:gd name="connsiteX114" fmla="*/ 1530279 w 2107054"/>
              <a:gd name="connsiteY114" fmla="*/ 1013635 h 4008405"/>
              <a:gd name="connsiteX115" fmla="*/ 1614685 w 2107054"/>
              <a:gd name="connsiteY115" fmla="*/ 957365 h 4008405"/>
              <a:gd name="connsiteX116" fmla="*/ 1642820 w 2107054"/>
              <a:gd name="connsiteY116" fmla="*/ 929229 h 4008405"/>
              <a:gd name="connsiteX117" fmla="*/ 1628753 w 2107054"/>
              <a:gd name="connsiteY117" fmla="*/ 858891 h 4008405"/>
              <a:gd name="connsiteX118" fmla="*/ 1600617 w 2107054"/>
              <a:gd name="connsiteY118" fmla="*/ 830755 h 4008405"/>
              <a:gd name="connsiteX119" fmla="*/ 1628753 w 2107054"/>
              <a:gd name="connsiteY119" fmla="*/ 718214 h 4008405"/>
              <a:gd name="connsiteX120" fmla="*/ 1600617 w 2107054"/>
              <a:gd name="connsiteY120" fmla="*/ 690078 h 4008405"/>
              <a:gd name="connsiteX121" fmla="*/ 1558414 w 2107054"/>
              <a:gd name="connsiteY121" fmla="*/ 661943 h 4008405"/>
              <a:gd name="connsiteX122" fmla="*/ 1530279 w 2107054"/>
              <a:gd name="connsiteY122" fmla="*/ 619740 h 4008405"/>
              <a:gd name="connsiteX123" fmla="*/ 1502143 w 2107054"/>
              <a:gd name="connsiteY123" fmla="*/ 591605 h 4008405"/>
              <a:gd name="connsiteX124" fmla="*/ 1488076 w 2107054"/>
              <a:gd name="connsiteY124" fmla="*/ 549401 h 4008405"/>
              <a:gd name="connsiteX125" fmla="*/ 1389602 w 2107054"/>
              <a:gd name="connsiteY125" fmla="*/ 422792 h 4008405"/>
              <a:gd name="connsiteX126" fmla="*/ 1375534 w 2107054"/>
              <a:gd name="connsiteY126" fmla="*/ 380589 h 4008405"/>
              <a:gd name="connsiteX127" fmla="*/ 1389602 w 2107054"/>
              <a:gd name="connsiteY127" fmla="*/ 282115 h 4008405"/>
              <a:gd name="connsiteX128" fmla="*/ 1347399 w 2107054"/>
              <a:gd name="connsiteY128" fmla="*/ 268048 h 4008405"/>
              <a:gd name="connsiteX129" fmla="*/ 1277060 w 2107054"/>
              <a:gd name="connsiteY129" fmla="*/ 282115 h 4008405"/>
              <a:gd name="connsiteX130" fmla="*/ 1234857 w 2107054"/>
              <a:gd name="connsiteY130" fmla="*/ 352454 h 4008405"/>
              <a:gd name="connsiteX131" fmla="*/ 1192654 w 2107054"/>
              <a:gd name="connsiteY131" fmla="*/ 366521 h 4008405"/>
              <a:gd name="connsiteX132" fmla="*/ 1136383 w 2107054"/>
              <a:gd name="connsiteY132" fmla="*/ 422792 h 4008405"/>
              <a:gd name="connsiteX133" fmla="*/ 1108248 w 2107054"/>
              <a:gd name="connsiteY133" fmla="*/ 450928 h 4008405"/>
              <a:gd name="connsiteX134" fmla="*/ 1066045 w 2107054"/>
              <a:gd name="connsiteY134" fmla="*/ 464995 h 4008405"/>
              <a:gd name="connsiteX135" fmla="*/ 1066045 w 2107054"/>
              <a:gd name="connsiteY135" fmla="*/ 380589 h 4008405"/>
              <a:gd name="connsiteX136" fmla="*/ 1094180 w 2107054"/>
              <a:gd name="connsiteY136" fmla="*/ 239912 h 4008405"/>
              <a:gd name="connsiteX137" fmla="*/ 1080113 w 2107054"/>
              <a:gd name="connsiteY137" fmla="*/ 113303 h 4008405"/>
              <a:gd name="connsiteX138" fmla="*/ 953503 w 2107054"/>
              <a:gd name="connsiteY138" fmla="*/ 28897 h 4008405"/>
              <a:gd name="connsiteX139" fmla="*/ 911300 w 2107054"/>
              <a:gd name="connsiteY139" fmla="*/ 761 h 4008405"/>
              <a:gd name="connsiteX140" fmla="*/ 869097 w 2107054"/>
              <a:gd name="connsiteY140" fmla="*/ 28897 h 400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107054" h="4008405">
                <a:moveTo>
                  <a:pt x="939436" y="761"/>
                </a:moveTo>
                <a:cubicBezTo>
                  <a:pt x="838943" y="67757"/>
                  <a:pt x="863231" y="24227"/>
                  <a:pt x="840962" y="113303"/>
                </a:cubicBezTo>
                <a:cubicBezTo>
                  <a:pt x="845651" y="136749"/>
                  <a:pt x="843167" y="162881"/>
                  <a:pt x="855030" y="183641"/>
                </a:cubicBezTo>
                <a:cubicBezTo>
                  <a:pt x="863418" y="198321"/>
                  <a:pt x="885278" y="199822"/>
                  <a:pt x="897233" y="211777"/>
                </a:cubicBezTo>
                <a:cubicBezTo>
                  <a:pt x="924503" y="239047"/>
                  <a:pt x="927994" y="261859"/>
                  <a:pt x="939436" y="296183"/>
                </a:cubicBezTo>
                <a:cubicBezTo>
                  <a:pt x="930057" y="310251"/>
                  <a:pt x="924502" y="327824"/>
                  <a:pt x="911300" y="338386"/>
                </a:cubicBezTo>
                <a:cubicBezTo>
                  <a:pt x="899721" y="347649"/>
                  <a:pt x="882360" y="345822"/>
                  <a:pt x="869097" y="352454"/>
                </a:cubicBezTo>
                <a:cubicBezTo>
                  <a:pt x="760015" y="406995"/>
                  <a:pt x="890770" y="359297"/>
                  <a:pt x="784691" y="394657"/>
                </a:cubicBezTo>
                <a:cubicBezTo>
                  <a:pt x="770623" y="385278"/>
                  <a:pt x="753050" y="379723"/>
                  <a:pt x="742488" y="366521"/>
                </a:cubicBezTo>
                <a:cubicBezTo>
                  <a:pt x="704101" y="318538"/>
                  <a:pt x="733981" y="320720"/>
                  <a:pt x="770623" y="310251"/>
                </a:cubicBezTo>
                <a:cubicBezTo>
                  <a:pt x="789213" y="304940"/>
                  <a:pt x="808137" y="300872"/>
                  <a:pt x="826894" y="296183"/>
                </a:cubicBezTo>
                <a:cubicBezTo>
                  <a:pt x="822205" y="277426"/>
                  <a:pt x="831168" y="246026"/>
                  <a:pt x="812826" y="239912"/>
                </a:cubicBezTo>
                <a:cubicBezTo>
                  <a:pt x="726016" y="210975"/>
                  <a:pt x="703088" y="251177"/>
                  <a:pt x="658082" y="296183"/>
                </a:cubicBezTo>
                <a:cubicBezTo>
                  <a:pt x="691564" y="396629"/>
                  <a:pt x="661541" y="364138"/>
                  <a:pt x="728420" y="408725"/>
                </a:cubicBezTo>
                <a:cubicBezTo>
                  <a:pt x="762847" y="512005"/>
                  <a:pt x="735585" y="514102"/>
                  <a:pt x="798759" y="450928"/>
                </a:cubicBezTo>
                <a:cubicBezTo>
                  <a:pt x="812827" y="455617"/>
                  <a:pt x="835259" y="451307"/>
                  <a:pt x="840962" y="464995"/>
                </a:cubicBezTo>
                <a:cubicBezTo>
                  <a:pt x="856323" y="501862"/>
                  <a:pt x="887441" y="647426"/>
                  <a:pt x="855030" y="704146"/>
                </a:cubicBezTo>
                <a:cubicBezTo>
                  <a:pt x="847673" y="717021"/>
                  <a:pt x="826894" y="713525"/>
                  <a:pt x="812826" y="718214"/>
                </a:cubicBezTo>
                <a:cubicBezTo>
                  <a:pt x="798758" y="732282"/>
                  <a:pt x="785907" y="747681"/>
                  <a:pt x="770623" y="760417"/>
                </a:cubicBezTo>
                <a:cubicBezTo>
                  <a:pt x="664157" y="849138"/>
                  <a:pt x="782130" y="734840"/>
                  <a:pt x="700285" y="816688"/>
                </a:cubicBezTo>
                <a:cubicBezTo>
                  <a:pt x="695596" y="830756"/>
                  <a:pt x="696702" y="848406"/>
                  <a:pt x="686217" y="858891"/>
                </a:cubicBezTo>
                <a:cubicBezTo>
                  <a:pt x="662307" y="882801"/>
                  <a:pt x="601811" y="915161"/>
                  <a:pt x="601811" y="915161"/>
                </a:cubicBezTo>
                <a:cubicBezTo>
                  <a:pt x="515221" y="1045051"/>
                  <a:pt x="625716" y="885281"/>
                  <a:pt x="545540" y="985500"/>
                </a:cubicBezTo>
                <a:cubicBezTo>
                  <a:pt x="534978" y="998702"/>
                  <a:pt x="530607" y="1017141"/>
                  <a:pt x="517405" y="1027703"/>
                </a:cubicBezTo>
                <a:cubicBezTo>
                  <a:pt x="505826" y="1036966"/>
                  <a:pt x="489270" y="1037082"/>
                  <a:pt x="475202" y="1041771"/>
                </a:cubicBezTo>
                <a:cubicBezTo>
                  <a:pt x="455992" y="1060980"/>
                  <a:pt x="427805" y="1085488"/>
                  <a:pt x="418931" y="1112109"/>
                </a:cubicBezTo>
                <a:cubicBezTo>
                  <a:pt x="378310" y="1233971"/>
                  <a:pt x="436365" y="1165012"/>
                  <a:pt x="376728" y="1224651"/>
                </a:cubicBezTo>
                <a:cubicBezTo>
                  <a:pt x="372039" y="1238719"/>
                  <a:pt x="369292" y="1253591"/>
                  <a:pt x="362660" y="1266854"/>
                </a:cubicBezTo>
                <a:cubicBezTo>
                  <a:pt x="355099" y="1281976"/>
                  <a:pt x="340462" y="1293226"/>
                  <a:pt x="334525" y="1309057"/>
                </a:cubicBezTo>
                <a:cubicBezTo>
                  <a:pt x="326129" y="1331445"/>
                  <a:pt x="325146" y="1355949"/>
                  <a:pt x="320457" y="1379395"/>
                </a:cubicBezTo>
                <a:cubicBezTo>
                  <a:pt x="311079" y="1365327"/>
                  <a:pt x="298259" y="1353023"/>
                  <a:pt x="292322" y="1337192"/>
                </a:cubicBezTo>
                <a:cubicBezTo>
                  <a:pt x="283926" y="1314804"/>
                  <a:pt x="291517" y="1286749"/>
                  <a:pt x="278254" y="1266854"/>
                </a:cubicBezTo>
                <a:cubicBezTo>
                  <a:pt x="270029" y="1254516"/>
                  <a:pt x="250119" y="1257475"/>
                  <a:pt x="236051" y="1252786"/>
                </a:cubicBezTo>
                <a:cubicBezTo>
                  <a:pt x="226673" y="1266854"/>
                  <a:pt x="221118" y="1284427"/>
                  <a:pt x="207916" y="1294989"/>
                </a:cubicBezTo>
                <a:cubicBezTo>
                  <a:pt x="193496" y="1306525"/>
                  <a:pt x="98878" y="1322424"/>
                  <a:pt x="95374" y="1323125"/>
                </a:cubicBezTo>
                <a:cubicBezTo>
                  <a:pt x="0" y="1466186"/>
                  <a:pt x="36854" y="1373791"/>
                  <a:pt x="53171" y="1618546"/>
                </a:cubicBezTo>
                <a:cubicBezTo>
                  <a:pt x="67239" y="1613857"/>
                  <a:pt x="83795" y="1613741"/>
                  <a:pt x="95374" y="1604478"/>
                </a:cubicBezTo>
                <a:cubicBezTo>
                  <a:pt x="108576" y="1593916"/>
                  <a:pt x="107812" y="1568554"/>
                  <a:pt x="123510" y="1562275"/>
                </a:cubicBezTo>
                <a:cubicBezTo>
                  <a:pt x="137278" y="1556768"/>
                  <a:pt x="151645" y="1571654"/>
                  <a:pt x="165713" y="1576343"/>
                </a:cubicBezTo>
                <a:cubicBezTo>
                  <a:pt x="161024" y="1590411"/>
                  <a:pt x="151645" y="1603717"/>
                  <a:pt x="151645" y="1618546"/>
                </a:cubicBezTo>
                <a:cubicBezTo>
                  <a:pt x="151645" y="1655069"/>
                  <a:pt x="171562" y="1666598"/>
                  <a:pt x="193848" y="1688885"/>
                </a:cubicBezTo>
                <a:cubicBezTo>
                  <a:pt x="229209" y="1794966"/>
                  <a:pt x="177396" y="1668319"/>
                  <a:pt x="250119" y="1759223"/>
                </a:cubicBezTo>
                <a:cubicBezTo>
                  <a:pt x="259382" y="1770802"/>
                  <a:pt x="256557" y="1788711"/>
                  <a:pt x="264186" y="1801426"/>
                </a:cubicBezTo>
                <a:cubicBezTo>
                  <a:pt x="271010" y="1812799"/>
                  <a:pt x="282943" y="1820183"/>
                  <a:pt x="292322" y="1829561"/>
                </a:cubicBezTo>
                <a:cubicBezTo>
                  <a:pt x="297011" y="1848318"/>
                  <a:pt x="290923" y="1874231"/>
                  <a:pt x="306390" y="1885832"/>
                </a:cubicBezTo>
                <a:cubicBezTo>
                  <a:pt x="327262" y="1901486"/>
                  <a:pt x="368442" y="1851916"/>
                  <a:pt x="376728" y="1843629"/>
                </a:cubicBezTo>
                <a:cubicBezTo>
                  <a:pt x="437688" y="1848318"/>
                  <a:pt x="498940" y="1850113"/>
                  <a:pt x="559608" y="1857697"/>
                </a:cubicBezTo>
                <a:cubicBezTo>
                  <a:pt x="574322" y="1859536"/>
                  <a:pt x="590232" y="1862502"/>
                  <a:pt x="601811" y="1871765"/>
                </a:cubicBezTo>
                <a:cubicBezTo>
                  <a:pt x="615013" y="1882327"/>
                  <a:pt x="618813" y="1901244"/>
                  <a:pt x="629946" y="1913968"/>
                </a:cubicBezTo>
                <a:cubicBezTo>
                  <a:pt x="651781" y="1938922"/>
                  <a:pt x="700285" y="1984306"/>
                  <a:pt x="700285" y="1984306"/>
                </a:cubicBezTo>
                <a:cubicBezTo>
                  <a:pt x="740137" y="2103860"/>
                  <a:pt x="684557" y="1958092"/>
                  <a:pt x="742488" y="2054645"/>
                </a:cubicBezTo>
                <a:cubicBezTo>
                  <a:pt x="750117" y="2067361"/>
                  <a:pt x="749355" y="2083885"/>
                  <a:pt x="756556" y="2096848"/>
                </a:cubicBezTo>
                <a:cubicBezTo>
                  <a:pt x="772978" y="2126407"/>
                  <a:pt x="788915" y="2157344"/>
                  <a:pt x="812826" y="2181254"/>
                </a:cubicBezTo>
                <a:cubicBezTo>
                  <a:pt x="822205" y="2190632"/>
                  <a:pt x="829099" y="2203458"/>
                  <a:pt x="840962" y="2209389"/>
                </a:cubicBezTo>
                <a:cubicBezTo>
                  <a:pt x="858255" y="2218035"/>
                  <a:pt x="878359" y="2219263"/>
                  <a:pt x="897233" y="2223457"/>
                </a:cubicBezTo>
                <a:cubicBezTo>
                  <a:pt x="999090" y="2246092"/>
                  <a:pt x="934358" y="2226454"/>
                  <a:pt x="1009774" y="2251592"/>
                </a:cubicBezTo>
                <a:cubicBezTo>
                  <a:pt x="1035944" y="2277762"/>
                  <a:pt x="1048298" y="2286438"/>
                  <a:pt x="1066045" y="2321931"/>
                </a:cubicBezTo>
                <a:cubicBezTo>
                  <a:pt x="1072677" y="2335194"/>
                  <a:pt x="1075424" y="2350066"/>
                  <a:pt x="1080113" y="2364134"/>
                </a:cubicBezTo>
                <a:cubicBezTo>
                  <a:pt x="1070734" y="2373512"/>
                  <a:pt x="1057909" y="2380406"/>
                  <a:pt x="1051977" y="2392269"/>
                </a:cubicBezTo>
                <a:cubicBezTo>
                  <a:pt x="1038714" y="2418795"/>
                  <a:pt x="1040293" y="2451999"/>
                  <a:pt x="1023842" y="2476675"/>
                </a:cubicBezTo>
                <a:lnTo>
                  <a:pt x="995706" y="2518878"/>
                </a:lnTo>
                <a:cubicBezTo>
                  <a:pt x="991017" y="2584527"/>
                  <a:pt x="1006083" y="2654717"/>
                  <a:pt x="981639" y="2715826"/>
                </a:cubicBezTo>
                <a:cubicBezTo>
                  <a:pt x="972759" y="2738027"/>
                  <a:pt x="932060" y="2718031"/>
                  <a:pt x="911300" y="2729894"/>
                </a:cubicBezTo>
                <a:cubicBezTo>
                  <a:pt x="896620" y="2738282"/>
                  <a:pt x="892543" y="2758029"/>
                  <a:pt x="883165" y="2772097"/>
                </a:cubicBezTo>
                <a:cubicBezTo>
                  <a:pt x="882694" y="2775865"/>
                  <a:pt x="858911" y="2971470"/>
                  <a:pt x="855030" y="2983112"/>
                </a:cubicBezTo>
                <a:cubicBezTo>
                  <a:pt x="845375" y="3012079"/>
                  <a:pt x="807093" y="3017848"/>
                  <a:pt x="784691" y="3025315"/>
                </a:cubicBezTo>
                <a:cubicBezTo>
                  <a:pt x="775313" y="3034694"/>
                  <a:pt x="758737" y="3040368"/>
                  <a:pt x="756556" y="3053451"/>
                </a:cubicBezTo>
                <a:cubicBezTo>
                  <a:pt x="737799" y="3165990"/>
                  <a:pt x="812826" y="3053451"/>
                  <a:pt x="756556" y="3165992"/>
                </a:cubicBezTo>
                <a:cubicBezTo>
                  <a:pt x="750624" y="3177855"/>
                  <a:pt x="736706" y="3183771"/>
                  <a:pt x="728420" y="3194128"/>
                </a:cubicBezTo>
                <a:cubicBezTo>
                  <a:pt x="697254" y="3233085"/>
                  <a:pt x="701075" y="3233960"/>
                  <a:pt x="686217" y="3278534"/>
                </a:cubicBezTo>
                <a:cubicBezTo>
                  <a:pt x="690906" y="3344183"/>
                  <a:pt x="688156" y="3410792"/>
                  <a:pt x="700285" y="3475481"/>
                </a:cubicBezTo>
                <a:cubicBezTo>
                  <a:pt x="702729" y="3488517"/>
                  <a:pt x="724226" y="3491034"/>
                  <a:pt x="728420" y="3503617"/>
                </a:cubicBezTo>
                <a:cubicBezTo>
                  <a:pt x="738905" y="3535073"/>
                  <a:pt x="732960" y="3570331"/>
                  <a:pt x="742488" y="3602091"/>
                </a:cubicBezTo>
                <a:cubicBezTo>
                  <a:pt x="750094" y="3627445"/>
                  <a:pt x="780543" y="3654214"/>
                  <a:pt x="798759" y="3672429"/>
                </a:cubicBezTo>
                <a:cubicBezTo>
                  <a:pt x="803448" y="3686497"/>
                  <a:pt x="808752" y="3700374"/>
                  <a:pt x="812826" y="3714632"/>
                </a:cubicBezTo>
                <a:cubicBezTo>
                  <a:pt x="818137" y="3733222"/>
                  <a:pt x="821338" y="3752384"/>
                  <a:pt x="826894" y="3770903"/>
                </a:cubicBezTo>
                <a:cubicBezTo>
                  <a:pt x="835416" y="3799310"/>
                  <a:pt x="855030" y="3855309"/>
                  <a:pt x="855030" y="3855309"/>
                </a:cubicBezTo>
                <a:cubicBezTo>
                  <a:pt x="859719" y="3902201"/>
                  <a:pt x="852550" y="3951860"/>
                  <a:pt x="869097" y="3995986"/>
                </a:cubicBezTo>
                <a:cubicBezTo>
                  <a:pt x="873754" y="4008405"/>
                  <a:pt x="886876" y="3976136"/>
                  <a:pt x="897233" y="3967851"/>
                </a:cubicBezTo>
                <a:cubicBezTo>
                  <a:pt x="936193" y="3936683"/>
                  <a:pt x="937061" y="3940507"/>
                  <a:pt x="981639" y="3925648"/>
                </a:cubicBezTo>
                <a:cubicBezTo>
                  <a:pt x="991017" y="3916269"/>
                  <a:pt x="1002950" y="3908885"/>
                  <a:pt x="1009774" y="3897512"/>
                </a:cubicBezTo>
                <a:cubicBezTo>
                  <a:pt x="1017403" y="3884796"/>
                  <a:pt x="1013357" y="3865794"/>
                  <a:pt x="1023842" y="3855309"/>
                </a:cubicBezTo>
                <a:cubicBezTo>
                  <a:pt x="1034327" y="3844824"/>
                  <a:pt x="1052782" y="3847873"/>
                  <a:pt x="1066045" y="3841241"/>
                </a:cubicBezTo>
                <a:cubicBezTo>
                  <a:pt x="1081167" y="3833680"/>
                  <a:pt x="1094180" y="3822484"/>
                  <a:pt x="1108248" y="3813106"/>
                </a:cubicBezTo>
                <a:cubicBezTo>
                  <a:pt x="1169304" y="3721521"/>
                  <a:pt x="1100660" y="3800935"/>
                  <a:pt x="1277060" y="3756835"/>
                </a:cubicBezTo>
                <a:cubicBezTo>
                  <a:pt x="1297921" y="3751620"/>
                  <a:pt x="1322353" y="3695279"/>
                  <a:pt x="1333331" y="3686497"/>
                </a:cubicBezTo>
                <a:cubicBezTo>
                  <a:pt x="1351483" y="3671976"/>
                  <a:pt x="1459221" y="3658389"/>
                  <a:pt x="1459940" y="3658361"/>
                </a:cubicBezTo>
                <a:cubicBezTo>
                  <a:pt x="1675536" y="3650069"/>
                  <a:pt x="1891349" y="3648983"/>
                  <a:pt x="2107054" y="3644294"/>
                </a:cubicBezTo>
                <a:cubicBezTo>
                  <a:pt x="1977743" y="3601189"/>
                  <a:pt x="2078919" y="3649983"/>
                  <a:pt x="2078919" y="3362940"/>
                </a:cubicBezTo>
                <a:cubicBezTo>
                  <a:pt x="2078919" y="3320477"/>
                  <a:pt x="2075150" y="3277526"/>
                  <a:pt x="2064851" y="3236331"/>
                </a:cubicBezTo>
                <a:cubicBezTo>
                  <a:pt x="2056978" y="3204840"/>
                  <a:pt x="2027004" y="3189022"/>
                  <a:pt x="2008580" y="3165992"/>
                </a:cubicBezTo>
                <a:cubicBezTo>
                  <a:pt x="1998018" y="3152790"/>
                  <a:pt x="1989823" y="3137857"/>
                  <a:pt x="1980445" y="3123789"/>
                </a:cubicBezTo>
                <a:cubicBezTo>
                  <a:pt x="1979506" y="3118152"/>
                  <a:pt x="1957670" y="2981552"/>
                  <a:pt x="1952310" y="2969045"/>
                </a:cubicBezTo>
                <a:cubicBezTo>
                  <a:pt x="1947085" y="2956854"/>
                  <a:pt x="1933553" y="2950288"/>
                  <a:pt x="1924174" y="2940909"/>
                </a:cubicBezTo>
                <a:cubicBezTo>
                  <a:pt x="1919485" y="2922152"/>
                  <a:pt x="1915417" y="2903228"/>
                  <a:pt x="1910106" y="2884638"/>
                </a:cubicBezTo>
                <a:cubicBezTo>
                  <a:pt x="1906032" y="2870380"/>
                  <a:pt x="1897677" y="2857173"/>
                  <a:pt x="1896039" y="2842435"/>
                </a:cubicBezTo>
                <a:cubicBezTo>
                  <a:pt x="1883274" y="2727549"/>
                  <a:pt x="1876516" y="2467488"/>
                  <a:pt x="1867903" y="2364134"/>
                </a:cubicBezTo>
                <a:cubicBezTo>
                  <a:pt x="1866196" y="2343649"/>
                  <a:pt x="1846575" y="2261351"/>
                  <a:pt x="1839768" y="2237525"/>
                </a:cubicBezTo>
                <a:cubicBezTo>
                  <a:pt x="1835694" y="2223267"/>
                  <a:pt x="1829296" y="2209707"/>
                  <a:pt x="1825700" y="2195321"/>
                </a:cubicBezTo>
                <a:cubicBezTo>
                  <a:pt x="1819127" y="2169029"/>
                  <a:pt x="1793049" y="2015625"/>
                  <a:pt x="1783497" y="2012441"/>
                </a:cubicBezTo>
                <a:lnTo>
                  <a:pt x="1699091" y="1984306"/>
                </a:lnTo>
                <a:cubicBezTo>
                  <a:pt x="1685023" y="1979617"/>
                  <a:pt x="1671665" y="1971469"/>
                  <a:pt x="1656888" y="1970238"/>
                </a:cubicBezTo>
                <a:lnTo>
                  <a:pt x="1488076" y="1956171"/>
                </a:lnTo>
                <a:cubicBezTo>
                  <a:pt x="1464691" y="1932786"/>
                  <a:pt x="1446002" y="1917776"/>
                  <a:pt x="1431805" y="1885832"/>
                </a:cubicBezTo>
                <a:cubicBezTo>
                  <a:pt x="1419760" y="1858731"/>
                  <a:pt x="1413048" y="1829561"/>
                  <a:pt x="1403670" y="1801426"/>
                </a:cubicBezTo>
                <a:cubicBezTo>
                  <a:pt x="1398981" y="1787358"/>
                  <a:pt x="1392040" y="1773850"/>
                  <a:pt x="1389602" y="1759223"/>
                </a:cubicBezTo>
                <a:cubicBezTo>
                  <a:pt x="1372754" y="1658140"/>
                  <a:pt x="1391356" y="1698550"/>
                  <a:pt x="1347399" y="1632614"/>
                </a:cubicBezTo>
                <a:cubicBezTo>
                  <a:pt x="1352088" y="1595100"/>
                  <a:pt x="1346925" y="1554970"/>
                  <a:pt x="1361466" y="1520072"/>
                </a:cubicBezTo>
                <a:cubicBezTo>
                  <a:pt x="1371668" y="1495586"/>
                  <a:pt x="1417737" y="1463801"/>
                  <a:pt x="1417737" y="1463801"/>
                </a:cubicBezTo>
                <a:cubicBezTo>
                  <a:pt x="1427116" y="1435666"/>
                  <a:pt x="1429422" y="1404071"/>
                  <a:pt x="1445873" y="1379395"/>
                </a:cubicBezTo>
                <a:cubicBezTo>
                  <a:pt x="1455251" y="1365327"/>
                  <a:pt x="1467141" y="1352642"/>
                  <a:pt x="1474008" y="1337192"/>
                </a:cubicBezTo>
                <a:cubicBezTo>
                  <a:pt x="1525734" y="1220807"/>
                  <a:pt x="1472497" y="1282431"/>
                  <a:pt x="1530279" y="1224651"/>
                </a:cubicBezTo>
                <a:cubicBezTo>
                  <a:pt x="1534968" y="1210583"/>
                  <a:pt x="1544346" y="1197277"/>
                  <a:pt x="1544346" y="1182448"/>
                </a:cubicBezTo>
                <a:cubicBezTo>
                  <a:pt x="1544346" y="1132927"/>
                  <a:pt x="1530719" y="1099361"/>
                  <a:pt x="1516211" y="1055838"/>
                </a:cubicBezTo>
                <a:cubicBezTo>
                  <a:pt x="1520900" y="1041770"/>
                  <a:pt x="1519794" y="1024120"/>
                  <a:pt x="1530279" y="1013635"/>
                </a:cubicBezTo>
                <a:cubicBezTo>
                  <a:pt x="1554189" y="989725"/>
                  <a:pt x="1590775" y="981276"/>
                  <a:pt x="1614685" y="957365"/>
                </a:cubicBezTo>
                <a:lnTo>
                  <a:pt x="1642820" y="929229"/>
                </a:lnTo>
                <a:cubicBezTo>
                  <a:pt x="1638131" y="905783"/>
                  <a:pt x="1638172" y="880868"/>
                  <a:pt x="1628753" y="858891"/>
                </a:cubicBezTo>
                <a:cubicBezTo>
                  <a:pt x="1623528" y="846700"/>
                  <a:pt x="1602493" y="843885"/>
                  <a:pt x="1600617" y="830755"/>
                </a:cubicBezTo>
                <a:cubicBezTo>
                  <a:pt x="1597222" y="806989"/>
                  <a:pt x="1619758" y="745200"/>
                  <a:pt x="1628753" y="718214"/>
                </a:cubicBezTo>
                <a:cubicBezTo>
                  <a:pt x="1619374" y="708835"/>
                  <a:pt x="1610974" y="698364"/>
                  <a:pt x="1600617" y="690078"/>
                </a:cubicBezTo>
                <a:cubicBezTo>
                  <a:pt x="1587415" y="679516"/>
                  <a:pt x="1570369" y="673898"/>
                  <a:pt x="1558414" y="661943"/>
                </a:cubicBezTo>
                <a:cubicBezTo>
                  <a:pt x="1546459" y="649988"/>
                  <a:pt x="1540841" y="632942"/>
                  <a:pt x="1530279" y="619740"/>
                </a:cubicBezTo>
                <a:cubicBezTo>
                  <a:pt x="1521993" y="609383"/>
                  <a:pt x="1511522" y="600983"/>
                  <a:pt x="1502143" y="591605"/>
                </a:cubicBezTo>
                <a:cubicBezTo>
                  <a:pt x="1497454" y="577537"/>
                  <a:pt x="1495277" y="562364"/>
                  <a:pt x="1488076" y="549401"/>
                </a:cubicBezTo>
                <a:cubicBezTo>
                  <a:pt x="1446011" y="473684"/>
                  <a:pt x="1440864" y="474054"/>
                  <a:pt x="1389602" y="422792"/>
                </a:cubicBezTo>
                <a:cubicBezTo>
                  <a:pt x="1384913" y="408724"/>
                  <a:pt x="1375534" y="395418"/>
                  <a:pt x="1375534" y="380589"/>
                </a:cubicBezTo>
                <a:cubicBezTo>
                  <a:pt x="1375534" y="347431"/>
                  <a:pt x="1397644" y="314283"/>
                  <a:pt x="1389602" y="282115"/>
                </a:cubicBezTo>
                <a:cubicBezTo>
                  <a:pt x="1386006" y="267729"/>
                  <a:pt x="1361467" y="272737"/>
                  <a:pt x="1347399" y="268048"/>
                </a:cubicBezTo>
                <a:cubicBezTo>
                  <a:pt x="1323953" y="272737"/>
                  <a:pt x="1299037" y="272696"/>
                  <a:pt x="1277060" y="282115"/>
                </a:cubicBezTo>
                <a:cubicBezTo>
                  <a:pt x="1219893" y="306615"/>
                  <a:pt x="1273855" y="313457"/>
                  <a:pt x="1234857" y="352454"/>
                </a:cubicBezTo>
                <a:cubicBezTo>
                  <a:pt x="1224372" y="362939"/>
                  <a:pt x="1206722" y="361832"/>
                  <a:pt x="1192654" y="366521"/>
                </a:cubicBezTo>
                <a:lnTo>
                  <a:pt x="1136383" y="422792"/>
                </a:lnTo>
                <a:cubicBezTo>
                  <a:pt x="1127005" y="432171"/>
                  <a:pt x="1120831" y="446734"/>
                  <a:pt x="1108248" y="450928"/>
                </a:cubicBezTo>
                <a:lnTo>
                  <a:pt x="1066045" y="464995"/>
                </a:lnTo>
                <a:cubicBezTo>
                  <a:pt x="1042598" y="394657"/>
                  <a:pt x="1051977" y="450927"/>
                  <a:pt x="1066045" y="380589"/>
                </a:cubicBezTo>
                <a:cubicBezTo>
                  <a:pt x="1098377" y="218933"/>
                  <a:pt x="1062398" y="335262"/>
                  <a:pt x="1094180" y="239912"/>
                </a:cubicBezTo>
                <a:cubicBezTo>
                  <a:pt x="1089491" y="197709"/>
                  <a:pt x="1100245" y="150690"/>
                  <a:pt x="1080113" y="113303"/>
                </a:cubicBezTo>
                <a:cubicBezTo>
                  <a:pt x="1080112" y="113302"/>
                  <a:pt x="974605" y="42965"/>
                  <a:pt x="953503" y="28897"/>
                </a:cubicBezTo>
                <a:lnTo>
                  <a:pt x="911300" y="761"/>
                </a:lnTo>
                <a:cubicBezTo>
                  <a:pt x="864648" y="16312"/>
                  <a:pt x="869097" y="0"/>
                  <a:pt x="869097" y="288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381840" y="5317588"/>
            <a:ext cx="2910553" cy="844061"/>
          </a:xfrm>
          <a:custGeom>
            <a:avLst/>
            <a:gdLst>
              <a:gd name="connsiteX0" fmla="*/ 7280 w 2910553"/>
              <a:gd name="connsiteY0" fmla="*/ 393895 h 844061"/>
              <a:gd name="connsiteX1" fmla="*/ 49483 w 2910553"/>
              <a:gd name="connsiteY1" fmla="*/ 379827 h 844061"/>
              <a:gd name="connsiteX2" fmla="*/ 77618 w 2910553"/>
              <a:gd name="connsiteY2" fmla="*/ 562707 h 844061"/>
              <a:gd name="connsiteX3" fmla="*/ 7280 w 2910553"/>
              <a:gd name="connsiteY3" fmla="*/ 618978 h 844061"/>
              <a:gd name="connsiteX4" fmla="*/ 21348 w 2910553"/>
              <a:gd name="connsiteY4" fmla="*/ 675249 h 844061"/>
              <a:gd name="connsiteX5" fmla="*/ 63551 w 2910553"/>
              <a:gd name="connsiteY5" fmla="*/ 689317 h 844061"/>
              <a:gd name="connsiteX6" fmla="*/ 133889 w 2910553"/>
              <a:gd name="connsiteY6" fmla="*/ 703384 h 844061"/>
              <a:gd name="connsiteX7" fmla="*/ 176092 w 2910553"/>
              <a:gd name="connsiteY7" fmla="*/ 717452 h 844061"/>
              <a:gd name="connsiteX8" fmla="*/ 344905 w 2910553"/>
              <a:gd name="connsiteY8" fmla="*/ 745587 h 844061"/>
              <a:gd name="connsiteX9" fmla="*/ 541852 w 2910553"/>
              <a:gd name="connsiteY9" fmla="*/ 731520 h 844061"/>
              <a:gd name="connsiteX10" fmla="*/ 584055 w 2910553"/>
              <a:gd name="connsiteY10" fmla="*/ 703384 h 844061"/>
              <a:gd name="connsiteX11" fmla="*/ 569988 w 2910553"/>
              <a:gd name="connsiteY11" fmla="*/ 647114 h 844061"/>
              <a:gd name="connsiteX12" fmla="*/ 541852 w 2910553"/>
              <a:gd name="connsiteY12" fmla="*/ 618978 h 844061"/>
              <a:gd name="connsiteX13" fmla="*/ 569988 w 2910553"/>
              <a:gd name="connsiteY13" fmla="*/ 492369 h 844061"/>
              <a:gd name="connsiteX14" fmla="*/ 696597 w 2910553"/>
              <a:gd name="connsiteY14" fmla="*/ 436098 h 844061"/>
              <a:gd name="connsiteX15" fmla="*/ 738800 w 2910553"/>
              <a:gd name="connsiteY15" fmla="*/ 422030 h 844061"/>
              <a:gd name="connsiteX16" fmla="*/ 1231169 w 2910553"/>
              <a:gd name="connsiteY16" fmla="*/ 407963 h 844061"/>
              <a:gd name="connsiteX17" fmla="*/ 1357778 w 2910553"/>
              <a:gd name="connsiteY17" fmla="*/ 365760 h 844061"/>
              <a:gd name="connsiteX18" fmla="*/ 1399982 w 2910553"/>
              <a:gd name="connsiteY18" fmla="*/ 351692 h 844061"/>
              <a:gd name="connsiteX19" fmla="*/ 1442185 w 2910553"/>
              <a:gd name="connsiteY19" fmla="*/ 323557 h 844061"/>
              <a:gd name="connsiteX20" fmla="*/ 1540658 w 2910553"/>
              <a:gd name="connsiteY20" fmla="*/ 351692 h 844061"/>
              <a:gd name="connsiteX21" fmla="*/ 1568794 w 2910553"/>
              <a:gd name="connsiteY21" fmla="*/ 379827 h 844061"/>
              <a:gd name="connsiteX22" fmla="*/ 1610997 w 2910553"/>
              <a:gd name="connsiteY22" fmla="*/ 492369 h 844061"/>
              <a:gd name="connsiteX23" fmla="*/ 1653200 w 2910553"/>
              <a:gd name="connsiteY23" fmla="*/ 478301 h 844061"/>
              <a:gd name="connsiteX24" fmla="*/ 1695403 w 2910553"/>
              <a:gd name="connsiteY24" fmla="*/ 436098 h 844061"/>
              <a:gd name="connsiteX25" fmla="*/ 1723538 w 2910553"/>
              <a:gd name="connsiteY25" fmla="*/ 393895 h 844061"/>
              <a:gd name="connsiteX26" fmla="*/ 1807945 w 2910553"/>
              <a:gd name="connsiteY26" fmla="*/ 379827 h 844061"/>
              <a:gd name="connsiteX27" fmla="*/ 1850148 w 2910553"/>
              <a:gd name="connsiteY27" fmla="*/ 365760 h 844061"/>
              <a:gd name="connsiteX28" fmla="*/ 1906418 w 2910553"/>
              <a:gd name="connsiteY28" fmla="*/ 351692 h 844061"/>
              <a:gd name="connsiteX29" fmla="*/ 2258111 w 2910553"/>
              <a:gd name="connsiteY29" fmla="*/ 365760 h 844061"/>
              <a:gd name="connsiteX30" fmla="*/ 2300314 w 2910553"/>
              <a:gd name="connsiteY30" fmla="*/ 393895 h 844061"/>
              <a:gd name="connsiteX31" fmla="*/ 2342517 w 2910553"/>
              <a:gd name="connsiteY31" fmla="*/ 407963 h 844061"/>
              <a:gd name="connsiteX32" fmla="*/ 2497262 w 2910553"/>
              <a:gd name="connsiteY32" fmla="*/ 436098 h 844061"/>
              <a:gd name="connsiteX33" fmla="*/ 2511329 w 2910553"/>
              <a:gd name="connsiteY33" fmla="*/ 492369 h 844061"/>
              <a:gd name="connsiteX34" fmla="*/ 2567600 w 2910553"/>
              <a:gd name="connsiteY34" fmla="*/ 548640 h 844061"/>
              <a:gd name="connsiteX35" fmla="*/ 2483194 w 2910553"/>
              <a:gd name="connsiteY35" fmla="*/ 576775 h 844061"/>
              <a:gd name="connsiteX36" fmla="*/ 2455058 w 2910553"/>
              <a:gd name="connsiteY36" fmla="*/ 604910 h 844061"/>
              <a:gd name="connsiteX37" fmla="*/ 2370652 w 2910553"/>
              <a:gd name="connsiteY37" fmla="*/ 661181 h 844061"/>
              <a:gd name="connsiteX38" fmla="*/ 2300314 w 2910553"/>
              <a:gd name="connsiteY38" fmla="*/ 703384 h 844061"/>
              <a:gd name="connsiteX39" fmla="*/ 2314382 w 2910553"/>
              <a:gd name="connsiteY39" fmla="*/ 801858 h 844061"/>
              <a:gd name="connsiteX40" fmla="*/ 2356585 w 2910553"/>
              <a:gd name="connsiteY40" fmla="*/ 815926 h 844061"/>
              <a:gd name="connsiteX41" fmla="*/ 2398788 w 2910553"/>
              <a:gd name="connsiteY41" fmla="*/ 844061 h 844061"/>
              <a:gd name="connsiteX42" fmla="*/ 2469126 w 2910553"/>
              <a:gd name="connsiteY42" fmla="*/ 829994 h 844061"/>
              <a:gd name="connsiteX43" fmla="*/ 2497262 w 2910553"/>
              <a:gd name="connsiteY43" fmla="*/ 801858 h 844061"/>
              <a:gd name="connsiteX44" fmla="*/ 2539465 w 2910553"/>
              <a:gd name="connsiteY44" fmla="*/ 773723 h 844061"/>
              <a:gd name="connsiteX45" fmla="*/ 2623871 w 2910553"/>
              <a:gd name="connsiteY45" fmla="*/ 745587 h 844061"/>
              <a:gd name="connsiteX46" fmla="*/ 2708277 w 2910553"/>
              <a:gd name="connsiteY46" fmla="*/ 703384 h 844061"/>
              <a:gd name="connsiteX47" fmla="*/ 2806751 w 2910553"/>
              <a:gd name="connsiteY47" fmla="*/ 661181 h 844061"/>
              <a:gd name="connsiteX48" fmla="*/ 2863022 w 2910553"/>
              <a:gd name="connsiteY48" fmla="*/ 548640 h 844061"/>
              <a:gd name="connsiteX49" fmla="*/ 2877089 w 2910553"/>
              <a:gd name="connsiteY49" fmla="*/ 506437 h 844061"/>
              <a:gd name="connsiteX50" fmla="*/ 2863022 w 2910553"/>
              <a:gd name="connsiteY50" fmla="*/ 422030 h 844061"/>
              <a:gd name="connsiteX51" fmla="*/ 2764548 w 2910553"/>
              <a:gd name="connsiteY51" fmla="*/ 407963 h 844061"/>
              <a:gd name="connsiteX52" fmla="*/ 2750480 w 2910553"/>
              <a:gd name="connsiteY52" fmla="*/ 365760 h 844061"/>
              <a:gd name="connsiteX53" fmla="*/ 2609803 w 2910553"/>
              <a:gd name="connsiteY53" fmla="*/ 253218 h 844061"/>
              <a:gd name="connsiteX54" fmla="*/ 2567600 w 2910553"/>
              <a:gd name="connsiteY54" fmla="*/ 225083 h 844061"/>
              <a:gd name="connsiteX55" fmla="*/ 2455058 w 2910553"/>
              <a:gd name="connsiteY55" fmla="*/ 140677 h 844061"/>
              <a:gd name="connsiteX56" fmla="*/ 2187772 w 2910553"/>
              <a:gd name="connsiteY56" fmla="*/ 112541 h 844061"/>
              <a:gd name="connsiteX57" fmla="*/ 2047095 w 2910553"/>
              <a:gd name="connsiteY57" fmla="*/ 84406 h 844061"/>
              <a:gd name="connsiteX58" fmla="*/ 1962689 w 2910553"/>
              <a:gd name="connsiteY58" fmla="*/ 56270 h 844061"/>
              <a:gd name="connsiteX59" fmla="*/ 1920486 w 2910553"/>
              <a:gd name="connsiteY59" fmla="*/ 42203 h 844061"/>
              <a:gd name="connsiteX60" fmla="*/ 1878283 w 2910553"/>
              <a:gd name="connsiteY60" fmla="*/ 28135 h 844061"/>
              <a:gd name="connsiteX61" fmla="*/ 1610997 w 2910553"/>
              <a:gd name="connsiteY61" fmla="*/ 14067 h 844061"/>
              <a:gd name="connsiteX62" fmla="*/ 1526591 w 2910553"/>
              <a:gd name="connsiteY62" fmla="*/ 0 h 844061"/>
              <a:gd name="connsiteX63" fmla="*/ 1273372 w 2910553"/>
              <a:gd name="connsiteY63" fmla="*/ 28135 h 844061"/>
              <a:gd name="connsiteX64" fmla="*/ 1160831 w 2910553"/>
              <a:gd name="connsiteY64" fmla="*/ 56270 h 844061"/>
              <a:gd name="connsiteX65" fmla="*/ 1104560 w 2910553"/>
              <a:gd name="connsiteY65" fmla="*/ 70338 h 844061"/>
              <a:gd name="connsiteX66" fmla="*/ 443378 w 2910553"/>
              <a:gd name="connsiteY66" fmla="*/ 84406 h 844061"/>
              <a:gd name="connsiteX67" fmla="*/ 401175 w 2910553"/>
              <a:gd name="connsiteY67" fmla="*/ 112541 h 844061"/>
              <a:gd name="connsiteX68" fmla="*/ 330837 w 2910553"/>
              <a:gd name="connsiteY68" fmla="*/ 168812 h 844061"/>
              <a:gd name="connsiteX69" fmla="*/ 232363 w 2910553"/>
              <a:gd name="connsiteY69" fmla="*/ 182880 h 844061"/>
              <a:gd name="connsiteX70" fmla="*/ 176092 w 2910553"/>
              <a:gd name="connsiteY70" fmla="*/ 239150 h 844061"/>
              <a:gd name="connsiteX71" fmla="*/ 49483 w 2910553"/>
              <a:gd name="connsiteY71" fmla="*/ 309489 h 844061"/>
              <a:gd name="connsiteX72" fmla="*/ 7280 w 2910553"/>
              <a:gd name="connsiteY72" fmla="*/ 393895 h 844061"/>
              <a:gd name="connsiteX73" fmla="*/ 49483 w 2910553"/>
              <a:gd name="connsiteY73" fmla="*/ 422030 h 844061"/>
              <a:gd name="connsiteX74" fmla="*/ 63551 w 2910553"/>
              <a:gd name="connsiteY74" fmla="*/ 422030 h 84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910553" h="844061">
                <a:moveTo>
                  <a:pt x="7280" y="393895"/>
                </a:moveTo>
                <a:cubicBezTo>
                  <a:pt x="21348" y="389206"/>
                  <a:pt x="34654" y="379827"/>
                  <a:pt x="49483" y="379827"/>
                </a:cubicBezTo>
                <a:cubicBezTo>
                  <a:pt x="145781" y="379827"/>
                  <a:pt x="90909" y="500682"/>
                  <a:pt x="77618" y="562707"/>
                </a:cubicBezTo>
                <a:cubicBezTo>
                  <a:pt x="74277" y="578300"/>
                  <a:pt x="13674" y="614716"/>
                  <a:pt x="7280" y="618978"/>
                </a:cubicBezTo>
                <a:cubicBezTo>
                  <a:pt x="11969" y="637735"/>
                  <a:pt x="9270" y="660151"/>
                  <a:pt x="21348" y="675249"/>
                </a:cubicBezTo>
                <a:cubicBezTo>
                  <a:pt x="30611" y="686828"/>
                  <a:pt x="49165" y="685721"/>
                  <a:pt x="63551" y="689317"/>
                </a:cubicBezTo>
                <a:cubicBezTo>
                  <a:pt x="86747" y="695116"/>
                  <a:pt x="110693" y="697585"/>
                  <a:pt x="133889" y="703384"/>
                </a:cubicBezTo>
                <a:cubicBezTo>
                  <a:pt x="148275" y="706980"/>
                  <a:pt x="161551" y="714544"/>
                  <a:pt x="176092" y="717452"/>
                </a:cubicBezTo>
                <a:cubicBezTo>
                  <a:pt x="232031" y="728640"/>
                  <a:pt x="344905" y="745587"/>
                  <a:pt x="344905" y="745587"/>
                </a:cubicBezTo>
                <a:cubicBezTo>
                  <a:pt x="410554" y="740898"/>
                  <a:pt x="477037" y="742958"/>
                  <a:pt x="541852" y="731520"/>
                </a:cubicBezTo>
                <a:cubicBezTo>
                  <a:pt x="558502" y="728582"/>
                  <a:pt x="578708" y="719424"/>
                  <a:pt x="584055" y="703384"/>
                </a:cubicBezTo>
                <a:cubicBezTo>
                  <a:pt x="590169" y="685042"/>
                  <a:pt x="578634" y="664407"/>
                  <a:pt x="569988" y="647114"/>
                </a:cubicBezTo>
                <a:cubicBezTo>
                  <a:pt x="564056" y="635251"/>
                  <a:pt x="551231" y="628357"/>
                  <a:pt x="541852" y="618978"/>
                </a:cubicBezTo>
                <a:cubicBezTo>
                  <a:pt x="541996" y="618113"/>
                  <a:pt x="555406" y="510596"/>
                  <a:pt x="569988" y="492369"/>
                </a:cubicBezTo>
                <a:cubicBezTo>
                  <a:pt x="594307" y="461970"/>
                  <a:pt x="670808" y="444695"/>
                  <a:pt x="696597" y="436098"/>
                </a:cubicBezTo>
                <a:cubicBezTo>
                  <a:pt x="710665" y="431409"/>
                  <a:pt x="723977" y="422453"/>
                  <a:pt x="738800" y="422030"/>
                </a:cubicBezTo>
                <a:lnTo>
                  <a:pt x="1231169" y="407963"/>
                </a:lnTo>
                <a:lnTo>
                  <a:pt x="1357778" y="365760"/>
                </a:lnTo>
                <a:cubicBezTo>
                  <a:pt x="1371846" y="361071"/>
                  <a:pt x="1387644" y="359918"/>
                  <a:pt x="1399982" y="351692"/>
                </a:cubicBezTo>
                <a:lnTo>
                  <a:pt x="1442185" y="323557"/>
                </a:lnTo>
                <a:cubicBezTo>
                  <a:pt x="1452700" y="326186"/>
                  <a:pt x="1526240" y="343041"/>
                  <a:pt x="1540658" y="351692"/>
                </a:cubicBezTo>
                <a:cubicBezTo>
                  <a:pt x="1552031" y="358516"/>
                  <a:pt x="1559415" y="370449"/>
                  <a:pt x="1568794" y="379827"/>
                </a:cubicBezTo>
                <a:cubicBezTo>
                  <a:pt x="1572177" y="396742"/>
                  <a:pt x="1579499" y="479770"/>
                  <a:pt x="1610997" y="492369"/>
                </a:cubicBezTo>
                <a:cubicBezTo>
                  <a:pt x="1624765" y="497876"/>
                  <a:pt x="1639132" y="482990"/>
                  <a:pt x="1653200" y="478301"/>
                </a:cubicBezTo>
                <a:cubicBezTo>
                  <a:pt x="1667268" y="464233"/>
                  <a:pt x="1682667" y="451382"/>
                  <a:pt x="1695403" y="436098"/>
                </a:cubicBezTo>
                <a:cubicBezTo>
                  <a:pt x="1706227" y="423110"/>
                  <a:pt x="1708416" y="401456"/>
                  <a:pt x="1723538" y="393895"/>
                </a:cubicBezTo>
                <a:cubicBezTo>
                  <a:pt x="1749050" y="381139"/>
                  <a:pt x="1780100" y="386015"/>
                  <a:pt x="1807945" y="379827"/>
                </a:cubicBezTo>
                <a:cubicBezTo>
                  <a:pt x="1822420" y="376610"/>
                  <a:pt x="1835890" y="369834"/>
                  <a:pt x="1850148" y="365760"/>
                </a:cubicBezTo>
                <a:cubicBezTo>
                  <a:pt x="1868738" y="360449"/>
                  <a:pt x="1887661" y="356381"/>
                  <a:pt x="1906418" y="351692"/>
                </a:cubicBezTo>
                <a:cubicBezTo>
                  <a:pt x="2023649" y="356381"/>
                  <a:pt x="2141454" y="353261"/>
                  <a:pt x="2258111" y="365760"/>
                </a:cubicBezTo>
                <a:cubicBezTo>
                  <a:pt x="2274922" y="367561"/>
                  <a:pt x="2285192" y="386334"/>
                  <a:pt x="2300314" y="393895"/>
                </a:cubicBezTo>
                <a:cubicBezTo>
                  <a:pt x="2313577" y="400527"/>
                  <a:pt x="2328018" y="404856"/>
                  <a:pt x="2342517" y="407963"/>
                </a:cubicBezTo>
                <a:cubicBezTo>
                  <a:pt x="2393781" y="418948"/>
                  <a:pt x="2445680" y="426720"/>
                  <a:pt x="2497262" y="436098"/>
                </a:cubicBezTo>
                <a:cubicBezTo>
                  <a:pt x="2501951" y="454855"/>
                  <a:pt x="2501082" y="475974"/>
                  <a:pt x="2511329" y="492369"/>
                </a:cubicBezTo>
                <a:cubicBezTo>
                  <a:pt x="2525388" y="514863"/>
                  <a:pt x="2567600" y="548640"/>
                  <a:pt x="2567600" y="548640"/>
                </a:cubicBezTo>
                <a:cubicBezTo>
                  <a:pt x="2539465" y="558018"/>
                  <a:pt x="2504165" y="555805"/>
                  <a:pt x="2483194" y="576775"/>
                </a:cubicBezTo>
                <a:cubicBezTo>
                  <a:pt x="2473815" y="586153"/>
                  <a:pt x="2465669" y="596952"/>
                  <a:pt x="2455058" y="604910"/>
                </a:cubicBezTo>
                <a:cubicBezTo>
                  <a:pt x="2428006" y="625199"/>
                  <a:pt x="2394562" y="637270"/>
                  <a:pt x="2370652" y="661181"/>
                </a:cubicBezTo>
                <a:cubicBezTo>
                  <a:pt x="2332032" y="699803"/>
                  <a:pt x="2355100" y="685123"/>
                  <a:pt x="2300314" y="703384"/>
                </a:cubicBezTo>
                <a:cubicBezTo>
                  <a:pt x="2305003" y="736209"/>
                  <a:pt x="2299553" y="772201"/>
                  <a:pt x="2314382" y="801858"/>
                </a:cubicBezTo>
                <a:cubicBezTo>
                  <a:pt x="2321014" y="815121"/>
                  <a:pt x="2343322" y="809294"/>
                  <a:pt x="2356585" y="815926"/>
                </a:cubicBezTo>
                <a:cubicBezTo>
                  <a:pt x="2371707" y="823487"/>
                  <a:pt x="2384720" y="834683"/>
                  <a:pt x="2398788" y="844061"/>
                </a:cubicBezTo>
                <a:cubicBezTo>
                  <a:pt x="2422234" y="839372"/>
                  <a:pt x="2447149" y="839413"/>
                  <a:pt x="2469126" y="829994"/>
                </a:cubicBezTo>
                <a:cubicBezTo>
                  <a:pt x="2481317" y="824769"/>
                  <a:pt x="2486905" y="810144"/>
                  <a:pt x="2497262" y="801858"/>
                </a:cubicBezTo>
                <a:cubicBezTo>
                  <a:pt x="2510464" y="791296"/>
                  <a:pt x="2524015" y="780590"/>
                  <a:pt x="2539465" y="773723"/>
                </a:cubicBezTo>
                <a:cubicBezTo>
                  <a:pt x="2566566" y="761678"/>
                  <a:pt x="2599195" y="762038"/>
                  <a:pt x="2623871" y="745587"/>
                </a:cubicBezTo>
                <a:cubicBezTo>
                  <a:pt x="2704973" y="691520"/>
                  <a:pt x="2626739" y="738329"/>
                  <a:pt x="2708277" y="703384"/>
                </a:cubicBezTo>
                <a:cubicBezTo>
                  <a:pt x="2829962" y="651234"/>
                  <a:pt x="2707777" y="694173"/>
                  <a:pt x="2806751" y="661181"/>
                </a:cubicBezTo>
                <a:cubicBezTo>
                  <a:pt x="2839080" y="564192"/>
                  <a:pt x="2813915" y="597745"/>
                  <a:pt x="2863022" y="548640"/>
                </a:cubicBezTo>
                <a:cubicBezTo>
                  <a:pt x="2867711" y="534572"/>
                  <a:pt x="2873015" y="520695"/>
                  <a:pt x="2877089" y="506437"/>
                </a:cubicBezTo>
                <a:cubicBezTo>
                  <a:pt x="2886029" y="475148"/>
                  <a:pt x="2910553" y="437874"/>
                  <a:pt x="2863022" y="422030"/>
                </a:cubicBezTo>
                <a:cubicBezTo>
                  <a:pt x="2831566" y="411545"/>
                  <a:pt x="2797373" y="412652"/>
                  <a:pt x="2764548" y="407963"/>
                </a:cubicBezTo>
                <a:cubicBezTo>
                  <a:pt x="2759859" y="393895"/>
                  <a:pt x="2759099" y="377827"/>
                  <a:pt x="2750480" y="365760"/>
                </a:cubicBezTo>
                <a:cubicBezTo>
                  <a:pt x="2714034" y="314736"/>
                  <a:pt x="2660529" y="287035"/>
                  <a:pt x="2609803" y="253218"/>
                </a:cubicBezTo>
                <a:cubicBezTo>
                  <a:pt x="2595735" y="243840"/>
                  <a:pt x="2579555" y="237038"/>
                  <a:pt x="2567600" y="225083"/>
                </a:cubicBezTo>
                <a:cubicBezTo>
                  <a:pt x="2539376" y="196858"/>
                  <a:pt x="2489769" y="143570"/>
                  <a:pt x="2455058" y="140677"/>
                </a:cubicBezTo>
                <a:cubicBezTo>
                  <a:pt x="2253203" y="123855"/>
                  <a:pt x="2342144" y="134595"/>
                  <a:pt x="2187772" y="112541"/>
                </a:cubicBezTo>
                <a:cubicBezTo>
                  <a:pt x="2070728" y="73528"/>
                  <a:pt x="2257259" y="132907"/>
                  <a:pt x="2047095" y="84406"/>
                </a:cubicBezTo>
                <a:cubicBezTo>
                  <a:pt x="2018197" y="77737"/>
                  <a:pt x="1990824" y="65648"/>
                  <a:pt x="1962689" y="56270"/>
                </a:cubicBezTo>
                <a:lnTo>
                  <a:pt x="1920486" y="42203"/>
                </a:lnTo>
                <a:cubicBezTo>
                  <a:pt x="1906418" y="37514"/>
                  <a:pt x="1893091" y="28914"/>
                  <a:pt x="1878283" y="28135"/>
                </a:cubicBezTo>
                <a:lnTo>
                  <a:pt x="1610997" y="14067"/>
                </a:lnTo>
                <a:cubicBezTo>
                  <a:pt x="1582862" y="9378"/>
                  <a:pt x="1555114" y="0"/>
                  <a:pt x="1526591" y="0"/>
                </a:cubicBezTo>
                <a:cubicBezTo>
                  <a:pt x="1433191" y="0"/>
                  <a:pt x="1359347" y="8295"/>
                  <a:pt x="1273372" y="28135"/>
                </a:cubicBezTo>
                <a:cubicBezTo>
                  <a:pt x="1235694" y="36830"/>
                  <a:pt x="1198345" y="46892"/>
                  <a:pt x="1160831" y="56270"/>
                </a:cubicBezTo>
                <a:cubicBezTo>
                  <a:pt x="1142074" y="60959"/>
                  <a:pt x="1123890" y="69927"/>
                  <a:pt x="1104560" y="70338"/>
                </a:cubicBezTo>
                <a:lnTo>
                  <a:pt x="443378" y="84406"/>
                </a:lnTo>
                <a:cubicBezTo>
                  <a:pt x="429310" y="93784"/>
                  <a:pt x="414377" y="101979"/>
                  <a:pt x="401175" y="112541"/>
                </a:cubicBezTo>
                <a:cubicBezTo>
                  <a:pt x="375673" y="132943"/>
                  <a:pt x="365480" y="158419"/>
                  <a:pt x="330837" y="168812"/>
                </a:cubicBezTo>
                <a:cubicBezTo>
                  <a:pt x="299077" y="178340"/>
                  <a:pt x="265188" y="178191"/>
                  <a:pt x="232363" y="182880"/>
                </a:cubicBezTo>
                <a:cubicBezTo>
                  <a:pt x="119824" y="220391"/>
                  <a:pt x="251118" y="164124"/>
                  <a:pt x="176092" y="239150"/>
                </a:cubicBezTo>
                <a:cubicBezTo>
                  <a:pt x="127720" y="287522"/>
                  <a:pt x="102553" y="291799"/>
                  <a:pt x="49483" y="309489"/>
                </a:cubicBezTo>
                <a:cubicBezTo>
                  <a:pt x="43559" y="318375"/>
                  <a:pt x="0" y="375695"/>
                  <a:pt x="7280" y="393895"/>
                </a:cubicBezTo>
                <a:cubicBezTo>
                  <a:pt x="13559" y="409593"/>
                  <a:pt x="34361" y="414469"/>
                  <a:pt x="49483" y="422030"/>
                </a:cubicBezTo>
                <a:cubicBezTo>
                  <a:pt x="53677" y="424127"/>
                  <a:pt x="58862" y="422030"/>
                  <a:pt x="63551" y="422030"/>
                </a:cubicBezTo>
              </a:path>
            </a:pathLst>
          </a:cu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430129" y="3207434"/>
            <a:ext cx="1787821" cy="2303642"/>
          </a:xfrm>
          <a:custGeom>
            <a:avLst/>
            <a:gdLst>
              <a:gd name="connsiteX0" fmla="*/ 534573 w 1787821"/>
              <a:gd name="connsiteY0" fmla="*/ 464234 h 2303642"/>
              <a:gd name="connsiteX1" fmla="*/ 478302 w 1787821"/>
              <a:gd name="connsiteY1" fmla="*/ 548640 h 2303642"/>
              <a:gd name="connsiteX2" fmla="*/ 407963 w 1787821"/>
              <a:gd name="connsiteY2" fmla="*/ 675249 h 2303642"/>
              <a:gd name="connsiteX3" fmla="*/ 393896 w 1787821"/>
              <a:gd name="connsiteY3" fmla="*/ 745588 h 2303642"/>
              <a:gd name="connsiteX4" fmla="*/ 365760 w 1787821"/>
              <a:gd name="connsiteY4" fmla="*/ 829994 h 2303642"/>
              <a:gd name="connsiteX5" fmla="*/ 351693 w 1787821"/>
              <a:gd name="connsiteY5" fmla="*/ 872197 h 2303642"/>
              <a:gd name="connsiteX6" fmla="*/ 309489 w 1787821"/>
              <a:gd name="connsiteY6" fmla="*/ 1139483 h 2303642"/>
              <a:gd name="connsiteX7" fmla="*/ 267286 w 1787821"/>
              <a:gd name="connsiteY7" fmla="*/ 1153551 h 2303642"/>
              <a:gd name="connsiteX8" fmla="*/ 253219 w 1787821"/>
              <a:gd name="connsiteY8" fmla="*/ 1209821 h 2303642"/>
              <a:gd name="connsiteX9" fmla="*/ 239151 w 1787821"/>
              <a:gd name="connsiteY9" fmla="*/ 1294228 h 2303642"/>
              <a:gd name="connsiteX10" fmla="*/ 211016 w 1787821"/>
              <a:gd name="connsiteY10" fmla="*/ 1336431 h 2303642"/>
              <a:gd name="connsiteX11" fmla="*/ 168813 w 1787821"/>
              <a:gd name="connsiteY11" fmla="*/ 1420837 h 2303642"/>
              <a:gd name="connsiteX12" fmla="*/ 126609 w 1787821"/>
              <a:gd name="connsiteY12" fmla="*/ 1491175 h 2303642"/>
              <a:gd name="connsiteX13" fmla="*/ 42203 w 1787821"/>
              <a:gd name="connsiteY13" fmla="*/ 1519311 h 2303642"/>
              <a:gd name="connsiteX14" fmla="*/ 28136 w 1787821"/>
              <a:gd name="connsiteY14" fmla="*/ 1561514 h 2303642"/>
              <a:gd name="connsiteX15" fmla="*/ 0 w 1787821"/>
              <a:gd name="connsiteY15" fmla="*/ 1589649 h 2303642"/>
              <a:gd name="connsiteX16" fmla="*/ 28136 w 1787821"/>
              <a:gd name="connsiteY16" fmla="*/ 1631852 h 2303642"/>
              <a:gd name="connsiteX17" fmla="*/ 56271 w 1787821"/>
              <a:gd name="connsiteY17" fmla="*/ 1716258 h 2303642"/>
              <a:gd name="connsiteX18" fmla="*/ 70339 w 1787821"/>
              <a:gd name="connsiteY18" fmla="*/ 1758461 h 2303642"/>
              <a:gd name="connsiteX19" fmla="*/ 98474 w 1787821"/>
              <a:gd name="connsiteY19" fmla="*/ 1885071 h 2303642"/>
              <a:gd name="connsiteX20" fmla="*/ 98474 w 1787821"/>
              <a:gd name="connsiteY20" fmla="*/ 2138289 h 2303642"/>
              <a:gd name="connsiteX21" fmla="*/ 281354 w 1787821"/>
              <a:gd name="connsiteY21" fmla="*/ 2124221 h 2303642"/>
              <a:gd name="connsiteX22" fmla="*/ 858129 w 1787821"/>
              <a:gd name="connsiteY22" fmla="*/ 2124221 h 2303642"/>
              <a:gd name="connsiteX23" fmla="*/ 900333 w 1787821"/>
              <a:gd name="connsiteY23" fmla="*/ 2152357 h 2303642"/>
              <a:gd name="connsiteX24" fmla="*/ 984739 w 1787821"/>
              <a:gd name="connsiteY24" fmla="*/ 2166424 h 2303642"/>
              <a:gd name="connsiteX25" fmla="*/ 1252025 w 1787821"/>
              <a:gd name="connsiteY25" fmla="*/ 2208628 h 2303642"/>
              <a:gd name="connsiteX26" fmla="*/ 1561514 w 1787821"/>
              <a:gd name="connsiteY26" fmla="*/ 2236763 h 2303642"/>
              <a:gd name="connsiteX27" fmla="*/ 1674056 w 1787821"/>
              <a:gd name="connsiteY27" fmla="*/ 2264898 h 2303642"/>
              <a:gd name="connsiteX28" fmla="*/ 1716259 w 1787821"/>
              <a:gd name="connsiteY28" fmla="*/ 2278966 h 2303642"/>
              <a:gd name="connsiteX29" fmla="*/ 1674056 w 1787821"/>
              <a:gd name="connsiteY29" fmla="*/ 2194560 h 2303642"/>
              <a:gd name="connsiteX30" fmla="*/ 1659988 w 1787821"/>
              <a:gd name="connsiteY30" fmla="*/ 2152357 h 2303642"/>
              <a:gd name="connsiteX31" fmla="*/ 1645920 w 1787821"/>
              <a:gd name="connsiteY31" fmla="*/ 2025748 h 2303642"/>
              <a:gd name="connsiteX32" fmla="*/ 1603717 w 1787821"/>
              <a:gd name="connsiteY32" fmla="*/ 1842868 h 2303642"/>
              <a:gd name="connsiteX33" fmla="*/ 1631853 w 1787821"/>
              <a:gd name="connsiteY33" fmla="*/ 1730326 h 2303642"/>
              <a:gd name="connsiteX34" fmla="*/ 1674056 w 1787821"/>
              <a:gd name="connsiteY34" fmla="*/ 1702191 h 2303642"/>
              <a:gd name="connsiteX35" fmla="*/ 1688123 w 1787821"/>
              <a:gd name="connsiteY35" fmla="*/ 1659988 h 2303642"/>
              <a:gd name="connsiteX36" fmla="*/ 1716259 w 1787821"/>
              <a:gd name="connsiteY36" fmla="*/ 1631852 h 2303642"/>
              <a:gd name="connsiteX37" fmla="*/ 1744394 w 1787821"/>
              <a:gd name="connsiteY37" fmla="*/ 1589649 h 2303642"/>
              <a:gd name="connsiteX38" fmla="*/ 1519311 w 1787821"/>
              <a:gd name="connsiteY38" fmla="*/ 1575581 h 2303642"/>
              <a:gd name="connsiteX39" fmla="*/ 1533379 w 1787821"/>
              <a:gd name="connsiteY39" fmla="*/ 1434904 h 2303642"/>
              <a:gd name="connsiteX40" fmla="*/ 1575582 w 1787821"/>
              <a:gd name="connsiteY40" fmla="*/ 1252024 h 2303642"/>
              <a:gd name="connsiteX41" fmla="*/ 1617785 w 1787821"/>
              <a:gd name="connsiteY41" fmla="*/ 1237957 h 2303642"/>
              <a:gd name="connsiteX42" fmla="*/ 1631853 w 1787821"/>
              <a:gd name="connsiteY42" fmla="*/ 1195754 h 2303642"/>
              <a:gd name="connsiteX43" fmla="*/ 1716259 w 1787821"/>
              <a:gd name="connsiteY43" fmla="*/ 1153551 h 2303642"/>
              <a:gd name="connsiteX44" fmla="*/ 1744394 w 1787821"/>
              <a:gd name="connsiteY44" fmla="*/ 1125415 h 2303642"/>
              <a:gd name="connsiteX45" fmla="*/ 1786597 w 1787821"/>
              <a:gd name="connsiteY45" fmla="*/ 984738 h 2303642"/>
              <a:gd name="connsiteX46" fmla="*/ 1772529 w 1787821"/>
              <a:gd name="connsiteY46" fmla="*/ 773723 h 2303642"/>
              <a:gd name="connsiteX47" fmla="*/ 1730326 w 1787821"/>
              <a:gd name="connsiteY47" fmla="*/ 731520 h 2303642"/>
              <a:gd name="connsiteX48" fmla="*/ 1688123 w 1787821"/>
              <a:gd name="connsiteY48" fmla="*/ 717452 h 2303642"/>
              <a:gd name="connsiteX49" fmla="*/ 1547446 w 1787821"/>
              <a:gd name="connsiteY49" fmla="*/ 703384 h 2303642"/>
              <a:gd name="connsiteX50" fmla="*/ 1533379 w 1787821"/>
              <a:gd name="connsiteY50" fmla="*/ 647114 h 2303642"/>
              <a:gd name="connsiteX51" fmla="*/ 1477108 w 1787821"/>
              <a:gd name="connsiteY51" fmla="*/ 562708 h 2303642"/>
              <a:gd name="connsiteX52" fmla="*/ 1491176 w 1787821"/>
              <a:gd name="connsiteY52" fmla="*/ 520504 h 2303642"/>
              <a:gd name="connsiteX53" fmla="*/ 1448973 w 1787821"/>
              <a:gd name="connsiteY53" fmla="*/ 407963 h 2303642"/>
              <a:gd name="connsiteX54" fmla="*/ 1406769 w 1787821"/>
              <a:gd name="connsiteY54" fmla="*/ 379828 h 2303642"/>
              <a:gd name="connsiteX55" fmla="*/ 1392702 w 1787821"/>
              <a:gd name="connsiteY55" fmla="*/ 337624 h 2303642"/>
              <a:gd name="connsiteX56" fmla="*/ 1350499 w 1787821"/>
              <a:gd name="connsiteY56" fmla="*/ 211015 h 2303642"/>
              <a:gd name="connsiteX57" fmla="*/ 1322363 w 1787821"/>
              <a:gd name="connsiteY57" fmla="*/ 182880 h 2303642"/>
              <a:gd name="connsiteX58" fmla="*/ 1308296 w 1787821"/>
              <a:gd name="connsiteY58" fmla="*/ 140677 h 2303642"/>
              <a:gd name="connsiteX59" fmla="*/ 1280160 w 1787821"/>
              <a:gd name="connsiteY59" fmla="*/ 112541 h 2303642"/>
              <a:gd name="connsiteX60" fmla="*/ 1237957 w 1787821"/>
              <a:gd name="connsiteY60" fmla="*/ 56271 h 2303642"/>
              <a:gd name="connsiteX61" fmla="*/ 1209822 w 1787821"/>
              <a:gd name="connsiteY61" fmla="*/ 14068 h 2303642"/>
              <a:gd name="connsiteX62" fmla="*/ 1153551 w 1787821"/>
              <a:gd name="connsiteY62" fmla="*/ 0 h 2303642"/>
              <a:gd name="connsiteX63" fmla="*/ 1139483 w 1787821"/>
              <a:gd name="connsiteY63" fmla="*/ 42203 h 2303642"/>
              <a:gd name="connsiteX64" fmla="*/ 1125416 w 1787821"/>
              <a:gd name="connsiteY64" fmla="*/ 98474 h 2303642"/>
              <a:gd name="connsiteX65" fmla="*/ 1097280 w 1787821"/>
              <a:gd name="connsiteY65" fmla="*/ 154744 h 2303642"/>
              <a:gd name="connsiteX66" fmla="*/ 1069145 w 1787821"/>
              <a:gd name="connsiteY66" fmla="*/ 253218 h 2303642"/>
              <a:gd name="connsiteX67" fmla="*/ 1041009 w 1787821"/>
              <a:gd name="connsiteY67" fmla="*/ 337624 h 2303642"/>
              <a:gd name="connsiteX68" fmla="*/ 970671 w 1787821"/>
              <a:gd name="connsiteY68" fmla="*/ 351692 h 2303642"/>
              <a:gd name="connsiteX69" fmla="*/ 576776 w 1787821"/>
              <a:gd name="connsiteY69" fmla="*/ 351692 h 2303642"/>
              <a:gd name="connsiteX70" fmla="*/ 548640 w 1787821"/>
              <a:gd name="connsiteY70" fmla="*/ 379828 h 2303642"/>
              <a:gd name="connsiteX71" fmla="*/ 506437 w 1787821"/>
              <a:gd name="connsiteY71" fmla="*/ 478301 h 2303642"/>
              <a:gd name="connsiteX72" fmla="*/ 478302 w 1787821"/>
              <a:gd name="connsiteY72" fmla="*/ 520504 h 230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787821" h="2303642">
                <a:moveTo>
                  <a:pt x="534573" y="464234"/>
                </a:moveTo>
                <a:cubicBezTo>
                  <a:pt x="440910" y="557895"/>
                  <a:pt x="529199" y="457024"/>
                  <a:pt x="478302" y="548640"/>
                </a:cubicBezTo>
                <a:cubicBezTo>
                  <a:pt x="430679" y="634362"/>
                  <a:pt x="425325" y="605800"/>
                  <a:pt x="407963" y="675249"/>
                </a:cubicBezTo>
                <a:cubicBezTo>
                  <a:pt x="402164" y="698446"/>
                  <a:pt x="400187" y="722520"/>
                  <a:pt x="393896" y="745588"/>
                </a:cubicBezTo>
                <a:cubicBezTo>
                  <a:pt x="386093" y="774200"/>
                  <a:pt x="375138" y="801859"/>
                  <a:pt x="365760" y="829994"/>
                </a:cubicBezTo>
                <a:lnTo>
                  <a:pt x="351693" y="872197"/>
                </a:lnTo>
                <a:cubicBezTo>
                  <a:pt x="349269" y="913400"/>
                  <a:pt x="392029" y="1089960"/>
                  <a:pt x="309489" y="1139483"/>
                </a:cubicBezTo>
                <a:cubicBezTo>
                  <a:pt x="296773" y="1147112"/>
                  <a:pt x="281354" y="1148862"/>
                  <a:pt x="267286" y="1153551"/>
                </a:cubicBezTo>
                <a:cubicBezTo>
                  <a:pt x="262597" y="1172308"/>
                  <a:pt x="257011" y="1190863"/>
                  <a:pt x="253219" y="1209821"/>
                </a:cubicBezTo>
                <a:cubicBezTo>
                  <a:pt x="247625" y="1237791"/>
                  <a:pt x="248171" y="1267168"/>
                  <a:pt x="239151" y="1294228"/>
                </a:cubicBezTo>
                <a:cubicBezTo>
                  <a:pt x="233805" y="1310268"/>
                  <a:pt x="220394" y="1322363"/>
                  <a:pt x="211016" y="1336431"/>
                </a:cubicBezTo>
                <a:cubicBezTo>
                  <a:pt x="176319" y="1475215"/>
                  <a:pt x="222564" y="1331251"/>
                  <a:pt x="168813" y="1420837"/>
                </a:cubicBezTo>
                <a:cubicBezTo>
                  <a:pt x="148185" y="1455217"/>
                  <a:pt x="167346" y="1470806"/>
                  <a:pt x="126609" y="1491175"/>
                </a:cubicBezTo>
                <a:cubicBezTo>
                  <a:pt x="100083" y="1504438"/>
                  <a:pt x="42203" y="1519311"/>
                  <a:pt x="42203" y="1519311"/>
                </a:cubicBezTo>
                <a:cubicBezTo>
                  <a:pt x="37514" y="1533379"/>
                  <a:pt x="35765" y="1548799"/>
                  <a:pt x="28136" y="1561514"/>
                </a:cubicBezTo>
                <a:cubicBezTo>
                  <a:pt x="21312" y="1572887"/>
                  <a:pt x="0" y="1576386"/>
                  <a:pt x="0" y="1589649"/>
                </a:cubicBezTo>
                <a:cubicBezTo>
                  <a:pt x="0" y="1606556"/>
                  <a:pt x="18757" y="1617784"/>
                  <a:pt x="28136" y="1631852"/>
                </a:cubicBezTo>
                <a:lnTo>
                  <a:pt x="56271" y="1716258"/>
                </a:lnTo>
                <a:cubicBezTo>
                  <a:pt x="60960" y="1730326"/>
                  <a:pt x="67431" y="1743920"/>
                  <a:pt x="70339" y="1758461"/>
                </a:cubicBezTo>
                <a:cubicBezTo>
                  <a:pt x="88198" y="1847759"/>
                  <a:pt x="78607" y="1805603"/>
                  <a:pt x="98474" y="1885071"/>
                </a:cubicBezTo>
                <a:cubicBezTo>
                  <a:pt x="96234" y="1905228"/>
                  <a:pt x="63199" y="2118132"/>
                  <a:pt x="98474" y="2138289"/>
                </a:cubicBezTo>
                <a:cubicBezTo>
                  <a:pt x="151559" y="2168623"/>
                  <a:pt x="220394" y="2128910"/>
                  <a:pt x="281354" y="2124221"/>
                </a:cubicBezTo>
                <a:cubicBezTo>
                  <a:pt x="487395" y="2055544"/>
                  <a:pt x="372063" y="2088655"/>
                  <a:pt x="858129" y="2124221"/>
                </a:cubicBezTo>
                <a:cubicBezTo>
                  <a:pt x="874992" y="2125455"/>
                  <a:pt x="884293" y="2147010"/>
                  <a:pt x="900333" y="2152357"/>
                </a:cubicBezTo>
                <a:cubicBezTo>
                  <a:pt x="927393" y="2161377"/>
                  <a:pt x="956604" y="2161735"/>
                  <a:pt x="984739" y="2166424"/>
                </a:cubicBezTo>
                <a:cubicBezTo>
                  <a:pt x="1130805" y="2215114"/>
                  <a:pt x="1032034" y="2189772"/>
                  <a:pt x="1252025" y="2208628"/>
                </a:cubicBezTo>
                <a:lnTo>
                  <a:pt x="1561514" y="2236763"/>
                </a:lnTo>
                <a:cubicBezTo>
                  <a:pt x="1657984" y="2268920"/>
                  <a:pt x="1538249" y="2230947"/>
                  <a:pt x="1674056" y="2264898"/>
                </a:cubicBezTo>
                <a:cubicBezTo>
                  <a:pt x="1688442" y="2268494"/>
                  <a:pt x="1702191" y="2274277"/>
                  <a:pt x="1716259" y="2278966"/>
                </a:cubicBezTo>
                <a:cubicBezTo>
                  <a:pt x="1680899" y="2172887"/>
                  <a:pt x="1728597" y="2303642"/>
                  <a:pt x="1674056" y="2194560"/>
                </a:cubicBezTo>
                <a:cubicBezTo>
                  <a:pt x="1667424" y="2181297"/>
                  <a:pt x="1664677" y="2166425"/>
                  <a:pt x="1659988" y="2152357"/>
                </a:cubicBezTo>
                <a:cubicBezTo>
                  <a:pt x="1655299" y="2110154"/>
                  <a:pt x="1650145" y="2068000"/>
                  <a:pt x="1645920" y="2025748"/>
                </a:cubicBezTo>
                <a:cubicBezTo>
                  <a:pt x="1628955" y="1856097"/>
                  <a:pt x="1668912" y="1908061"/>
                  <a:pt x="1603717" y="1842868"/>
                </a:cubicBezTo>
                <a:cubicBezTo>
                  <a:pt x="1604418" y="1839364"/>
                  <a:pt x="1620317" y="1744746"/>
                  <a:pt x="1631853" y="1730326"/>
                </a:cubicBezTo>
                <a:cubicBezTo>
                  <a:pt x="1642415" y="1717124"/>
                  <a:pt x="1659988" y="1711569"/>
                  <a:pt x="1674056" y="1702191"/>
                </a:cubicBezTo>
                <a:cubicBezTo>
                  <a:pt x="1678745" y="1688123"/>
                  <a:pt x="1680494" y="1672703"/>
                  <a:pt x="1688123" y="1659988"/>
                </a:cubicBezTo>
                <a:cubicBezTo>
                  <a:pt x="1694947" y="1648615"/>
                  <a:pt x="1707973" y="1642209"/>
                  <a:pt x="1716259" y="1631852"/>
                </a:cubicBezTo>
                <a:cubicBezTo>
                  <a:pt x="1726821" y="1618650"/>
                  <a:pt x="1735016" y="1603717"/>
                  <a:pt x="1744394" y="1589649"/>
                </a:cubicBezTo>
                <a:cubicBezTo>
                  <a:pt x="1669366" y="1584960"/>
                  <a:pt x="1579932" y="1620036"/>
                  <a:pt x="1519311" y="1575581"/>
                </a:cubicBezTo>
                <a:cubicBezTo>
                  <a:pt x="1481308" y="1547712"/>
                  <a:pt x="1528911" y="1481818"/>
                  <a:pt x="1533379" y="1434904"/>
                </a:cubicBezTo>
                <a:cubicBezTo>
                  <a:pt x="1539201" y="1373776"/>
                  <a:pt x="1513241" y="1289428"/>
                  <a:pt x="1575582" y="1252024"/>
                </a:cubicBezTo>
                <a:cubicBezTo>
                  <a:pt x="1588297" y="1244395"/>
                  <a:pt x="1603717" y="1242646"/>
                  <a:pt x="1617785" y="1237957"/>
                </a:cubicBezTo>
                <a:cubicBezTo>
                  <a:pt x="1622474" y="1223889"/>
                  <a:pt x="1622590" y="1207333"/>
                  <a:pt x="1631853" y="1195754"/>
                </a:cubicBezTo>
                <a:cubicBezTo>
                  <a:pt x="1651688" y="1170961"/>
                  <a:pt x="1688455" y="1162818"/>
                  <a:pt x="1716259" y="1153551"/>
                </a:cubicBezTo>
                <a:cubicBezTo>
                  <a:pt x="1725637" y="1144172"/>
                  <a:pt x="1738463" y="1137278"/>
                  <a:pt x="1744394" y="1125415"/>
                </a:cubicBezTo>
                <a:cubicBezTo>
                  <a:pt x="1761518" y="1091167"/>
                  <a:pt x="1776500" y="1025124"/>
                  <a:pt x="1786597" y="984738"/>
                </a:cubicBezTo>
                <a:cubicBezTo>
                  <a:pt x="1781908" y="914400"/>
                  <a:pt x="1787821" y="842539"/>
                  <a:pt x="1772529" y="773723"/>
                </a:cubicBezTo>
                <a:cubicBezTo>
                  <a:pt x="1768213" y="754302"/>
                  <a:pt x="1746879" y="742556"/>
                  <a:pt x="1730326" y="731520"/>
                </a:cubicBezTo>
                <a:cubicBezTo>
                  <a:pt x="1717988" y="723295"/>
                  <a:pt x="1702779" y="719707"/>
                  <a:pt x="1688123" y="717452"/>
                </a:cubicBezTo>
                <a:cubicBezTo>
                  <a:pt x="1641545" y="710286"/>
                  <a:pt x="1594338" y="708073"/>
                  <a:pt x="1547446" y="703384"/>
                </a:cubicBezTo>
                <a:cubicBezTo>
                  <a:pt x="1542757" y="684627"/>
                  <a:pt x="1542025" y="664407"/>
                  <a:pt x="1533379" y="647114"/>
                </a:cubicBezTo>
                <a:cubicBezTo>
                  <a:pt x="1518257" y="616869"/>
                  <a:pt x="1477108" y="562708"/>
                  <a:pt x="1477108" y="562708"/>
                </a:cubicBezTo>
                <a:cubicBezTo>
                  <a:pt x="1481797" y="548640"/>
                  <a:pt x="1491176" y="535333"/>
                  <a:pt x="1491176" y="520504"/>
                </a:cubicBezTo>
                <a:cubicBezTo>
                  <a:pt x="1491176" y="480245"/>
                  <a:pt x="1478079" y="437068"/>
                  <a:pt x="1448973" y="407963"/>
                </a:cubicBezTo>
                <a:cubicBezTo>
                  <a:pt x="1437018" y="396008"/>
                  <a:pt x="1420837" y="389206"/>
                  <a:pt x="1406769" y="379828"/>
                </a:cubicBezTo>
                <a:cubicBezTo>
                  <a:pt x="1402080" y="365760"/>
                  <a:pt x="1396298" y="352010"/>
                  <a:pt x="1392702" y="337624"/>
                </a:cubicBezTo>
                <a:cubicBezTo>
                  <a:pt x="1376105" y="271236"/>
                  <a:pt x="1387938" y="267173"/>
                  <a:pt x="1350499" y="211015"/>
                </a:cubicBezTo>
                <a:cubicBezTo>
                  <a:pt x="1343142" y="199979"/>
                  <a:pt x="1331742" y="192258"/>
                  <a:pt x="1322363" y="182880"/>
                </a:cubicBezTo>
                <a:cubicBezTo>
                  <a:pt x="1317674" y="168812"/>
                  <a:pt x="1315925" y="153392"/>
                  <a:pt x="1308296" y="140677"/>
                </a:cubicBezTo>
                <a:cubicBezTo>
                  <a:pt x="1301472" y="129304"/>
                  <a:pt x="1288651" y="122730"/>
                  <a:pt x="1280160" y="112541"/>
                </a:cubicBezTo>
                <a:cubicBezTo>
                  <a:pt x="1265150" y="94529"/>
                  <a:pt x="1251585" y="75350"/>
                  <a:pt x="1237957" y="56271"/>
                </a:cubicBezTo>
                <a:cubicBezTo>
                  <a:pt x="1228130" y="42513"/>
                  <a:pt x="1223890" y="23446"/>
                  <a:pt x="1209822" y="14068"/>
                </a:cubicBezTo>
                <a:cubicBezTo>
                  <a:pt x="1193735" y="3343"/>
                  <a:pt x="1172308" y="4689"/>
                  <a:pt x="1153551" y="0"/>
                </a:cubicBezTo>
                <a:cubicBezTo>
                  <a:pt x="1148862" y="14068"/>
                  <a:pt x="1143557" y="27945"/>
                  <a:pt x="1139483" y="42203"/>
                </a:cubicBezTo>
                <a:cubicBezTo>
                  <a:pt x="1134172" y="60793"/>
                  <a:pt x="1132205" y="80371"/>
                  <a:pt x="1125416" y="98474"/>
                </a:cubicBezTo>
                <a:cubicBezTo>
                  <a:pt x="1118053" y="118110"/>
                  <a:pt x="1105541" y="135469"/>
                  <a:pt x="1097280" y="154744"/>
                </a:cubicBezTo>
                <a:cubicBezTo>
                  <a:pt x="1081526" y="191503"/>
                  <a:pt x="1081038" y="213575"/>
                  <a:pt x="1069145" y="253218"/>
                </a:cubicBezTo>
                <a:cubicBezTo>
                  <a:pt x="1060623" y="281624"/>
                  <a:pt x="1070090" y="331808"/>
                  <a:pt x="1041009" y="337624"/>
                </a:cubicBezTo>
                <a:lnTo>
                  <a:pt x="970671" y="351692"/>
                </a:lnTo>
                <a:cubicBezTo>
                  <a:pt x="885667" y="347218"/>
                  <a:pt x="685121" y="322143"/>
                  <a:pt x="576776" y="351692"/>
                </a:cubicBezTo>
                <a:cubicBezTo>
                  <a:pt x="563980" y="355182"/>
                  <a:pt x="558019" y="370449"/>
                  <a:pt x="548640" y="379828"/>
                </a:cubicBezTo>
                <a:cubicBezTo>
                  <a:pt x="534511" y="436344"/>
                  <a:pt x="541766" y="434140"/>
                  <a:pt x="506437" y="478301"/>
                </a:cubicBezTo>
                <a:cubicBezTo>
                  <a:pt x="474986" y="517614"/>
                  <a:pt x="478302" y="490394"/>
                  <a:pt x="478302" y="520504"/>
                </a:cubicBezTo>
              </a:path>
            </a:pathLst>
          </a:cu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876664" y="1828800"/>
            <a:ext cx="1535816" cy="3920957"/>
          </a:xfrm>
          <a:custGeom>
            <a:avLst/>
            <a:gdLst>
              <a:gd name="connsiteX0" fmla="*/ 438536 w 1535816"/>
              <a:gd name="connsiteY0" fmla="*/ 28896 h 3920957"/>
              <a:gd name="connsiteX1" fmla="*/ 424468 w 1535816"/>
              <a:gd name="connsiteY1" fmla="*/ 99234 h 3920957"/>
              <a:gd name="connsiteX2" fmla="*/ 396333 w 1535816"/>
              <a:gd name="connsiteY2" fmla="*/ 141438 h 3920957"/>
              <a:gd name="connsiteX3" fmla="*/ 354130 w 1535816"/>
              <a:gd name="connsiteY3" fmla="*/ 225844 h 3920957"/>
              <a:gd name="connsiteX4" fmla="*/ 368198 w 1535816"/>
              <a:gd name="connsiteY4" fmla="*/ 268047 h 3920957"/>
              <a:gd name="connsiteX5" fmla="*/ 382265 w 1535816"/>
              <a:gd name="connsiteY5" fmla="*/ 324318 h 3920957"/>
              <a:gd name="connsiteX6" fmla="*/ 410401 w 1535816"/>
              <a:gd name="connsiteY6" fmla="*/ 352453 h 3920957"/>
              <a:gd name="connsiteX7" fmla="*/ 424468 w 1535816"/>
              <a:gd name="connsiteY7" fmla="*/ 422791 h 3920957"/>
              <a:gd name="connsiteX8" fmla="*/ 396333 w 1535816"/>
              <a:gd name="connsiteY8" fmla="*/ 450927 h 3920957"/>
              <a:gd name="connsiteX9" fmla="*/ 325994 w 1535816"/>
              <a:gd name="connsiteY9" fmla="*/ 324318 h 3920957"/>
              <a:gd name="connsiteX10" fmla="*/ 297859 w 1535816"/>
              <a:gd name="connsiteY10" fmla="*/ 296182 h 3920957"/>
              <a:gd name="connsiteX11" fmla="*/ 241588 w 1535816"/>
              <a:gd name="connsiteY11" fmla="*/ 211776 h 3920957"/>
              <a:gd name="connsiteX12" fmla="*/ 227521 w 1535816"/>
              <a:gd name="connsiteY12" fmla="*/ 253979 h 3920957"/>
              <a:gd name="connsiteX13" fmla="*/ 143114 w 1535816"/>
              <a:gd name="connsiteY13" fmla="*/ 282114 h 3920957"/>
              <a:gd name="connsiteX14" fmla="*/ 129047 w 1535816"/>
              <a:gd name="connsiteY14" fmla="*/ 408724 h 3920957"/>
              <a:gd name="connsiteX15" fmla="*/ 171250 w 1535816"/>
              <a:gd name="connsiteY15" fmla="*/ 422791 h 3920957"/>
              <a:gd name="connsiteX16" fmla="*/ 213453 w 1535816"/>
              <a:gd name="connsiteY16" fmla="*/ 450927 h 3920957"/>
              <a:gd name="connsiteX17" fmla="*/ 227521 w 1535816"/>
              <a:gd name="connsiteY17" fmla="*/ 493130 h 3920957"/>
              <a:gd name="connsiteX18" fmla="*/ 255656 w 1535816"/>
              <a:gd name="connsiteY18" fmla="*/ 591604 h 3920957"/>
              <a:gd name="connsiteX19" fmla="*/ 213453 w 1535816"/>
              <a:gd name="connsiteY19" fmla="*/ 746348 h 3920957"/>
              <a:gd name="connsiteX20" fmla="*/ 199385 w 1535816"/>
              <a:gd name="connsiteY20" fmla="*/ 788551 h 3920957"/>
              <a:gd name="connsiteX21" fmla="*/ 241588 w 1535816"/>
              <a:gd name="connsiteY21" fmla="*/ 901093 h 3920957"/>
              <a:gd name="connsiteX22" fmla="*/ 269724 w 1535816"/>
              <a:gd name="connsiteY22" fmla="*/ 985499 h 3920957"/>
              <a:gd name="connsiteX23" fmla="*/ 213453 w 1535816"/>
              <a:gd name="connsiteY23" fmla="*/ 971431 h 3920957"/>
              <a:gd name="connsiteX24" fmla="*/ 157182 w 1535816"/>
              <a:gd name="connsiteY24" fmla="*/ 887025 h 3920957"/>
              <a:gd name="connsiteX25" fmla="*/ 72776 w 1535816"/>
              <a:gd name="connsiteY25" fmla="*/ 858890 h 3920957"/>
              <a:gd name="connsiteX26" fmla="*/ 114979 w 1535816"/>
              <a:gd name="connsiteY26" fmla="*/ 943296 h 3920957"/>
              <a:gd name="connsiteX27" fmla="*/ 157182 w 1535816"/>
              <a:gd name="connsiteY27" fmla="*/ 1083973 h 3920957"/>
              <a:gd name="connsiteX28" fmla="*/ 185318 w 1535816"/>
              <a:gd name="connsiteY28" fmla="*/ 1210582 h 3920957"/>
              <a:gd name="connsiteX29" fmla="*/ 143114 w 1535816"/>
              <a:gd name="connsiteY29" fmla="*/ 1379394 h 3920957"/>
              <a:gd name="connsiteX30" fmla="*/ 114979 w 1535816"/>
              <a:gd name="connsiteY30" fmla="*/ 1407530 h 3920957"/>
              <a:gd name="connsiteX31" fmla="*/ 58708 w 1535816"/>
              <a:gd name="connsiteY31" fmla="*/ 1435665 h 3920957"/>
              <a:gd name="connsiteX32" fmla="*/ 16505 w 1535816"/>
              <a:gd name="connsiteY32" fmla="*/ 1449733 h 3920957"/>
              <a:gd name="connsiteX33" fmla="*/ 2438 w 1535816"/>
              <a:gd name="connsiteY33" fmla="*/ 1491936 h 3920957"/>
              <a:gd name="connsiteX34" fmla="*/ 30573 w 1535816"/>
              <a:gd name="connsiteY34" fmla="*/ 1534139 h 3920957"/>
              <a:gd name="connsiteX35" fmla="*/ 44641 w 1535816"/>
              <a:gd name="connsiteY35" fmla="*/ 1576342 h 3920957"/>
              <a:gd name="connsiteX36" fmla="*/ 44641 w 1535816"/>
              <a:gd name="connsiteY36" fmla="*/ 1801425 h 3920957"/>
              <a:gd name="connsiteX37" fmla="*/ 100911 w 1535816"/>
              <a:gd name="connsiteY37" fmla="*/ 1787358 h 3920957"/>
              <a:gd name="connsiteX38" fmla="*/ 157182 w 1535816"/>
              <a:gd name="connsiteY38" fmla="*/ 1801425 h 3920957"/>
              <a:gd name="connsiteX39" fmla="*/ 129047 w 1535816"/>
              <a:gd name="connsiteY39" fmla="*/ 1829561 h 3920957"/>
              <a:gd name="connsiteX40" fmla="*/ 86844 w 1535816"/>
              <a:gd name="connsiteY40" fmla="*/ 1857696 h 3920957"/>
              <a:gd name="connsiteX41" fmla="*/ 72776 w 1535816"/>
              <a:gd name="connsiteY41" fmla="*/ 1899899 h 3920957"/>
              <a:gd name="connsiteX42" fmla="*/ 86844 w 1535816"/>
              <a:gd name="connsiteY42" fmla="*/ 1970238 h 3920957"/>
              <a:gd name="connsiteX43" fmla="*/ 114979 w 1535816"/>
              <a:gd name="connsiteY43" fmla="*/ 1942102 h 3920957"/>
              <a:gd name="connsiteX44" fmla="*/ 143114 w 1535816"/>
              <a:gd name="connsiteY44" fmla="*/ 1899899 h 3920957"/>
              <a:gd name="connsiteX45" fmla="*/ 157182 w 1535816"/>
              <a:gd name="connsiteY45" fmla="*/ 1857696 h 3920957"/>
              <a:gd name="connsiteX46" fmla="*/ 185318 w 1535816"/>
              <a:gd name="connsiteY46" fmla="*/ 1829561 h 3920957"/>
              <a:gd name="connsiteX47" fmla="*/ 213453 w 1535816"/>
              <a:gd name="connsiteY47" fmla="*/ 1871764 h 3920957"/>
              <a:gd name="connsiteX48" fmla="*/ 241588 w 1535816"/>
              <a:gd name="connsiteY48" fmla="*/ 1956170 h 3920957"/>
              <a:gd name="connsiteX49" fmla="*/ 255656 w 1535816"/>
              <a:gd name="connsiteY49" fmla="*/ 2068711 h 3920957"/>
              <a:gd name="connsiteX50" fmla="*/ 269724 w 1535816"/>
              <a:gd name="connsiteY50" fmla="*/ 2139050 h 3920957"/>
              <a:gd name="connsiteX51" fmla="*/ 311927 w 1535816"/>
              <a:gd name="connsiteY51" fmla="*/ 2124982 h 3920957"/>
              <a:gd name="connsiteX52" fmla="*/ 340062 w 1535816"/>
              <a:gd name="connsiteY52" fmla="*/ 2153118 h 3920957"/>
              <a:gd name="connsiteX53" fmla="*/ 354130 w 1535816"/>
              <a:gd name="connsiteY53" fmla="*/ 2293794 h 3920957"/>
              <a:gd name="connsiteX54" fmla="*/ 368198 w 1535816"/>
              <a:gd name="connsiteY54" fmla="*/ 2350065 h 3920957"/>
              <a:gd name="connsiteX55" fmla="*/ 382265 w 1535816"/>
              <a:gd name="connsiteY55" fmla="*/ 2392268 h 3920957"/>
              <a:gd name="connsiteX56" fmla="*/ 424468 w 1535816"/>
              <a:gd name="connsiteY56" fmla="*/ 2406336 h 3920957"/>
              <a:gd name="connsiteX57" fmla="*/ 480739 w 1535816"/>
              <a:gd name="connsiteY57" fmla="*/ 2335998 h 3920957"/>
              <a:gd name="connsiteX58" fmla="*/ 494807 w 1535816"/>
              <a:gd name="connsiteY58" fmla="*/ 2378201 h 3920957"/>
              <a:gd name="connsiteX59" fmla="*/ 508874 w 1535816"/>
              <a:gd name="connsiteY59" fmla="*/ 2434471 h 3920957"/>
              <a:gd name="connsiteX60" fmla="*/ 551078 w 1535816"/>
              <a:gd name="connsiteY60" fmla="*/ 2448539 h 3920957"/>
              <a:gd name="connsiteX61" fmla="*/ 649551 w 1535816"/>
              <a:gd name="connsiteY61" fmla="*/ 2378201 h 3920957"/>
              <a:gd name="connsiteX62" fmla="*/ 663619 w 1535816"/>
              <a:gd name="connsiteY62" fmla="*/ 2420404 h 3920957"/>
              <a:gd name="connsiteX63" fmla="*/ 677687 w 1535816"/>
              <a:gd name="connsiteY63" fmla="*/ 2504810 h 3920957"/>
              <a:gd name="connsiteX64" fmla="*/ 705822 w 1535816"/>
              <a:gd name="connsiteY64" fmla="*/ 2701758 h 3920957"/>
              <a:gd name="connsiteX65" fmla="*/ 691754 w 1535816"/>
              <a:gd name="connsiteY65" fmla="*/ 2997179 h 3920957"/>
              <a:gd name="connsiteX66" fmla="*/ 621416 w 1535816"/>
              <a:gd name="connsiteY66" fmla="*/ 3053450 h 3920957"/>
              <a:gd name="connsiteX67" fmla="*/ 522942 w 1535816"/>
              <a:gd name="connsiteY67" fmla="*/ 3137856 h 3920957"/>
              <a:gd name="connsiteX68" fmla="*/ 480739 w 1535816"/>
              <a:gd name="connsiteY68" fmla="*/ 3165991 h 3920957"/>
              <a:gd name="connsiteX69" fmla="*/ 424468 w 1535816"/>
              <a:gd name="connsiteY69" fmla="*/ 3081585 h 3920957"/>
              <a:gd name="connsiteX70" fmla="*/ 410401 w 1535816"/>
              <a:gd name="connsiteY70" fmla="*/ 3039382 h 3920957"/>
              <a:gd name="connsiteX71" fmla="*/ 396333 w 1535816"/>
              <a:gd name="connsiteY71" fmla="*/ 2983111 h 3920957"/>
              <a:gd name="connsiteX72" fmla="*/ 354130 w 1535816"/>
              <a:gd name="connsiteY72" fmla="*/ 2954976 h 3920957"/>
              <a:gd name="connsiteX73" fmla="*/ 241588 w 1535816"/>
              <a:gd name="connsiteY73" fmla="*/ 2969044 h 3920957"/>
              <a:gd name="connsiteX74" fmla="*/ 199385 w 1535816"/>
              <a:gd name="connsiteY74" fmla="*/ 2997179 h 3920957"/>
              <a:gd name="connsiteX75" fmla="*/ 157182 w 1535816"/>
              <a:gd name="connsiteY75" fmla="*/ 3011247 h 3920957"/>
              <a:gd name="connsiteX76" fmla="*/ 241588 w 1535816"/>
              <a:gd name="connsiteY76" fmla="*/ 3025314 h 3920957"/>
              <a:gd name="connsiteX77" fmla="*/ 283791 w 1535816"/>
              <a:gd name="connsiteY77" fmla="*/ 3039382 h 3920957"/>
              <a:gd name="connsiteX78" fmla="*/ 255656 w 1535816"/>
              <a:gd name="connsiteY78" fmla="*/ 3081585 h 3920957"/>
              <a:gd name="connsiteX79" fmla="*/ 213453 w 1535816"/>
              <a:gd name="connsiteY79" fmla="*/ 3095653 h 3920957"/>
              <a:gd name="connsiteX80" fmla="*/ 199385 w 1535816"/>
              <a:gd name="connsiteY80" fmla="*/ 3644293 h 3920957"/>
              <a:gd name="connsiteX81" fmla="*/ 269724 w 1535816"/>
              <a:gd name="connsiteY81" fmla="*/ 3658361 h 3920957"/>
              <a:gd name="connsiteX82" fmla="*/ 325994 w 1535816"/>
              <a:gd name="connsiteY82" fmla="*/ 3742767 h 3920957"/>
              <a:gd name="connsiteX83" fmla="*/ 340062 w 1535816"/>
              <a:gd name="connsiteY83" fmla="*/ 3784970 h 3920957"/>
              <a:gd name="connsiteX84" fmla="*/ 396333 w 1535816"/>
              <a:gd name="connsiteY84" fmla="*/ 3841241 h 3920957"/>
              <a:gd name="connsiteX85" fmla="*/ 424468 w 1535816"/>
              <a:gd name="connsiteY85" fmla="*/ 3883444 h 3920957"/>
              <a:gd name="connsiteX86" fmla="*/ 522942 w 1535816"/>
              <a:gd name="connsiteY86" fmla="*/ 3911579 h 3920957"/>
              <a:gd name="connsiteX87" fmla="*/ 705822 w 1535816"/>
              <a:gd name="connsiteY87" fmla="*/ 3813105 h 3920957"/>
              <a:gd name="connsiteX88" fmla="*/ 733958 w 1535816"/>
              <a:gd name="connsiteY88" fmla="*/ 3784970 h 3920957"/>
              <a:gd name="connsiteX89" fmla="*/ 762093 w 1535816"/>
              <a:gd name="connsiteY89" fmla="*/ 3756834 h 3920957"/>
              <a:gd name="connsiteX90" fmla="*/ 776161 w 1535816"/>
              <a:gd name="connsiteY90" fmla="*/ 3700564 h 3920957"/>
              <a:gd name="connsiteX91" fmla="*/ 804296 w 1535816"/>
              <a:gd name="connsiteY91" fmla="*/ 3672428 h 3920957"/>
              <a:gd name="connsiteX92" fmla="*/ 832431 w 1535816"/>
              <a:gd name="connsiteY92" fmla="*/ 3630225 h 3920957"/>
              <a:gd name="connsiteX93" fmla="*/ 888702 w 1535816"/>
              <a:gd name="connsiteY93" fmla="*/ 3573954 h 3920957"/>
              <a:gd name="connsiteX94" fmla="*/ 916838 w 1535816"/>
              <a:gd name="connsiteY94" fmla="*/ 3545819 h 3920957"/>
              <a:gd name="connsiteX95" fmla="*/ 987176 w 1535816"/>
              <a:gd name="connsiteY95" fmla="*/ 3461413 h 3920957"/>
              <a:gd name="connsiteX96" fmla="*/ 1043447 w 1535816"/>
              <a:gd name="connsiteY96" fmla="*/ 3391074 h 3920957"/>
              <a:gd name="connsiteX97" fmla="*/ 1071582 w 1535816"/>
              <a:gd name="connsiteY97" fmla="*/ 3306668 h 3920957"/>
              <a:gd name="connsiteX98" fmla="*/ 1141921 w 1535816"/>
              <a:gd name="connsiteY98" fmla="*/ 3236330 h 3920957"/>
              <a:gd name="connsiteX99" fmla="*/ 1155988 w 1535816"/>
              <a:gd name="connsiteY99" fmla="*/ 3194127 h 3920957"/>
              <a:gd name="connsiteX100" fmla="*/ 1184124 w 1535816"/>
              <a:gd name="connsiteY100" fmla="*/ 3165991 h 3920957"/>
              <a:gd name="connsiteX101" fmla="*/ 1212259 w 1535816"/>
              <a:gd name="connsiteY101" fmla="*/ 3123788 h 3920957"/>
              <a:gd name="connsiteX102" fmla="*/ 1254462 w 1535816"/>
              <a:gd name="connsiteY102" fmla="*/ 2983111 h 3920957"/>
              <a:gd name="connsiteX103" fmla="*/ 1268530 w 1535816"/>
              <a:gd name="connsiteY103" fmla="*/ 2940908 h 3920957"/>
              <a:gd name="connsiteX104" fmla="*/ 1338868 w 1535816"/>
              <a:gd name="connsiteY104" fmla="*/ 2856502 h 3920957"/>
              <a:gd name="connsiteX105" fmla="*/ 1352936 w 1535816"/>
              <a:gd name="connsiteY105" fmla="*/ 2814299 h 3920957"/>
              <a:gd name="connsiteX106" fmla="*/ 1409207 w 1535816"/>
              <a:gd name="connsiteY106" fmla="*/ 2729893 h 3920957"/>
              <a:gd name="connsiteX107" fmla="*/ 1437342 w 1535816"/>
              <a:gd name="connsiteY107" fmla="*/ 2687690 h 3920957"/>
              <a:gd name="connsiteX108" fmla="*/ 1423274 w 1535816"/>
              <a:gd name="connsiteY108" fmla="*/ 2645487 h 3920957"/>
              <a:gd name="connsiteX109" fmla="*/ 1451410 w 1535816"/>
              <a:gd name="connsiteY109" fmla="*/ 2561081 h 3920957"/>
              <a:gd name="connsiteX110" fmla="*/ 1465478 w 1535816"/>
              <a:gd name="connsiteY110" fmla="*/ 2476674 h 3920957"/>
              <a:gd name="connsiteX111" fmla="*/ 1493613 w 1535816"/>
              <a:gd name="connsiteY111" fmla="*/ 2392268 h 3920957"/>
              <a:gd name="connsiteX112" fmla="*/ 1507681 w 1535816"/>
              <a:gd name="connsiteY112" fmla="*/ 2293794 h 3920957"/>
              <a:gd name="connsiteX113" fmla="*/ 1521748 w 1535816"/>
              <a:gd name="connsiteY113" fmla="*/ 2110914 h 3920957"/>
              <a:gd name="connsiteX114" fmla="*/ 1535816 w 1535816"/>
              <a:gd name="connsiteY114" fmla="*/ 1984305 h 3920957"/>
              <a:gd name="connsiteX115" fmla="*/ 1521748 w 1535816"/>
              <a:gd name="connsiteY115" fmla="*/ 1773290 h 3920957"/>
              <a:gd name="connsiteX116" fmla="*/ 1493613 w 1535816"/>
              <a:gd name="connsiteY116" fmla="*/ 1731087 h 3920957"/>
              <a:gd name="connsiteX117" fmla="*/ 1479545 w 1535816"/>
              <a:gd name="connsiteY117" fmla="*/ 1646681 h 3920957"/>
              <a:gd name="connsiteX118" fmla="*/ 1451410 w 1535816"/>
              <a:gd name="connsiteY118" fmla="*/ 1520071 h 3920957"/>
              <a:gd name="connsiteX119" fmla="*/ 1437342 w 1535816"/>
              <a:gd name="connsiteY119" fmla="*/ 1337191 h 3920957"/>
              <a:gd name="connsiteX120" fmla="*/ 1409207 w 1535816"/>
              <a:gd name="connsiteY120" fmla="*/ 1294988 h 3920957"/>
              <a:gd name="connsiteX121" fmla="*/ 1395139 w 1535816"/>
              <a:gd name="connsiteY121" fmla="*/ 1252785 h 3920957"/>
              <a:gd name="connsiteX122" fmla="*/ 1367004 w 1535816"/>
              <a:gd name="connsiteY122" fmla="*/ 1210582 h 3920957"/>
              <a:gd name="connsiteX123" fmla="*/ 1352936 w 1535816"/>
              <a:gd name="connsiteY123" fmla="*/ 1168379 h 3920957"/>
              <a:gd name="connsiteX124" fmla="*/ 1324801 w 1535816"/>
              <a:gd name="connsiteY124" fmla="*/ 1126176 h 3920957"/>
              <a:gd name="connsiteX125" fmla="*/ 1282598 w 1535816"/>
              <a:gd name="connsiteY125" fmla="*/ 1041770 h 3920957"/>
              <a:gd name="connsiteX126" fmla="*/ 1268530 w 1535816"/>
              <a:gd name="connsiteY126" fmla="*/ 971431 h 3920957"/>
              <a:gd name="connsiteX127" fmla="*/ 1212259 w 1535816"/>
              <a:gd name="connsiteY127" fmla="*/ 872958 h 3920957"/>
              <a:gd name="connsiteX128" fmla="*/ 1198191 w 1535816"/>
              <a:gd name="connsiteY128" fmla="*/ 830754 h 3920957"/>
              <a:gd name="connsiteX129" fmla="*/ 1184124 w 1535816"/>
              <a:gd name="connsiteY129" fmla="*/ 774484 h 3920957"/>
              <a:gd name="connsiteX130" fmla="*/ 1155988 w 1535816"/>
              <a:gd name="connsiteY130" fmla="*/ 746348 h 3920957"/>
              <a:gd name="connsiteX131" fmla="*/ 1071582 w 1535816"/>
              <a:gd name="connsiteY131" fmla="*/ 718213 h 3920957"/>
              <a:gd name="connsiteX132" fmla="*/ 1043447 w 1535816"/>
              <a:gd name="connsiteY132" fmla="*/ 676010 h 3920957"/>
              <a:gd name="connsiteX133" fmla="*/ 1029379 w 1535816"/>
              <a:gd name="connsiteY133" fmla="*/ 633807 h 3920957"/>
              <a:gd name="connsiteX134" fmla="*/ 1001244 w 1535816"/>
              <a:gd name="connsiteY134" fmla="*/ 535333 h 3920957"/>
              <a:gd name="connsiteX135" fmla="*/ 944973 w 1535816"/>
              <a:gd name="connsiteY135" fmla="*/ 436859 h 3920957"/>
              <a:gd name="connsiteX136" fmla="*/ 902770 w 1535816"/>
              <a:gd name="connsiteY136" fmla="*/ 380588 h 3920957"/>
              <a:gd name="connsiteX137" fmla="*/ 818364 w 1535816"/>
              <a:gd name="connsiteY137" fmla="*/ 310250 h 3920957"/>
              <a:gd name="connsiteX138" fmla="*/ 776161 w 1535816"/>
              <a:gd name="connsiteY138" fmla="*/ 296182 h 3920957"/>
              <a:gd name="connsiteX139" fmla="*/ 719890 w 1535816"/>
              <a:gd name="connsiteY139" fmla="*/ 239911 h 3920957"/>
              <a:gd name="connsiteX140" fmla="*/ 691754 w 1535816"/>
              <a:gd name="connsiteY140" fmla="*/ 211776 h 3920957"/>
              <a:gd name="connsiteX141" fmla="*/ 621416 w 1535816"/>
              <a:gd name="connsiteY141" fmla="*/ 127370 h 3920957"/>
              <a:gd name="connsiteX142" fmla="*/ 579213 w 1535816"/>
              <a:gd name="connsiteY142" fmla="*/ 57031 h 3920957"/>
              <a:gd name="connsiteX143" fmla="*/ 551078 w 1535816"/>
              <a:gd name="connsiteY143" fmla="*/ 14828 h 3920957"/>
              <a:gd name="connsiteX144" fmla="*/ 508874 w 1535816"/>
              <a:gd name="connsiteY144" fmla="*/ 761 h 3920957"/>
              <a:gd name="connsiteX145" fmla="*/ 410401 w 1535816"/>
              <a:gd name="connsiteY145" fmla="*/ 14828 h 3920957"/>
              <a:gd name="connsiteX146" fmla="*/ 396333 w 1535816"/>
              <a:gd name="connsiteY146" fmla="*/ 113302 h 392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535816" h="3920957">
                <a:moveTo>
                  <a:pt x="438536" y="28896"/>
                </a:moveTo>
                <a:cubicBezTo>
                  <a:pt x="433847" y="52342"/>
                  <a:pt x="432863" y="76846"/>
                  <a:pt x="424468" y="99234"/>
                </a:cubicBezTo>
                <a:cubicBezTo>
                  <a:pt x="418531" y="115065"/>
                  <a:pt x="403894" y="126315"/>
                  <a:pt x="396333" y="141438"/>
                </a:cubicBezTo>
                <a:cubicBezTo>
                  <a:pt x="338093" y="257919"/>
                  <a:pt x="434758" y="104901"/>
                  <a:pt x="354130" y="225844"/>
                </a:cubicBezTo>
                <a:cubicBezTo>
                  <a:pt x="358819" y="239912"/>
                  <a:pt x="364124" y="253789"/>
                  <a:pt x="368198" y="268047"/>
                </a:cubicBezTo>
                <a:cubicBezTo>
                  <a:pt x="373509" y="286637"/>
                  <a:pt x="373618" y="307025"/>
                  <a:pt x="382265" y="324318"/>
                </a:cubicBezTo>
                <a:cubicBezTo>
                  <a:pt x="388196" y="336181"/>
                  <a:pt x="401022" y="343075"/>
                  <a:pt x="410401" y="352453"/>
                </a:cubicBezTo>
                <a:cubicBezTo>
                  <a:pt x="415090" y="375899"/>
                  <a:pt x="427849" y="399121"/>
                  <a:pt x="424468" y="422791"/>
                </a:cubicBezTo>
                <a:cubicBezTo>
                  <a:pt x="422592" y="435921"/>
                  <a:pt x="407369" y="458284"/>
                  <a:pt x="396333" y="450927"/>
                </a:cubicBezTo>
                <a:cubicBezTo>
                  <a:pt x="310303" y="393574"/>
                  <a:pt x="360198" y="381326"/>
                  <a:pt x="325994" y="324318"/>
                </a:cubicBezTo>
                <a:cubicBezTo>
                  <a:pt x="319170" y="312945"/>
                  <a:pt x="307237" y="305561"/>
                  <a:pt x="297859" y="296182"/>
                </a:cubicBezTo>
                <a:cubicBezTo>
                  <a:pt x="266507" y="170774"/>
                  <a:pt x="297067" y="156299"/>
                  <a:pt x="241588" y="211776"/>
                </a:cubicBezTo>
                <a:cubicBezTo>
                  <a:pt x="236899" y="225844"/>
                  <a:pt x="239588" y="245360"/>
                  <a:pt x="227521" y="253979"/>
                </a:cubicBezTo>
                <a:cubicBezTo>
                  <a:pt x="203388" y="271217"/>
                  <a:pt x="143114" y="282114"/>
                  <a:pt x="143114" y="282114"/>
                </a:cubicBezTo>
                <a:cubicBezTo>
                  <a:pt x="102162" y="323067"/>
                  <a:pt x="86531" y="323693"/>
                  <a:pt x="129047" y="408724"/>
                </a:cubicBezTo>
                <a:cubicBezTo>
                  <a:pt x="135679" y="421987"/>
                  <a:pt x="157182" y="418102"/>
                  <a:pt x="171250" y="422791"/>
                </a:cubicBezTo>
                <a:cubicBezTo>
                  <a:pt x="185318" y="432170"/>
                  <a:pt x="202891" y="437725"/>
                  <a:pt x="213453" y="450927"/>
                </a:cubicBezTo>
                <a:cubicBezTo>
                  <a:pt x="222716" y="462506"/>
                  <a:pt x="223447" y="478872"/>
                  <a:pt x="227521" y="493130"/>
                </a:cubicBezTo>
                <a:cubicBezTo>
                  <a:pt x="262849" y="616779"/>
                  <a:pt x="221926" y="490416"/>
                  <a:pt x="255656" y="591604"/>
                </a:cubicBezTo>
                <a:cubicBezTo>
                  <a:pt x="235772" y="691021"/>
                  <a:pt x="249148" y="639262"/>
                  <a:pt x="213453" y="746348"/>
                </a:cubicBezTo>
                <a:lnTo>
                  <a:pt x="199385" y="788551"/>
                </a:lnTo>
                <a:cubicBezTo>
                  <a:pt x="232736" y="955302"/>
                  <a:pt x="188900" y="782545"/>
                  <a:pt x="241588" y="901093"/>
                </a:cubicBezTo>
                <a:cubicBezTo>
                  <a:pt x="253633" y="928194"/>
                  <a:pt x="298496" y="992692"/>
                  <a:pt x="269724" y="985499"/>
                </a:cubicBezTo>
                <a:lnTo>
                  <a:pt x="213453" y="971431"/>
                </a:lnTo>
                <a:cubicBezTo>
                  <a:pt x="200234" y="931775"/>
                  <a:pt x="200290" y="910974"/>
                  <a:pt x="157182" y="887025"/>
                </a:cubicBezTo>
                <a:cubicBezTo>
                  <a:pt x="131257" y="872622"/>
                  <a:pt x="72776" y="858890"/>
                  <a:pt x="72776" y="858890"/>
                </a:cubicBezTo>
                <a:cubicBezTo>
                  <a:pt x="124086" y="1012815"/>
                  <a:pt x="42253" y="779661"/>
                  <a:pt x="114979" y="943296"/>
                </a:cubicBezTo>
                <a:cubicBezTo>
                  <a:pt x="141723" y="1003470"/>
                  <a:pt x="140814" y="1026685"/>
                  <a:pt x="157182" y="1083973"/>
                </a:cubicBezTo>
                <a:cubicBezTo>
                  <a:pt x="184888" y="1180941"/>
                  <a:pt x="159930" y="1058256"/>
                  <a:pt x="185318" y="1210582"/>
                </a:cubicBezTo>
                <a:cubicBezTo>
                  <a:pt x="180668" y="1238480"/>
                  <a:pt x="165408" y="1357099"/>
                  <a:pt x="143114" y="1379394"/>
                </a:cubicBezTo>
                <a:lnTo>
                  <a:pt x="114979" y="1407530"/>
                </a:lnTo>
                <a:cubicBezTo>
                  <a:pt x="89969" y="1482558"/>
                  <a:pt x="121231" y="1435665"/>
                  <a:pt x="58708" y="1435665"/>
                </a:cubicBezTo>
                <a:cubicBezTo>
                  <a:pt x="43879" y="1435665"/>
                  <a:pt x="30573" y="1445044"/>
                  <a:pt x="16505" y="1449733"/>
                </a:cubicBezTo>
                <a:cubicBezTo>
                  <a:pt x="11816" y="1463801"/>
                  <a:pt x="0" y="1477309"/>
                  <a:pt x="2438" y="1491936"/>
                </a:cubicBezTo>
                <a:cubicBezTo>
                  <a:pt x="5218" y="1508613"/>
                  <a:pt x="23012" y="1519017"/>
                  <a:pt x="30573" y="1534139"/>
                </a:cubicBezTo>
                <a:cubicBezTo>
                  <a:pt x="37205" y="1547402"/>
                  <a:pt x="39952" y="1562274"/>
                  <a:pt x="44641" y="1576342"/>
                </a:cubicBezTo>
                <a:cubicBezTo>
                  <a:pt x="30050" y="1649296"/>
                  <a:pt x="7538" y="1727218"/>
                  <a:pt x="44641" y="1801425"/>
                </a:cubicBezTo>
                <a:cubicBezTo>
                  <a:pt x="53287" y="1818718"/>
                  <a:pt x="82154" y="1792047"/>
                  <a:pt x="100911" y="1787358"/>
                </a:cubicBezTo>
                <a:cubicBezTo>
                  <a:pt x="119668" y="1792047"/>
                  <a:pt x="146457" y="1785338"/>
                  <a:pt x="157182" y="1801425"/>
                </a:cubicBezTo>
                <a:cubicBezTo>
                  <a:pt x="164539" y="1812461"/>
                  <a:pt x="139404" y="1821275"/>
                  <a:pt x="129047" y="1829561"/>
                </a:cubicBezTo>
                <a:cubicBezTo>
                  <a:pt x="115845" y="1840123"/>
                  <a:pt x="100912" y="1848318"/>
                  <a:pt x="86844" y="1857696"/>
                </a:cubicBezTo>
                <a:cubicBezTo>
                  <a:pt x="82155" y="1871764"/>
                  <a:pt x="72776" y="1885070"/>
                  <a:pt x="72776" y="1899899"/>
                </a:cubicBezTo>
                <a:cubicBezTo>
                  <a:pt x="72776" y="1923810"/>
                  <a:pt x="69937" y="1953331"/>
                  <a:pt x="86844" y="1970238"/>
                </a:cubicBezTo>
                <a:cubicBezTo>
                  <a:pt x="96223" y="1979617"/>
                  <a:pt x="106694" y="1952459"/>
                  <a:pt x="114979" y="1942102"/>
                </a:cubicBezTo>
                <a:cubicBezTo>
                  <a:pt x="125541" y="1928900"/>
                  <a:pt x="135553" y="1915021"/>
                  <a:pt x="143114" y="1899899"/>
                </a:cubicBezTo>
                <a:cubicBezTo>
                  <a:pt x="149746" y="1886636"/>
                  <a:pt x="149553" y="1870411"/>
                  <a:pt x="157182" y="1857696"/>
                </a:cubicBezTo>
                <a:cubicBezTo>
                  <a:pt x="164006" y="1846323"/>
                  <a:pt x="175939" y="1838939"/>
                  <a:pt x="185318" y="1829561"/>
                </a:cubicBezTo>
                <a:cubicBezTo>
                  <a:pt x="194696" y="1843629"/>
                  <a:pt x="206586" y="1856314"/>
                  <a:pt x="213453" y="1871764"/>
                </a:cubicBezTo>
                <a:cubicBezTo>
                  <a:pt x="225498" y="1898865"/>
                  <a:pt x="241588" y="1956170"/>
                  <a:pt x="241588" y="1956170"/>
                </a:cubicBezTo>
                <a:cubicBezTo>
                  <a:pt x="246277" y="1993684"/>
                  <a:pt x="249907" y="2031345"/>
                  <a:pt x="255656" y="2068711"/>
                </a:cubicBezTo>
                <a:cubicBezTo>
                  <a:pt x="259292" y="2092344"/>
                  <a:pt x="252817" y="2122143"/>
                  <a:pt x="269724" y="2139050"/>
                </a:cubicBezTo>
                <a:cubicBezTo>
                  <a:pt x="280209" y="2149535"/>
                  <a:pt x="297859" y="2129671"/>
                  <a:pt x="311927" y="2124982"/>
                </a:cubicBezTo>
                <a:cubicBezTo>
                  <a:pt x="321305" y="2134361"/>
                  <a:pt x="336845" y="2140251"/>
                  <a:pt x="340062" y="2153118"/>
                </a:cubicBezTo>
                <a:cubicBezTo>
                  <a:pt x="351492" y="2198837"/>
                  <a:pt x="347465" y="2247142"/>
                  <a:pt x="354130" y="2293794"/>
                </a:cubicBezTo>
                <a:cubicBezTo>
                  <a:pt x="356864" y="2312934"/>
                  <a:pt x="362887" y="2331475"/>
                  <a:pt x="368198" y="2350065"/>
                </a:cubicBezTo>
                <a:cubicBezTo>
                  <a:pt x="372272" y="2364323"/>
                  <a:pt x="371780" y="2381783"/>
                  <a:pt x="382265" y="2392268"/>
                </a:cubicBezTo>
                <a:cubicBezTo>
                  <a:pt x="392750" y="2402754"/>
                  <a:pt x="410400" y="2401647"/>
                  <a:pt x="424468" y="2406336"/>
                </a:cubicBezTo>
                <a:cubicBezTo>
                  <a:pt x="430390" y="2388570"/>
                  <a:pt x="441581" y="2326208"/>
                  <a:pt x="480739" y="2335998"/>
                </a:cubicBezTo>
                <a:cubicBezTo>
                  <a:pt x="495125" y="2339595"/>
                  <a:pt x="490733" y="2363943"/>
                  <a:pt x="494807" y="2378201"/>
                </a:cubicBezTo>
                <a:cubicBezTo>
                  <a:pt x="500118" y="2396791"/>
                  <a:pt x="496796" y="2419374"/>
                  <a:pt x="508874" y="2434471"/>
                </a:cubicBezTo>
                <a:cubicBezTo>
                  <a:pt x="518138" y="2446050"/>
                  <a:pt x="537010" y="2443850"/>
                  <a:pt x="551078" y="2448539"/>
                </a:cubicBezTo>
                <a:cubicBezTo>
                  <a:pt x="728242" y="2426393"/>
                  <a:pt x="649551" y="2474053"/>
                  <a:pt x="649551" y="2378201"/>
                </a:cubicBezTo>
                <a:cubicBezTo>
                  <a:pt x="649551" y="2363372"/>
                  <a:pt x="660402" y="2405928"/>
                  <a:pt x="663619" y="2420404"/>
                </a:cubicBezTo>
                <a:cubicBezTo>
                  <a:pt x="669807" y="2448248"/>
                  <a:pt x="674149" y="2476507"/>
                  <a:pt x="677687" y="2504810"/>
                </a:cubicBezTo>
                <a:cubicBezTo>
                  <a:pt x="701674" y="2696711"/>
                  <a:pt x="677043" y="2586645"/>
                  <a:pt x="705822" y="2701758"/>
                </a:cubicBezTo>
                <a:cubicBezTo>
                  <a:pt x="701133" y="2800232"/>
                  <a:pt x="703982" y="2899355"/>
                  <a:pt x="691754" y="2997179"/>
                </a:cubicBezTo>
                <a:cubicBezTo>
                  <a:pt x="685430" y="3047769"/>
                  <a:pt x="653314" y="3037501"/>
                  <a:pt x="621416" y="3053450"/>
                </a:cubicBezTo>
                <a:cubicBezTo>
                  <a:pt x="534439" y="3096938"/>
                  <a:pt x="626787" y="3068627"/>
                  <a:pt x="522942" y="3137856"/>
                </a:cubicBezTo>
                <a:lnTo>
                  <a:pt x="480739" y="3165991"/>
                </a:lnTo>
                <a:cubicBezTo>
                  <a:pt x="461982" y="3137856"/>
                  <a:pt x="435161" y="3113664"/>
                  <a:pt x="424468" y="3081585"/>
                </a:cubicBezTo>
                <a:cubicBezTo>
                  <a:pt x="419779" y="3067517"/>
                  <a:pt x="414475" y="3053640"/>
                  <a:pt x="410401" y="3039382"/>
                </a:cubicBezTo>
                <a:cubicBezTo>
                  <a:pt x="405090" y="3020792"/>
                  <a:pt x="407058" y="2999198"/>
                  <a:pt x="396333" y="2983111"/>
                </a:cubicBezTo>
                <a:cubicBezTo>
                  <a:pt x="386955" y="2969043"/>
                  <a:pt x="368198" y="2964354"/>
                  <a:pt x="354130" y="2954976"/>
                </a:cubicBezTo>
                <a:cubicBezTo>
                  <a:pt x="316616" y="2959665"/>
                  <a:pt x="278062" y="2959097"/>
                  <a:pt x="241588" y="2969044"/>
                </a:cubicBezTo>
                <a:cubicBezTo>
                  <a:pt x="225277" y="2973493"/>
                  <a:pt x="214507" y="2989618"/>
                  <a:pt x="199385" y="2997179"/>
                </a:cubicBezTo>
                <a:cubicBezTo>
                  <a:pt x="186122" y="3003811"/>
                  <a:pt x="171250" y="3006558"/>
                  <a:pt x="157182" y="3011247"/>
                </a:cubicBezTo>
                <a:cubicBezTo>
                  <a:pt x="185317" y="3015936"/>
                  <a:pt x="213744" y="3019126"/>
                  <a:pt x="241588" y="3025314"/>
                </a:cubicBezTo>
                <a:cubicBezTo>
                  <a:pt x="256064" y="3028531"/>
                  <a:pt x="280194" y="3024996"/>
                  <a:pt x="283791" y="3039382"/>
                </a:cubicBezTo>
                <a:cubicBezTo>
                  <a:pt x="287892" y="3055784"/>
                  <a:pt x="268858" y="3071023"/>
                  <a:pt x="255656" y="3081585"/>
                </a:cubicBezTo>
                <a:cubicBezTo>
                  <a:pt x="244077" y="3090848"/>
                  <a:pt x="227521" y="3090964"/>
                  <a:pt x="213453" y="3095653"/>
                </a:cubicBezTo>
                <a:cubicBezTo>
                  <a:pt x="118682" y="3285199"/>
                  <a:pt x="131552" y="3237297"/>
                  <a:pt x="199385" y="3644293"/>
                </a:cubicBezTo>
                <a:cubicBezTo>
                  <a:pt x="203316" y="3667878"/>
                  <a:pt x="246278" y="3653672"/>
                  <a:pt x="269724" y="3658361"/>
                </a:cubicBezTo>
                <a:cubicBezTo>
                  <a:pt x="288481" y="3686496"/>
                  <a:pt x="315301" y="3710688"/>
                  <a:pt x="325994" y="3742767"/>
                </a:cubicBezTo>
                <a:cubicBezTo>
                  <a:pt x="330683" y="3756835"/>
                  <a:pt x="331443" y="3772903"/>
                  <a:pt x="340062" y="3784970"/>
                </a:cubicBezTo>
                <a:cubicBezTo>
                  <a:pt x="355480" y="3806555"/>
                  <a:pt x="381619" y="3819170"/>
                  <a:pt x="396333" y="3841241"/>
                </a:cubicBezTo>
                <a:cubicBezTo>
                  <a:pt x="405711" y="3855309"/>
                  <a:pt x="411266" y="3872882"/>
                  <a:pt x="424468" y="3883444"/>
                </a:cubicBezTo>
                <a:cubicBezTo>
                  <a:pt x="433639" y="3890781"/>
                  <a:pt x="519269" y="3910661"/>
                  <a:pt x="522942" y="3911579"/>
                </a:cubicBezTo>
                <a:cubicBezTo>
                  <a:pt x="660806" y="3891884"/>
                  <a:pt x="597969" y="3920957"/>
                  <a:pt x="705822" y="3813105"/>
                </a:cubicBezTo>
                <a:lnTo>
                  <a:pt x="733958" y="3784970"/>
                </a:lnTo>
                <a:lnTo>
                  <a:pt x="762093" y="3756834"/>
                </a:lnTo>
                <a:cubicBezTo>
                  <a:pt x="766782" y="3738077"/>
                  <a:pt x="767515" y="3717857"/>
                  <a:pt x="776161" y="3700564"/>
                </a:cubicBezTo>
                <a:cubicBezTo>
                  <a:pt x="782092" y="3688701"/>
                  <a:pt x="796011" y="3682785"/>
                  <a:pt x="804296" y="3672428"/>
                </a:cubicBezTo>
                <a:cubicBezTo>
                  <a:pt x="814858" y="3659226"/>
                  <a:pt x="821428" y="3643062"/>
                  <a:pt x="832431" y="3630225"/>
                </a:cubicBezTo>
                <a:cubicBezTo>
                  <a:pt x="849694" y="3610085"/>
                  <a:pt x="869945" y="3592711"/>
                  <a:pt x="888702" y="3573954"/>
                </a:cubicBezTo>
                <a:cubicBezTo>
                  <a:pt x="898081" y="3564576"/>
                  <a:pt x="909481" y="3556855"/>
                  <a:pt x="916838" y="3545819"/>
                </a:cubicBezTo>
                <a:cubicBezTo>
                  <a:pt x="986692" y="3441037"/>
                  <a:pt x="896913" y="3569729"/>
                  <a:pt x="987176" y="3461413"/>
                </a:cubicBezTo>
                <a:cubicBezTo>
                  <a:pt x="1075907" y="3354935"/>
                  <a:pt x="961591" y="3472930"/>
                  <a:pt x="1043447" y="3391074"/>
                </a:cubicBezTo>
                <a:cubicBezTo>
                  <a:pt x="1052825" y="3362939"/>
                  <a:pt x="1050611" y="3327639"/>
                  <a:pt x="1071582" y="3306668"/>
                </a:cubicBezTo>
                <a:lnTo>
                  <a:pt x="1141921" y="3236330"/>
                </a:lnTo>
                <a:cubicBezTo>
                  <a:pt x="1146610" y="3222262"/>
                  <a:pt x="1148359" y="3206842"/>
                  <a:pt x="1155988" y="3194127"/>
                </a:cubicBezTo>
                <a:cubicBezTo>
                  <a:pt x="1162812" y="3182754"/>
                  <a:pt x="1175838" y="3176348"/>
                  <a:pt x="1184124" y="3165991"/>
                </a:cubicBezTo>
                <a:cubicBezTo>
                  <a:pt x="1194686" y="3152789"/>
                  <a:pt x="1202881" y="3137856"/>
                  <a:pt x="1212259" y="3123788"/>
                </a:cubicBezTo>
                <a:cubicBezTo>
                  <a:pt x="1233519" y="3038750"/>
                  <a:pt x="1220215" y="3085853"/>
                  <a:pt x="1254462" y="2983111"/>
                </a:cubicBezTo>
                <a:cubicBezTo>
                  <a:pt x="1259151" y="2969043"/>
                  <a:pt x="1258045" y="2951393"/>
                  <a:pt x="1268530" y="2940908"/>
                </a:cubicBezTo>
                <a:cubicBezTo>
                  <a:pt x="1299643" y="2909795"/>
                  <a:pt x="1319282" y="2895674"/>
                  <a:pt x="1338868" y="2856502"/>
                </a:cubicBezTo>
                <a:cubicBezTo>
                  <a:pt x="1345500" y="2843239"/>
                  <a:pt x="1345735" y="2827262"/>
                  <a:pt x="1352936" y="2814299"/>
                </a:cubicBezTo>
                <a:cubicBezTo>
                  <a:pt x="1369358" y="2784740"/>
                  <a:pt x="1390450" y="2758028"/>
                  <a:pt x="1409207" y="2729893"/>
                </a:cubicBezTo>
                <a:lnTo>
                  <a:pt x="1437342" y="2687690"/>
                </a:lnTo>
                <a:cubicBezTo>
                  <a:pt x="1432653" y="2673622"/>
                  <a:pt x="1421636" y="2660225"/>
                  <a:pt x="1423274" y="2645487"/>
                </a:cubicBezTo>
                <a:cubicBezTo>
                  <a:pt x="1426549" y="2616011"/>
                  <a:pt x="1451410" y="2561081"/>
                  <a:pt x="1451410" y="2561081"/>
                </a:cubicBezTo>
                <a:cubicBezTo>
                  <a:pt x="1456099" y="2532945"/>
                  <a:pt x="1458560" y="2504346"/>
                  <a:pt x="1465478" y="2476674"/>
                </a:cubicBezTo>
                <a:cubicBezTo>
                  <a:pt x="1472671" y="2447902"/>
                  <a:pt x="1493613" y="2392268"/>
                  <a:pt x="1493613" y="2392268"/>
                </a:cubicBezTo>
                <a:cubicBezTo>
                  <a:pt x="1498302" y="2359443"/>
                  <a:pt x="1504382" y="2326787"/>
                  <a:pt x="1507681" y="2293794"/>
                </a:cubicBezTo>
                <a:cubicBezTo>
                  <a:pt x="1513765" y="2232957"/>
                  <a:pt x="1516213" y="2171803"/>
                  <a:pt x="1521748" y="2110914"/>
                </a:cubicBezTo>
                <a:cubicBezTo>
                  <a:pt x="1525592" y="2068626"/>
                  <a:pt x="1531127" y="2026508"/>
                  <a:pt x="1535816" y="1984305"/>
                </a:cubicBezTo>
                <a:cubicBezTo>
                  <a:pt x="1531127" y="1913967"/>
                  <a:pt x="1533337" y="1842825"/>
                  <a:pt x="1521748" y="1773290"/>
                </a:cubicBezTo>
                <a:cubicBezTo>
                  <a:pt x="1518968" y="1756613"/>
                  <a:pt x="1498960" y="1747127"/>
                  <a:pt x="1493613" y="1731087"/>
                </a:cubicBezTo>
                <a:cubicBezTo>
                  <a:pt x="1484593" y="1704027"/>
                  <a:pt x="1484647" y="1674744"/>
                  <a:pt x="1479545" y="1646681"/>
                </a:cubicBezTo>
                <a:cubicBezTo>
                  <a:pt x="1467636" y="1581182"/>
                  <a:pt x="1466466" y="1580295"/>
                  <a:pt x="1451410" y="1520071"/>
                </a:cubicBezTo>
                <a:cubicBezTo>
                  <a:pt x="1446721" y="1459111"/>
                  <a:pt x="1448609" y="1397284"/>
                  <a:pt x="1437342" y="1337191"/>
                </a:cubicBezTo>
                <a:cubicBezTo>
                  <a:pt x="1434226" y="1320573"/>
                  <a:pt x="1416768" y="1310110"/>
                  <a:pt x="1409207" y="1294988"/>
                </a:cubicBezTo>
                <a:cubicBezTo>
                  <a:pt x="1402575" y="1281725"/>
                  <a:pt x="1401771" y="1266048"/>
                  <a:pt x="1395139" y="1252785"/>
                </a:cubicBezTo>
                <a:cubicBezTo>
                  <a:pt x="1387578" y="1237663"/>
                  <a:pt x="1374565" y="1225704"/>
                  <a:pt x="1367004" y="1210582"/>
                </a:cubicBezTo>
                <a:cubicBezTo>
                  <a:pt x="1360372" y="1197319"/>
                  <a:pt x="1359568" y="1181642"/>
                  <a:pt x="1352936" y="1168379"/>
                </a:cubicBezTo>
                <a:cubicBezTo>
                  <a:pt x="1345375" y="1153257"/>
                  <a:pt x="1332362" y="1141298"/>
                  <a:pt x="1324801" y="1126176"/>
                </a:cubicBezTo>
                <a:cubicBezTo>
                  <a:pt x="1266558" y="1009691"/>
                  <a:pt x="1363229" y="1162718"/>
                  <a:pt x="1282598" y="1041770"/>
                </a:cubicBezTo>
                <a:cubicBezTo>
                  <a:pt x="1277909" y="1018324"/>
                  <a:pt x="1276091" y="994115"/>
                  <a:pt x="1268530" y="971431"/>
                </a:cubicBezTo>
                <a:cubicBezTo>
                  <a:pt x="1243868" y="897447"/>
                  <a:pt x="1243129" y="934699"/>
                  <a:pt x="1212259" y="872958"/>
                </a:cubicBezTo>
                <a:cubicBezTo>
                  <a:pt x="1205627" y="859695"/>
                  <a:pt x="1202265" y="845012"/>
                  <a:pt x="1198191" y="830754"/>
                </a:cubicBezTo>
                <a:cubicBezTo>
                  <a:pt x="1192880" y="812164"/>
                  <a:pt x="1192770" y="791777"/>
                  <a:pt x="1184124" y="774484"/>
                </a:cubicBezTo>
                <a:cubicBezTo>
                  <a:pt x="1178192" y="762621"/>
                  <a:pt x="1167851" y="752280"/>
                  <a:pt x="1155988" y="746348"/>
                </a:cubicBezTo>
                <a:cubicBezTo>
                  <a:pt x="1129462" y="733085"/>
                  <a:pt x="1071582" y="718213"/>
                  <a:pt x="1071582" y="718213"/>
                </a:cubicBezTo>
                <a:cubicBezTo>
                  <a:pt x="1062204" y="704145"/>
                  <a:pt x="1051008" y="691132"/>
                  <a:pt x="1043447" y="676010"/>
                </a:cubicBezTo>
                <a:cubicBezTo>
                  <a:pt x="1036815" y="662747"/>
                  <a:pt x="1033453" y="648065"/>
                  <a:pt x="1029379" y="633807"/>
                </a:cubicBezTo>
                <a:cubicBezTo>
                  <a:pt x="1019183" y="598123"/>
                  <a:pt x="1015696" y="569055"/>
                  <a:pt x="1001244" y="535333"/>
                </a:cubicBezTo>
                <a:cubicBezTo>
                  <a:pt x="983583" y="494123"/>
                  <a:pt x="970200" y="472177"/>
                  <a:pt x="944973" y="436859"/>
                </a:cubicBezTo>
                <a:cubicBezTo>
                  <a:pt x="931345" y="417780"/>
                  <a:pt x="918029" y="398390"/>
                  <a:pt x="902770" y="380588"/>
                </a:cubicBezTo>
                <a:cubicBezTo>
                  <a:pt x="879435" y="353364"/>
                  <a:pt x="850926" y="326531"/>
                  <a:pt x="818364" y="310250"/>
                </a:cubicBezTo>
                <a:cubicBezTo>
                  <a:pt x="805101" y="303618"/>
                  <a:pt x="790229" y="300871"/>
                  <a:pt x="776161" y="296182"/>
                </a:cubicBezTo>
                <a:lnTo>
                  <a:pt x="719890" y="239911"/>
                </a:lnTo>
                <a:cubicBezTo>
                  <a:pt x="710511" y="230533"/>
                  <a:pt x="699111" y="222812"/>
                  <a:pt x="691754" y="211776"/>
                </a:cubicBezTo>
                <a:cubicBezTo>
                  <a:pt x="652584" y="153020"/>
                  <a:pt x="675574" y="181528"/>
                  <a:pt x="621416" y="127370"/>
                </a:cubicBezTo>
                <a:cubicBezTo>
                  <a:pt x="596985" y="54079"/>
                  <a:pt x="623351" y="112204"/>
                  <a:pt x="579213" y="57031"/>
                </a:cubicBezTo>
                <a:cubicBezTo>
                  <a:pt x="568651" y="43829"/>
                  <a:pt x="564280" y="25390"/>
                  <a:pt x="551078" y="14828"/>
                </a:cubicBezTo>
                <a:cubicBezTo>
                  <a:pt x="539499" y="5565"/>
                  <a:pt x="522942" y="5450"/>
                  <a:pt x="508874" y="761"/>
                </a:cubicBezTo>
                <a:cubicBezTo>
                  <a:pt x="476050" y="5450"/>
                  <a:pt x="440058" y="0"/>
                  <a:pt x="410401" y="14828"/>
                </a:cubicBezTo>
                <a:cubicBezTo>
                  <a:pt x="390401" y="24828"/>
                  <a:pt x="396333" y="105445"/>
                  <a:pt x="396333" y="113302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168731" y="1772529"/>
            <a:ext cx="2291832" cy="4417256"/>
          </a:xfrm>
          <a:custGeom>
            <a:avLst/>
            <a:gdLst>
              <a:gd name="connsiteX0" fmla="*/ 1179380 w 2291832"/>
              <a:gd name="connsiteY0" fmla="*/ 0 h 4417256"/>
              <a:gd name="connsiteX1" fmla="*/ 1151244 w 2291832"/>
              <a:gd name="connsiteY1" fmla="*/ 42203 h 4417256"/>
              <a:gd name="connsiteX2" fmla="*/ 1080906 w 2291832"/>
              <a:gd name="connsiteY2" fmla="*/ 98474 h 4417256"/>
              <a:gd name="connsiteX3" fmla="*/ 1038703 w 2291832"/>
              <a:gd name="connsiteY3" fmla="*/ 112542 h 4417256"/>
              <a:gd name="connsiteX4" fmla="*/ 1066838 w 2291832"/>
              <a:gd name="connsiteY4" fmla="*/ 154745 h 4417256"/>
              <a:gd name="connsiteX5" fmla="*/ 1024635 w 2291832"/>
              <a:gd name="connsiteY5" fmla="*/ 182880 h 4417256"/>
              <a:gd name="connsiteX6" fmla="*/ 982432 w 2291832"/>
              <a:gd name="connsiteY6" fmla="*/ 267286 h 4417256"/>
              <a:gd name="connsiteX7" fmla="*/ 1024635 w 2291832"/>
              <a:gd name="connsiteY7" fmla="*/ 281354 h 4417256"/>
              <a:gd name="connsiteX8" fmla="*/ 1066838 w 2291832"/>
              <a:gd name="connsiteY8" fmla="*/ 267286 h 4417256"/>
              <a:gd name="connsiteX9" fmla="*/ 1123109 w 2291832"/>
              <a:gd name="connsiteY9" fmla="*/ 253219 h 4417256"/>
              <a:gd name="connsiteX10" fmla="*/ 1165312 w 2291832"/>
              <a:gd name="connsiteY10" fmla="*/ 281354 h 4417256"/>
              <a:gd name="connsiteX11" fmla="*/ 1193447 w 2291832"/>
              <a:gd name="connsiteY11" fmla="*/ 323557 h 4417256"/>
              <a:gd name="connsiteX12" fmla="*/ 1221583 w 2291832"/>
              <a:gd name="connsiteY12" fmla="*/ 351693 h 4417256"/>
              <a:gd name="connsiteX13" fmla="*/ 1249718 w 2291832"/>
              <a:gd name="connsiteY13" fmla="*/ 478302 h 4417256"/>
              <a:gd name="connsiteX14" fmla="*/ 1235651 w 2291832"/>
              <a:gd name="connsiteY14" fmla="*/ 604911 h 4417256"/>
              <a:gd name="connsiteX15" fmla="*/ 1221583 w 2291832"/>
              <a:gd name="connsiteY15" fmla="*/ 647114 h 4417256"/>
              <a:gd name="connsiteX16" fmla="*/ 1179380 w 2291832"/>
              <a:gd name="connsiteY16" fmla="*/ 675249 h 4417256"/>
              <a:gd name="connsiteX17" fmla="*/ 1151244 w 2291832"/>
              <a:gd name="connsiteY17" fmla="*/ 703385 h 4417256"/>
              <a:gd name="connsiteX18" fmla="*/ 1137177 w 2291832"/>
              <a:gd name="connsiteY18" fmla="*/ 745588 h 4417256"/>
              <a:gd name="connsiteX19" fmla="*/ 1080906 w 2291832"/>
              <a:gd name="connsiteY19" fmla="*/ 801859 h 4417256"/>
              <a:gd name="connsiteX20" fmla="*/ 1094974 w 2291832"/>
              <a:gd name="connsiteY20" fmla="*/ 1012874 h 4417256"/>
              <a:gd name="connsiteX21" fmla="*/ 1137177 w 2291832"/>
              <a:gd name="connsiteY21" fmla="*/ 1209822 h 4417256"/>
              <a:gd name="connsiteX22" fmla="*/ 1179380 w 2291832"/>
              <a:gd name="connsiteY22" fmla="*/ 1406769 h 4417256"/>
              <a:gd name="connsiteX23" fmla="*/ 1221583 w 2291832"/>
              <a:gd name="connsiteY23" fmla="*/ 1491176 h 4417256"/>
              <a:gd name="connsiteX24" fmla="*/ 1263786 w 2291832"/>
              <a:gd name="connsiteY24" fmla="*/ 1519311 h 4417256"/>
              <a:gd name="connsiteX25" fmla="*/ 1291921 w 2291832"/>
              <a:gd name="connsiteY25" fmla="*/ 1561514 h 4417256"/>
              <a:gd name="connsiteX26" fmla="*/ 1348192 w 2291832"/>
              <a:gd name="connsiteY26" fmla="*/ 1617785 h 4417256"/>
              <a:gd name="connsiteX27" fmla="*/ 1404463 w 2291832"/>
              <a:gd name="connsiteY27" fmla="*/ 1688123 h 4417256"/>
              <a:gd name="connsiteX28" fmla="*/ 1446666 w 2291832"/>
              <a:gd name="connsiteY28" fmla="*/ 1702191 h 4417256"/>
              <a:gd name="connsiteX29" fmla="*/ 1474801 w 2291832"/>
              <a:gd name="connsiteY29" fmla="*/ 1786597 h 4417256"/>
              <a:gd name="connsiteX30" fmla="*/ 1502937 w 2291832"/>
              <a:gd name="connsiteY30" fmla="*/ 1814733 h 4417256"/>
              <a:gd name="connsiteX31" fmla="*/ 1531072 w 2291832"/>
              <a:gd name="connsiteY31" fmla="*/ 1871003 h 4417256"/>
              <a:gd name="connsiteX32" fmla="*/ 1587343 w 2291832"/>
              <a:gd name="connsiteY32" fmla="*/ 1885071 h 4417256"/>
              <a:gd name="connsiteX33" fmla="*/ 1615478 w 2291832"/>
              <a:gd name="connsiteY33" fmla="*/ 1997613 h 4417256"/>
              <a:gd name="connsiteX34" fmla="*/ 1587343 w 2291832"/>
              <a:gd name="connsiteY34" fmla="*/ 2124222 h 4417256"/>
              <a:gd name="connsiteX35" fmla="*/ 1601411 w 2291832"/>
              <a:gd name="connsiteY35" fmla="*/ 2278966 h 4417256"/>
              <a:gd name="connsiteX36" fmla="*/ 1629546 w 2291832"/>
              <a:gd name="connsiteY36" fmla="*/ 2321169 h 4417256"/>
              <a:gd name="connsiteX37" fmla="*/ 1643614 w 2291832"/>
              <a:gd name="connsiteY37" fmla="*/ 2419643 h 4417256"/>
              <a:gd name="connsiteX38" fmla="*/ 1713952 w 2291832"/>
              <a:gd name="connsiteY38" fmla="*/ 2518117 h 4417256"/>
              <a:gd name="connsiteX39" fmla="*/ 1742087 w 2291832"/>
              <a:gd name="connsiteY39" fmla="*/ 2602523 h 4417256"/>
              <a:gd name="connsiteX40" fmla="*/ 1756155 w 2291832"/>
              <a:gd name="connsiteY40" fmla="*/ 2644726 h 4417256"/>
              <a:gd name="connsiteX41" fmla="*/ 1826494 w 2291832"/>
              <a:gd name="connsiteY41" fmla="*/ 2715065 h 4417256"/>
              <a:gd name="connsiteX42" fmla="*/ 1854629 w 2291832"/>
              <a:gd name="connsiteY42" fmla="*/ 2855742 h 4417256"/>
              <a:gd name="connsiteX43" fmla="*/ 1868697 w 2291832"/>
              <a:gd name="connsiteY43" fmla="*/ 2926080 h 4417256"/>
              <a:gd name="connsiteX44" fmla="*/ 1882764 w 2291832"/>
              <a:gd name="connsiteY44" fmla="*/ 2982351 h 4417256"/>
              <a:gd name="connsiteX45" fmla="*/ 1896832 w 2291832"/>
              <a:gd name="connsiteY45" fmla="*/ 3080825 h 4417256"/>
              <a:gd name="connsiteX46" fmla="*/ 1910900 w 2291832"/>
              <a:gd name="connsiteY46" fmla="*/ 3348111 h 4417256"/>
              <a:gd name="connsiteX47" fmla="*/ 1924967 w 2291832"/>
              <a:gd name="connsiteY47" fmla="*/ 3390314 h 4417256"/>
              <a:gd name="connsiteX48" fmla="*/ 1953103 w 2291832"/>
              <a:gd name="connsiteY48" fmla="*/ 3432517 h 4417256"/>
              <a:gd name="connsiteX49" fmla="*/ 1981238 w 2291832"/>
              <a:gd name="connsiteY49" fmla="*/ 3460653 h 4417256"/>
              <a:gd name="connsiteX50" fmla="*/ 2009374 w 2291832"/>
              <a:gd name="connsiteY50" fmla="*/ 3545059 h 4417256"/>
              <a:gd name="connsiteX51" fmla="*/ 2023441 w 2291832"/>
              <a:gd name="connsiteY51" fmla="*/ 3601329 h 4417256"/>
              <a:gd name="connsiteX52" fmla="*/ 2065644 w 2291832"/>
              <a:gd name="connsiteY52" fmla="*/ 3643533 h 4417256"/>
              <a:gd name="connsiteX53" fmla="*/ 2079712 w 2291832"/>
              <a:gd name="connsiteY53" fmla="*/ 3685736 h 4417256"/>
              <a:gd name="connsiteX54" fmla="*/ 2150051 w 2291832"/>
              <a:gd name="connsiteY54" fmla="*/ 3812345 h 4417256"/>
              <a:gd name="connsiteX55" fmla="*/ 2178186 w 2291832"/>
              <a:gd name="connsiteY55" fmla="*/ 3967089 h 4417256"/>
              <a:gd name="connsiteX56" fmla="*/ 2220389 w 2291832"/>
              <a:gd name="connsiteY56" fmla="*/ 4065563 h 4417256"/>
              <a:gd name="connsiteX57" fmla="*/ 2093780 w 2291832"/>
              <a:gd name="connsiteY57" fmla="*/ 4093699 h 4417256"/>
              <a:gd name="connsiteX58" fmla="*/ 2009374 w 2291832"/>
              <a:gd name="connsiteY58" fmla="*/ 4121834 h 4417256"/>
              <a:gd name="connsiteX59" fmla="*/ 1924967 w 2291832"/>
              <a:gd name="connsiteY59" fmla="*/ 4149969 h 4417256"/>
              <a:gd name="connsiteX60" fmla="*/ 1882764 w 2291832"/>
              <a:gd name="connsiteY60" fmla="*/ 4164037 h 4417256"/>
              <a:gd name="connsiteX61" fmla="*/ 1840561 w 2291832"/>
              <a:gd name="connsiteY61" fmla="*/ 4178105 h 4417256"/>
              <a:gd name="connsiteX62" fmla="*/ 1798358 w 2291832"/>
              <a:gd name="connsiteY62" fmla="*/ 4206240 h 4417256"/>
              <a:gd name="connsiteX63" fmla="*/ 1573275 w 2291832"/>
              <a:gd name="connsiteY63" fmla="*/ 4220308 h 4417256"/>
              <a:gd name="connsiteX64" fmla="*/ 1629546 w 2291832"/>
              <a:gd name="connsiteY64" fmla="*/ 4304714 h 4417256"/>
              <a:gd name="connsiteX65" fmla="*/ 1685817 w 2291832"/>
              <a:gd name="connsiteY65" fmla="*/ 4389120 h 4417256"/>
              <a:gd name="connsiteX66" fmla="*/ 1742087 w 2291832"/>
              <a:gd name="connsiteY66" fmla="*/ 4403188 h 4417256"/>
              <a:gd name="connsiteX67" fmla="*/ 1784291 w 2291832"/>
              <a:gd name="connsiteY67" fmla="*/ 4417256 h 4417256"/>
              <a:gd name="connsiteX68" fmla="*/ 1587343 w 2291832"/>
              <a:gd name="connsiteY68" fmla="*/ 4403188 h 4417256"/>
              <a:gd name="connsiteX69" fmla="*/ 1474801 w 2291832"/>
              <a:gd name="connsiteY69" fmla="*/ 4346917 h 4417256"/>
              <a:gd name="connsiteX70" fmla="*/ 1404463 w 2291832"/>
              <a:gd name="connsiteY70" fmla="*/ 4290646 h 4417256"/>
              <a:gd name="connsiteX71" fmla="*/ 1249718 w 2291832"/>
              <a:gd name="connsiteY71" fmla="*/ 4262511 h 4417256"/>
              <a:gd name="connsiteX72" fmla="*/ 1207515 w 2291832"/>
              <a:gd name="connsiteY72" fmla="*/ 4178105 h 4417256"/>
              <a:gd name="connsiteX73" fmla="*/ 1165312 w 2291832"/>
              <a:gd name="connsiteY73" fmla="*/ 4164037 h 4417256"/>
              <a:gd name="connsiteX74" fmla="*/ 1123109 w 2291832"/>
              <a:gd name="connsiteY74" fmla="*/ 4135902 h 4417256"/>
              <a:gd name="connsiteX75" fmla="*/ 1052771 w 2291832"/>
              <a:gd name="connsiteY75" fmla="*/ 4093699 h 4417256"/>
              <a:gd name="connsiteX76" fmla="*/ 968364 w 2291832"/>
              <a:gd name="connsiteY76" fmla="*/ 4023360 h 4417256"/>
              <a:gd name="connsiteX77" fmla="*/ 883958 w 2291832"/>
              <a:gd name="connsiteY77" fmla="*/ 3953022 h 4417256"/>
              <a:gd name="connsiteX78" fmla="*/ 841755 w 2291832"/>
              <a:gd name="connsiteY78" fmla="*/ 3882683 h 4417256"/>
              <a:gd name="connsiteX79" fmla="*/ 757349 w 2291832"/>
              <a:gd name="connsiteY79" fmla="*/ 3812345 h 4417256"/>
              <a:gd name="connsiteX80" fmla="*/ 658875 w 2291832"/>
              <a:gd name="connsiteY80" fmla="*/ 3727939 h 4417256"/>
              <a:gd name="connsiteX81" fmla="*/ 644807 w 2291832"/>
              <a:gd name="connsiteY81" fmla="*/ 3685736 h 4417256"/>
              <a:gd name="connsiteX82" fmla="*/ 574469 w 2291832"/>
              <a:gd name="connsiteY82" fmla="*/ 3629465 h 4417256"/>
              <a:gd name="connsiteX83" fmla="*/ 504131 w 2291832"/>
              <a:gd name="connsiteY83" fmla="*/ 3573194 h 4417256"/>
              <a:gd name="connsiteX84" fmla="*/ 475995 w 2291832"/>
              <a:gd name="connsiteY84" fmla="*/ 3488788 h 4417256"/>
              <a:gd name="connsiteX85" fmla="*/ 433792 w 2291832"/>
              <a:gd name="connsiteY85" fmla="*/ 3404382 h 4417256"/>
              <a:gd name="connsiteX86" fmla="*/ 405657 w 2291832"/>
              <a:gd name="connsiteY86" fmla="*/ 3376246 h 4417256"/>
              <a:gd name="connsiteX87" fmla="*/ 391589 w 2291832"/>
              <a:gd name="connsiteY87" fmla="*/ 3334043 h 4417256"/>
              <a:gd name="connsiteX88" fmla="*/ 321251 w 2291832"/>
              <a:gd name="connsiteY88" fmla="*/ 3249637 h 4417256"/>
              <a:gd name="connsiteX89" fmla="*/ 279047 w 2291832"/>
              <a:gd name="connsiteY89" fmla="*/ 3165231 h 4417256"/>
              <a:gd name="connsiteX90" fmla="*/ 236844 w 2291832"/>
              <a:gd name="connsiteY90" fmla="*/ 3080825 h 4417256"/>
              <a:gd name="connsiteX91" fmla="*/ 222777 w 2291832"/>
              <a:gd name="connsiteY91" fmla="*/ 3038622 h 4417256"/>
              <a:gd name="connsiteX92" fmla="*/ 208709 w 2291832"/>
              <a:gd name="connsiteY92" fmla="*/ 2940148 h 4417256"/>
              <a:gd name="connsiteX93" fmla="*/ 166506 w 2291832"/>
              <a:gd name="connsiteY93" fmla="*/ 2897945 h 4417256"/>
              <a:gd name="connsiteX94" fmla="*/ 138371 w 2291832"/>
              <a:gd name="connsiteY94" fmla="*/ 2855742 h 4417256"/>
              <a:gd name="connsiteX95" fmla="*/ 124303 w 2291832"/>
              <a:gd name="connsiteY95" fmla="*/ 2616591 h 4417256"/>
              <a:gd name="connsiteX96" fmla="*/ 82100 w 2291832"/>
              <a:gd name="connsiteY96" fmla="*/ 2588456 h 4417256"/>
              <a:gd name="connsiteX97" fmla="*/ 68032 w 2291832"/>
              <a:gd name="connsiteY97" fmla="*/ 2518117 h 4417256"/>
              <a:gd name="connsiteX98" fmla="*/ 53964 w 2291832"/>
              <a:gd name="connsiteY98" fmla="*/ 2475914 h 4417256"/>
              <a:gd name="connsiteX99" fmla="*/ 39897 w 2291832"/>
              <a:gd name="connsiteY99" fmla="*/ 2363373 h 4417256"/>
              <a:gd name="connsiteX100" fmla="*/ 25829 w 2291832"/>
              <a:gd name="connsiteY100" fmla="*/ 2321169 h 4417256"/>
              <a:gd name="connsiteX101" fmla="*/ 53964 w 2291832"/>
              <a:gd name="connsiteY101" fmla="*/ 1885071 h 4417256"/>
              <a:gd name="connsiteX102" fmla="*/ 25829 w 2291832"/>
              <a:gd name="connsiteY102" fmla="*/ 1800665 h 4417256"/>
              <a:gd name="connsiteX103" fmla="*/ 39897 w 2291832"/>
              <a:gd name="connsiteY103" fmla="*/ 1744394 h 4417256"/>
              <a:gd name="connsiteX104" fmla="*/ 68032 w 2291832"/>
              <a:gd name="connsiteY104" fmla="*/ 1659988 h 4417256"/>
              <a:gd name="connsiteX105" fmla="*/ 82100 w 2291832"/>
              <a:gd name="connsiteY105" fmla="*/ 1589649 h 4417256"/>
              <a:gd name="connsiteX106" fmla="*/ 110235 w 2291832"/>
              <a:gd name="connsiteY106" fmla="*/ 1547446 h 4417256"/>
              <a:gd name="connsiteX107" fmla="*/ 138371 w 2291832"/>
              <a:gd name="connsiteY107" fmla="*/ 1463040 h 4417256"/>
              <a:gd name="connsiteX108" fmla="*/ 180574 w 2291832"/>
              <a:gd name="connsiteY108" fmla="*/ 1280160 h 4417256"/>
              <a:gd name="connsiteX109" fmla="*/ 222777 w 2291832"/>
              <a:gd name="connsiteY109" fmla="*/ 1237957 h 4417256"/>
              <a:gd name="connsiteX110" fmla="*/ 236844 w 2291832"/>
              <a:gd name="connsiteY110" fmla="*/ 1195754 h 4417256"/>
              <a:gd name="connsiteX111" fmla="*/ 250912 w 2291832"/>
              <a:gd name="connsiteY111" fmla="*/ 1139483 h 4417256"/>
              <a:gd name="connsiteX112" fmla="*/ 293115 w 2291832"/>
              <a:gd name="connsiteY112" fmla="*/ 1097280 h 4417256"/>
              <a:gd name="connsiteX113" fmla="*/ 321251 w 2291832"/>
              <a:gd name="connsiteY113" fmla="*/ 1055077 h 4417256"/>
              <a:gd name="connsiteX114" fmla="*/ 349386 w 2291832"/>
              <a:gd name="connsiteY114" fmla="*/ 942536 h 4417256"/>
              <a:gd name="connsiteX115" fmla="*/ 405657 w 2291832"/>
              <a:gd name="connsiteY115" fmla="*/ 858129 h 4417256"/>
              <a:gd name="connsiteX116" fmla="*/ 433792 w 2291832"/>
              <a:gd name="connsiteY116" fmla="*/ 815926 h 4417256"/>
              <a:gd name="connsiteX117" fmla="*/ 490063 w 2291832"/>
              <a:gd name="connsiteY117" fmla="*/ 731520 h 4417256"/>
              <a:gd name="connsiteX118" fmla="*/ 560401 w 2291832"/>
              <a:gd name="connsiteY118" fmla="*/ 647114 h 4417256"/>
              <a:gd name="connsiteX119" fmla="*/ 574469 w 2291832"/>
              <a:gd name="connsiteY119" fmla="*/ 604911 h 4417256"/>
              <a:gd name="connsiteX120" fmla="*/ 602604 w 2291832"/>
              <a:gd name="connsiteY120" fmla="*/ 562708 h 4417256"/>
              <a:gd name="connsiteX121" fmla="*/ 616672 w 2291832"/>
              <a:gd name="connsiteY121" fmla="*/ 520505 h 4417256"/>
              <a:gd name="connsiteX122" fmla="*/ 715146 w 2291832"/>
              <a:gd name="connsiteY122" fmla="*/ 436099 h 4417256"/>
              <a:gd name="connsiteX123" fmla="*/ 785484 w 2291832"/>
              <a:gd name="connsiteY123" fmla="*/ 379828 h 4417256"/>
              <a:gd name="connsiteX124" fmla="*/ 855823 w 2291832"/>
              <a:gd name="connsiteY124" fmla="*/ 323557 h 4417256"/>
              <a:gd name="connsiteX125" fmla="*/ 912094 w 2291832"/>
              <a:gd name="connsiteY125" fmla="*/ 253219 h 4417256"/>
              <a:gd name="connsiteX126" fmla="*/ 996500 w 2291832"/>
              <a:gd name="connsiteY126" fmla="*/ 211016 h 4417256"/>
              <a:gd name="connsiteX127" fmla="*/ 1052771 w 2291832"/>
              <a:gd name="connsiteY127" fmla="*/ 154745 h 4417256"/>
              <a:gd name="connsiteX128" fmla="*/ 1094974 w 2291832"/>
              <a:gd name="connsiteY128" fmla="*/ 140677 h 4417256"/>
              <a:gd name="connsiteX129" fmla="*/ 996500 w 2291832"/>
              <a:gd name="connsiteY129" fmla="*/ 154745 h 4417256"/>
              <a:gd name="connsiteX130" fmla="*/ 982432 w 2291832"/>
              <a:gd name="connsiteY130" fmla="*/ 309489 h 4417256"/>
              <a:gd name="connsiteX131" fmla="*/ 1010567 w 2291832"/>
              <a:gd name="connsiteY131" fmla="*/ 309489 h 441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291832" h="4417256">
                <a:moveTo>
                  <a:pt x="1179380" y="0"/>
                </a:moveTo>
                <a:cubicBezTo>
                  <a:pt x="1170001" y="14068"/>
                  <a:pt x="1161806" y="29001"/>
                  <a:pt x="1151244" y="42203"/>
                </a:cubicBezTo>
                <a:cubicBezTo>
                  <a:pt x="1133796" y="64013"/>
                  <a:pt x="1105282" y="86286"/>
                  <a:pt x="1080906" y="98474"/>
                </a:cubicBezTo>
                <a:cubicBezTo>
                  <a:pt x="1067643" y="105106"/>
                  <a:pt x="1052771" y="107853"/>
                  <a:pt x="1038703" y="112542"/>
                </a:cubicBezTo>
                <a:cubicBezTo>
                  <a:pt x="1048081" y="126610"/>
                  <a:pt x="1070154" y="138166"/>
                  <a:pt x="1066838" y="154745"/>
                </a:cubicBezTo>
                <a:cubicBezTo>
                  <a:pt x="1063522" y="171324"/>
                  <a:pt x="1036590" y="170925"/>
                  <a:pt x="1024635" y="182880"/>
                </a:cubicBezTo>
                <a:cubicBezTo>
                  <a:pt x="997365" y="210150"/>
                  <a:pt x="993873" y="232962"/>
                  <a:pt x="982432" y="267286"/>
                </a:cubicBezTo>
                <a:cubicBezTo>
                  <a:pt x="996500" y="271975"/>
                  <a:pt x="1009806" y="281354"/>
                  <a:pt x="1024635" y="281354"/>
                </a:cubicBezTo>
                <a:cubicBezTo>
                  <a:pt x="1039464" y="281354"/>
                  <a:pt x="1052580" y="271360"/>
                  <a:pt x="1066838" y="267286"/>
                </a:cubicBezTo>
                <a:cubicBezTo>
                  <a:pt x="1085428" y="261975"/>
                  <a:pt x="1104352" y="257908"/>
                  <a:pt x="1123109" y="253219"/>
                </a:cubicBezTo>
                <a:cubicBezTo>
                  <a:pt x="1137177" y="262597"/>
                  <a:pt x="1153357" y="269399"/>
                  <a:pt x="1165312" y="281354"/>
                </a:cubicBezTo>
                <a:cubicBezTo>
                  <a:pt x="1177267" y="293309"/>
                  <a:pt x="1182885" y="310355"/>
                  <a:pt x="1193447" y="323557"/>
                </a:cubicBezTo>
                <a:cubicBezTo>
                  <a:pt x="1201733" y="333914"/>
                  <a:pt x="1212204" y="342314"/>
                  <a:pt x="1221583" y="351693"/>
                </a:cubicBezTo>
                <a:cubicBezTo>
                  <a:pt x="1236091" y="395215"/>
                  <a:pt x="1249718" y="428782"/>
                  <a:pt x="1249718" y="478302"/>
                </a:cubicBezTo>
                <a:cubicBezTo>
                  <a:pt x="1249718" y="520765"/>
                  <a:pt x="1242632" y="563026"/>
                  <a:pt x="1235651" y="604911"/>
                </a:cubicBezTo>
                <a:cubicBezTo>
                  <a:pt x="1233213" y="619538"/>
                  <a:pt x="1230846" y="635535"/>
                  <a:pt x="1221583" y="647114"/>
                </a:cubicBezTo>
                <a:cubicBezTo>
                  <a:pt x="1211021" y="660316"/>
                  <a:pt x="1192582" y="664687"/>
                  <a:pt x="1179380" y="675249"/>
                </a:cubicBezTo>
                <a:cubicBezTo>
                  <a:pt x="1169023" y="683535"/>
                  <a:pt x="1160623" y="694006"/>
                  <a:pt x="1151244" y="703385"/>
                </a:cubicBezTo>
                <a:cubicBezTo>
                  <a:pt x="1146555" y="717453"/>
                  <a:pt x="1145796" y="733521"/>
                  <a:pt x="1137177" y="745588"/>
                </a:cubicBezTo>
                <a:cubicBezTo>
                  <a:pt x="1121759" y="767173"/>
                  <a:pt x="1080906" y="801859"/>
                  <a:pt x="1080906" y="801859"/>
                </a:cubicBezTo>
                <a:cubicBezTo>
                  <a:pt x="1085595" y="872197"/>
                  <a:pt x="1089567" y="942587"/>
                  <a:pt x="1094974" y="1012874"/>
                </a:cubicBezTo>
                <a:cubicBezTo>
                  <a:pt x="1107860" y="1180389"/>
                  <a:pt x="1081195" y="1125852"/>
                  <a:pt x="1137177" y="1209822"/>
                </a:cubicBezTo>
                <a:cubicBezTo>
                  <a:pt x="1154923" y="1351799"/>
                  <a:pt x="1139288" y="1286491"/>
                  <a:pt x="1179380" y="1406769"/>
                </a:cubicBezTo>
                <a:cubicBezTo>
                  <a:pt x="1190823" y="1441097"/>
                  <a:pt x="1194309" y="1463902"/>
                  <a:pt x="1221583" y="1491176"/>
                </a:cubicBezTo>
                <a:cubicBezTo>
                  <a:pt x="1233538" y="1503131"/>
                  <a:pt x="1249718" y="1509933"/>
                  <a:pt x="1263786" y="1519311"/>
                </a:cubicBezTo>
                <a:cubicBezTo>
                  <a:pt x="1273164" y="1533379"/>
                  <a:pt x="1280918" y="1548677"/>
                  <a:pt x="1291921" y="1561514"/>
                </a:cubicBezTo>
                <a:cubicBezTo>
                  <a:pt x="1309184" y="1581654"/>
                  <a:pt x="1333478" y="1595714"/>
                  <a:pt x="1348192" y="1617785"/>
                </a:cubicBezTo>
                <a:cubicBezTo>
                  <a:pt x="1360972" y="1636956"/>
                  <a:pt x="1382188" y="1674758"/>
                  <a:pt x="1404463" y="1688123"/>
                </a:cubicBezTo>
                <a:cubicBezTo>
                  <a:pt x="1417179" y="1695752"/>
                  <a:pt x="1432598" y="1697502"/>
                  <a:pt x="1446666" y="1702191"/>
                </a:cubicBezTo>
                <a:cubicBezTo>
                  <a:pt x="1456044" y="1730326"/>
                  <a:pt x="1453830" y="1765626"/>
                  <a:pt x="1474801" y="1786597"/>
                </a:cubicBezTo>
                <a:cubicBezTo>
                  <a:pt x="1484180" y="1795976"/>
                  <a:pt x="1495580" y="1803697"/>
                  <a:pt x="1502937" y="1814733"/>
                </a:cubicBezTo>
                <a:cubicBezTo>
                  <a:pt x="1514569" y="1832182"/>
                  <a:pt x="1514962" y="1857578"/>
                  <a:pt x="1531072" y="1871003"/>
                </a:cubicBezTo>
                <a:cubicBezTo>
                  <a:pt x="1545925" y="1883380"/>
                  <a:pt x="1568586" y="1880382"/>
                  <a:pt x="1587343" y="1885071"/>
                </a:cubicBezTo>
                <a:cubicBezTo>
                  <a:pt x="1598445" y="1918376"/>
                  <a:pt x="1615478" y="1963657"/>
                  <a:pt x="1615478" y="1997613"/>
                </a:cubicBezTo>
                <a:cubicBezTo>
                  <a:pt x="1615478" y="2047133"/>
                  <a:pt x="1601851" y="2080700"/>
                  <a:pt x="1587343" y="2124222"/>
                </a:cubicBezTo>
                <a:cubicBezTo>
                  <a:pt x="1592032" y="2175803"/>
                  <a:pt x="1590559" y="2228322"/>
                  <a:pt x="1601411" y="2278966"/>
                </a:cubicBezTo>
                <a:cubicBezTo>
                  <a:pt x="1604954" y="2295498"/>
                  <a:pt x="1624688" y="2304975"/>
                  <a:pt x="1629546" y="2321169"/>
                </a:cubicBezTo>
                <a:cubicBezTo>
                  <a:pt x="1639074" y="2352929"/>
                  <a:pt x="1634086" y="2387883"/>
                  <a:pt x="1643614" y="2419643"/>
                </a:cubicBezTo>
                <a:cubicBezTo>
                  <a:pt x="1647043" y="2431072"/>
                  <a:pt x="1713902" y="2518051"/>
                  <a:pt x="1713952" y="2518117"/>
                </a:cubicBezTo>
                <a:lnTo>
                  <a:pt x="1742087" y="2602523"/>
                </a:lnTo>
                <a:cubicBezTo>
                  <a:pt x="1746776" y="2616591"/>
                  <a:pt x="1745670" y="2634241"/>
                  <a:pt x="1756155" y="2644726"/>
                </a:cubicBezTo>
                <a:lnTo>
                  <a:pt x="1826494" y="2715065"/>
                </a:lnTo>
                <a:cubicBezTo>
                  <a:pt x="1853456" y="2795955"/>
                  <a:pt x="1833075" y="2726421"/>
                  <a:pt x="1854629" y="2855742"/>
                </a:cubicBezTo>
                <a:cubicBezTo>
                  <a:pt x="1858560" y="2879327"/>
                  <a:pt x="1863510" y="2902739"/>
                  <a:pt x="1868697" y="2926080"/>
                </a:cubicBezTo>
                <a:cubicBezTo>
                  <a:pt x="1872891" y="2944954"/>
                  <a:pt x="1879305" y="2963329"/>
                  <a:pt x="1882764" y="2982351"/>
                </a:cubicBezTo>
                <a:cubicBezTo>
                  <a:pt x="1888695" y="3014974"/>
                  <a:pt x="1892143" y="3048000"/>
                  <a:pt x="1896832" y="3080825"/>
                </a:cubicBezTo>
                <a:cubicBezTo>
                  <a:pt x="1901521" y="3169920"/>
                  <a:pt x="1902823" y="3259259"/>
                  <a:pt x="1910900" y="3348111"/>
                </a:cubicBezTo>
                <a:cubicBezTo>
                  <a:pt x="1912242" y="3362879"/>
                  <a:pt x="1918335" y="3377051"/>
                  <a:pt x="1924967" y="3390314"/>
                </a:cubicBezTo>
                <a:cubicBezTo>
                  <a:pt x="1932528" y="3405436"/>
                  <a:pt x="1942541" y="3419315"/>
                  <a:pt x="1953103" y="3432517"/>
                </a:cubicBezTo>
                <a:cubicBezTo>
                  <a:pt x="1961388" y="3442874"/>
                  <a:pt x="1971860" y="3451274"/>
                  <a:pt x="1981238" y="3460653"/>
                </a:cubicBezTo>
                <a:cubicBezTo>
                  <a:pt x="1990617" y="3488788"/>
                  <a:pt x="2002181" y="3516287"/>
                  <a:pt x="2009374" y="3545059"/>
                </a:cubicBezTo>
                <a:cubicBezTo>
                  <a:pt x="2014063" y="3563816"/>
                  <a:pt x="2013849" y="3584542"/>
                  <a:pt x="2023441" y="3601329"/>
                </a:cubicBezTo>
                <a:cubicBezTo>
                  <a:pt x="2033312" y="3618603"/>
                  <a:pt x="2051576" y="3629465"/>
                  <a:pt x="2065644" y="3643533"/>
                </a:cubicBezTo>
                <a:cubicBezTo>
                  <a:pt x="2070333" y="3657601"/>
                  <a:pt x="2072511" y="3672773"/>
                  <a:pt x="2079712" y="3685736"/>
                </a:cubicBezTo>
                <a:cubicBezTo>
                  <a:pt x="2127335" y="3771457"/>
                  <a:pt x="2132689" y="3742897"/>
                  <a:pt x="2150051" y="3812345"/>
                </a:cubicBezTo>
                <a:cubicBezTo>
                  <a:pt x="2175646" y="3914727"/>
                  <a:pt x="2153108" y="3854238"/>
                  <a:pt x="2178186" y="3967089"/>
                </a:cubicBezTo>
                <a:cubicBezTo>
                  <a:pt x="2186466" y="4004349"/>
                  <a:pt x="2203185" y="4031156"/>
                  <a:pt x="2220389" y="4065563"/>
                </a:cubicBezTo>
                <a:cubicBezTo>
                  <a:pt x="2099649" y="4105811"/>
                  <a:pt x="2291832" y="4044186"/>
                  <a:pt x="2093780" y="4093699"/>
                </a:cubicBezTo>
                <a:cubicBezTo>
                  <a:pt x="2065008" y="4100892"/>
                  <a:pt x="2037509" y="4112456"/>
                  <a:pt x="2009374" y="4121834"/>
                </a:cubicBezTo>
                <a:lnTo>
                  <a:pt x="1924967" y="4149969"/>
                </a:lnTo>
                <a:lnTo>
                  <a:pt x="1882764" y="4164037"/>
                </a:lnTo>
                <a:cubicBezTo>
                  <a:pt x="1868696" y="4168726"/>
                  <a:pt x="1852899" y="4169880"/>
                  <a:pt x="1840561" y="4178105"/>
                </a:cubicBezTo>
                <a:cubicBezTo>
                  <a:pt x="1826493" y="4187483"/>
                  <a:pt x="1815058" y="4203603"/>
                  <a:pt x="1798358" y="4206240"/>
                </a:cubicBezTo>
                <a:cubicBezTo>
                  <a:pt x="1724104" y="4217964"/>
                  <a:pt x="1648303" y="4215619"/>
                  <a:pt x="1573275" y="4220308"/>
                </a:cubicBezTo>
                <a:cubicBezTo>
                  <a:pt x="1600180" y="4301021"/>
                  <a:pt x="1568076" y="4225681"/>
                  <a:pt x="1629546" y="4304714"/>
                </a:cubicBezTo>
                <a:cubicBezTo>
                  <a:pt x="1650306" y="4331406"/>
                  <a:pt x="1653012" y="4380918"/>
                  <a:pt x="1685817" y="4389120"/>
                </a:cubicBezTo>
                <a:cubicBezTo>
                  <a:pt x="1704574" y="4393809"/>
                  <a:pt x="1723497" y="4397876"/>
                  <a:pt x="1742087" y="4403188"/>
                </a:cubicBezTo>
                <a:cubicBezTo>
                  <a:pt x="1756345" y="4407262"/>
                  <a:pt x="1799120" y="4417256"/>
                  <a:pt x="1784291" y="4417256"/>
                </a:cubicBezTo>
                <a:cubicBezTo>
                  <a:pt x="1718474" y="4417256"/>
                  <a:pt x="1652992" y="4407877"/>
                  <a:pt x="1587343" y="4403188"/>
                </a:cubicBezTo>
                <a:cubicBezTo>
                  <a:pt x="1559844" y="4320693"/>
                  <a:pt x="1594540" y="4382839"/>
                  <a:pt x="1474801" y="4346917"/>
                </a:cubicBezTo>
                <a:cubicBezTo>
                  <a:pt x="1418486" y="4330022"/>
                  <a:pt x="1446966" y="4316148"/>
                  <a:pt x="1404463" y="4290646"/>
                </a:cubicBezTo>
                <a:cubicBezTo>
                  <a:pt x="1370225" y="4270103"/>
                  <a:pt x="1265225" y="4264449"/>
                  <a:pt x="1249718" y="4262511"/>
                </a:cubicBezTo>
                <a:cubicBezTo>
                  <a:pt x="1240451" y="4234707"/>
                  <a:pt x="1232308" y="4197940"/>
                  <a:pt x="1207515" y="4178105"/>
                </a:cubicBezTo>
                <a:cubicBezTo>
                  <a:pt x="1195936" y="4168842"/>
                  <a:pt x="1178575" y="4170669"/>
                  <a:pt x="1165312" y="4164037"/>
                </a:cubicBezTo>
                <a:cubicBezTo>
                  <a:pt x="1150190" y="4156476"/>
                  <a:pt x="1136311" y="4146464"/>
                  <a:pt x="1123109" y="4135902"/>
                </a:cubicBezTo>
                <a:cubicBezTo>
                  <a:pt x="1067936" y="4091763"/>
                  <a:pt x="1126063" y="4118129"/>
                  <a:pt x="1052771" y="4093699"/>
                </a:cubicBezTo>
                <a:cubicBezTo>
                  <a:pt x="1009356" y="4064756"/>
                  <a:pt x="1004469" y="4065483"/>
                  <a:pt x="968364" y="4023360"/>
                </a:cubicBezTo>
                <a:cubicBezTo>
                  <a:pt x="907044" y="3951820"/>
                  <a:pt x="954868" y="3976657"/>
                  <a:pt x="883958" y="3953022"/>
                </a:cubicBezTo>
                <a:cubicBezTo>
                  <a:pt x="796332" y="3865393"/>
                  <a:pt x="914807" y="3992260"/>
                  <a:pt x="841755" y="3882683"/>
                </a:cubicBezTo>
                <a:cubicBezTo>
                  <a:pt x="809233" y="3833901"/>
                  <a:pt x="797718" y="3846947"/>
                  <a:pt x="757349" y="3812345"/>
                </a:cubicBezTo>
                <a:cubicBezTo>
                  <a:pt x="637953" y="3710006"/>
                  <a:pt x="755763" y="3792530"/>
                  <a:pt x="658875" y="3727939"/>
                </a:cubicBezTo>
                <a:cubicBezTo>
                  <a:pt x="654186" y="3713871"/>
                  <a:pt x="652436" y="3698452"/>
                  <a:pt x="644807" y="3685736"/>
                </a:cubicBezTo>
                <a:cubicBezTo>
                  <a:pt x="629128" y="3659605"/>
                  <a:pt x="596590" y="3647162"/>
                  <a:pt x="574469" y="3629465"/>
                </a:cubicBezTo>
                <a:cubicBezTo>
                  <a:pt x="474243" y="3549284"/>
                  <a:pt x="634027" y="3659790"/>
                  <a:pt x="504131" y="3573194"/>
                </a:cubicBezTo>
                <a:lnTo>
                  <a:pt x="475995" y="3488788"/>
                </a:lnTo>
                <a:cubicBezTo>
                  <a:pt x="461136" y="3444213"/>
                  <a:pt x="464958" y="3443340"/>
                  <a:pt x="433792" y="3404382"/>
                </a:cubicBezTo>
                <a:cubicBezTo>
                  <a:pt x="425507" y="3394025"/>
                  <a:pt x="415035" y="3385625"/>
                  <a:pt x="405657" y="3376246"/>
                </a:cubicBezTo>
                <a:cubicBezTo>
                  <a:pt x="400968" y="3362178"/>
                  <a:pt x="399814" y="3346381"/>
                  <a:pt x="391589" y="3334043"/>
                </a:cubicBezTo>
                <a:cubicBezTo>
                  <a:pt x="329364" y="3240706"/>
                  <a:pt x="367277" y="3341689"/>
                  <a:pt x="321251" y="3249637"/>
                </a:cubicBezTo>
                <a:cubicBezTo>
                  <a:pt x="263012" y="3133160"/>
                  <a:pt x="359675" y="3286170"/>
                  <a:pt x="279047" y="3165231"/>
                </a:cubicBezTo>
                <a:cubicBezTo>
                  <a:pt x="243689" y="3059153"/>
                  <a:pt x="291385" y="3189907"/>
                  <a:pt x="236844" y="3080825"/>
                </a:cubicBezTo>
                <a:cubicBezTo>
                  <a:pt x="230212" y="3067562"/>
                  <a:pt x="227466" y="3052690"/>
                  <a:pt x="222777" y="3038622"/>
                </a:cubicBezTo>
                <a:cubicBezTo>
                  <a:pt x="218088" y="3005797"/>
                  <a:pt x="221024" y="2970934"/>
                  <a:pt x="208709" y="2940148"/>
                </a:cubicBezTo>
                <a:cubicBezTo>
                  <a:pt x="201320" y="2921676"/>
                  <a:pt x="179242" y="2913229"/>
                  <a:pt x="166506" y="2897945"/>
                </a:cubicBezTo>
                <a:cubicBezTo>
                  <a:pt x="155682" y="2884957"/>
                  <a:pt x="147749" y="2869810"/>
                  <a:pt x="138371" y="2855742"/>
                </a:cubicBezTo>
                <a:cubicBezTo>
                  <a:pt x="133682" y="2776025"/>
                  <a:pt x="140754" y="2694733"/>
                  <a:pt x="124303" y="2616591"/>
                </a:cubicBezTo>
                <a:cubicBezTo>
                  <a:pt x="120820" y="2600046"/>
                  <a:pt x="90488" y="2603136"/>
                  <a:pt x="82100" y="2588456"/>
                </a:cubicBezTo>
                <a:cubicBezTo>
                  <a:pt x="70237" y="2567696"/>
                  <a:pt x="73831" y="2541314"/>
                  <a:pt x="68032" y="2518117"/>
                </a:cubicBezTo>
                <a:cubicBezTo>
                  <a:pt x="64435" y="2503731"/>
                  <a:pt x="58653" y="2489982"/>
                  <a:pt x="53964" y="2475914"/>
                </a:cubicBezTo>
                <a:cubicBezTo>
                  <a:pt x="49275" y="2438400"/>
                  <a:pt x="46660" y="2400569"/>
                  <a:pt x="39897" y="2363373"/>
                </a:cubicBezTo>
                <a:cubicBezTo>
                  <a:pt x="37244" y="2348783"/>
                  <a:pt x="25829" y="2335998"/>
                  <a:pt x="25829" y="2321169"/>
                </a:cubicBezTo>
                <a:cubicBezTo>
                  <a:pt x="25829" y="1956249"/>
                  <a:pt x="0" y="2046972"/>
                  <a:pt x="53964" y="1885071"/>
                </a:cubicBezTo>
                <a:cubicBezTo>
                  <a:pt x="44586" y="1856936"/>
                  <a:pt x="18636" y="1829437"/>
                  <a:pt x="25829" y="1800665"/>
                </a:cubicBezTo>
                <a:cubicBezTo>
                  <a:pt x="30518" y="1781908"/>
                  <a:pt x="34341" y="1762913"/>
                  <a:pt x="39897" y="1744394"/>
                </a:cubicBezTo>
                <a:cubicBezTo>
                  <a:pt x="48419" y="1715988"/>
                  <a:pt x="62216" y="1689069"/>
                  <a:pt x="68032" y="1659988"/>
                </a:cubicBezTo>
                <a:cubicBezTo>
                  <a:pt x="72721" y="1636542"/>
                  <a:pt x="73704" y="1612037"/>
                  <a:pt x="82100" y="1589649"/>
                </a:cubicBezTo>
                <a:cubicBezTo>
                  <a:pt x="88036" y="1573818"/>
                  <a:pt x="103368" y="1562896"/>
                  <a:pt x="110235" y="1547446"/>
                </a:cubicBezTo>
                <a:cubicBezTo>
                  <a:pt x="122280" y="1520345"/>
                  <a:pt x="138371" y="1463040"/>
                  <a:pt x="138371" y="1463040"/>
                </a:cubicBezTo>
                <a:cubicBezTo>
                  <a:pt x="142240" y="1435956"/>
                  <a:pt x="154825" y="1305909"/>
                  <a:pt x="180574" y="1280160"/>
                </a:cubicBezTo>
                <a:lnTo>
                  <a:pt x="222777" y="1237957"/>
                </a:lnTo>
                <a:cubicBezTo>
                  <a:pt x="227466" y="1223889"/>
                  <a:pt x="232770" y="1210012"/>
                  <a:pt x="236844" y="1195754"/>
                </a:cubicBezTo>
                <a:cubicBezTo>
                  <a:pt x="242155" y="1177164"/>
                  <a:pt x="241319" y="1156270"/>
                  <a:pt x="250912" y="1139483"/>
                </a:cubicBezTo>
                <a:cubicBezTo>
                  <a:pt x="260783" y="1122210"/>
                  <a:pt x="280379" y="1112563"/>
                  <a:pt x="293115" y="1097280"/>
                </a:cubicBezTo>
                <a:cubicBezTo>
                  <a:pt x="303939" y="1084291"/>
                  <a:pt x="311872" y="1069145"/>
                  <a:pt x="321251" y="1055077"/>
                </a:cubicBezTo>
                <a:cubicBezTo>
                  <a:pt x="325149" y="1035585"/>
                  <a:pt x="335867" y="966871"/>
                  <a:pt x="349386" y="942536"/>
                </a:cubicBezTo>
                <a:cubicBezTo>
                  <a:pt x="365808" y="912977"/>
                  <a:pt x="386900" y="886265"/>
                  <a:pt x="405657" y="858129"/>
                </a:cubicBezTo>
                <a:lnTo>
                  <a:pt x="433792" y="815926"/>
                </a:lnTo>
                <a:cubicBezTo>
                  <a:pt x="433795" y="815921"/>
                  <a:pt x="490059" y="731524"/>
                  <a:pt x="490063" y="731520"/>
                </a:cubicBezTo>
                <a:cubicBezTo>
                  <a:pt x="521176" y="700407"/>
                  <a:pt x="540815" y="686286"/>
                  <a:pt x="560401" y="647114"/>
                </a:cubicBezTo>
                <a:cubicBezTo>
                  <a:pt x="567033" y="633851"/>
                  <a:pt x="567837" y="618174"/>
                  <a:pt x="574469" y="604911"/>
                </a:cubicBezTo>
                <a:cubicBezTo>
                  <a:pt x="582030" y="589789"/>
                  <a:pt x="595043" y="577830"/>
                  <a:pt x="602604" y="562708"/>
                </a:cubicBezTo>
                <a:cubicBezTo>
                  <a:pt x="609236" y="549445"/>
                  <a:pt x="608053" y="532572"/>
                  <a:pt x="616672" y="520505"/>
                </a:cubicBezTo>
                <a:cubicBezTo>
                  <a:pt x="647685" y="477088"/>
                  <a:pt x="674590" y="463136"/>
                  <a:pt x="715146" y="436099"/>
                </a:cubicBezTo>
                <a:cubicBezTo>
                  <a:pt x="795775" y="315154"/>
                  <a:pt x="688415" y="457483"/>
                  <a:pt x="785484" y="379828"/>
                </a:cubicBezTo>
                <a:cubicBezTo>
                  <a:pt x="876387" y="307106"/>
                  <a:pt x="749745" y="358917"/>
                  <a:pt x="855823" y="323557"/>
                </a:cubicBezTo>
                <a:cubicBezTo>
                  <a:pt x="868603" y="304386"/>
                  <a:pt x="889819" y="266584"/>
                  <a:pt x="912094" y="253219"/>
                </a:cubicBezTo>
                <a:cubicBezTo>
                  <a:pt x="995298" y="203297"/>
                  <a:pt x="913499" y="282160"/>
                  <a:pt x="996500" y="211016"/>
                </a:cubicBezTo>
                <a:cubicBezTo>
                  <a:pt x="1016640" y="193753"/>
                  <a:pt x="1027606" y="163134"/>
                  <a:pt x="1052771" y="154745"/>
                </a:cubicBezTo>
                <a:cubicBezTo>
                  <a:pt x="1066839" y="150056"/>
                  <a:pt x="1109803" y="140677"/>
                  <a:pt x="1094974" y="140677"/>
                </a:cubicBezTo>
                <a:cubicBezTo>
                  <a:pt x="1061816" y="140677"/>
                  <a:pt x="1029325" y="150056"/>
                  <a:pt x="996500" y="154745"/>
                </a:cubicBezTo>
                <a:cubicBezTo>
                  <a:pt x="978419" y="208986"/>
                  <a:pt x="948345" y="252677"/>
                  <a:pt x="982432" y="309489"/>
                </a:cubicBezTo>
                <a:cubicBezTo>
                  <a:pt x="987257" y="317531"/>
                  <a:pt x="1001189" y="309489"/>
                  <a:pt x="1010567" y="309489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33600" y="1143000"/>
            <a:ext cx="6324600" cy="54102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24200" y="1905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উত্তর আমেরিকা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8800" y="2514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এশিয়া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1981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ইউরোপ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4343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ওশেনিয়া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38641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দক্ষিণ আমেরিকা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00600" y="5943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এন্টার্কটিকা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0600" y="3276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আফ্রিকা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22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  <p:bldP spid="34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2461</TotalTime>
  <Words>329</Words>
  <Application>Microsoft Office PowerPoint</Application>
  <PresentationFormat>On-screen Show (4:3)</PresentationFormat>
  <Paragraphs>120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User</cp:lastModifiedBy>
  <cp:revision>339</cp:revision>
  <dcterms:created xsi:type="dcterms:W3CDTF">2014-05-19T06:43:56Z</dcterms:created>
  <dcterms:modified xsi:type="dcterms:W3CDTF">2020-01-01T18:29:10Z</dcterms:modified>
</cp:coreProperties>
</file>