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7" r:id="rId4"/>
    <p:sldId id="261" r:id="rId5"/>
    <p:sldId id="262" r:id="rId6"/>
    <p:sldId id="271" r:id="rId7"/>
    <p:sldId id="263" r:id="rId8"/>
    <p:sldId id="268" r:id="rId9"/>
    <p:sldId id="282" r:id="rId10"/>
    <p:sldId id="288" r:id="rId11"/>
    <p:sldId id="264" r:id="rId12"/>
    <p:sldId id="285" r:id="rId13"/>
    <p:sldId id="281" r:id="rId14"/>
    <p:sldId id="284" r:id="rId15"/>
    <p:sldId id="283" r:id="rId16"/>
    <p:sldId id="269" r:id="rId17"/>
    <p:sldId id="272" r:id="rId18"/>
    <p:sldId id="273" r:id="rId19"/>
    <p:sldId id="275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CE8AB7-85B0-4F87-89A2-8C0AB49C37E2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6F00C1-F122-4FC6-846C-C6336783500F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কুমার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2B2808-E38B-43FB-B236-11065525184A}" type="parTrans" cxnId="{6C4E182F-C1EB-4EAB-91E8-8275AD978DCF}">
      <dgm:prSet/>
      <dgm:spPr/>
      <dgm:t>
        <a:bodyPr/>
        <a:lstStyle/>
        <a:p>
          <a:endParaRPr lang="en-US"/>
        </a:p>
      </dgm:t>
    </dgm:pt>
    <dgm:pt modelId="{D7B96024-E6B2-4B4A-ABA2-3ED2C5277E55}" type="sibTrans" cxnId="{6C4E182F-C1EB-4EAB-91E8-8275AD978DCF}">
      <dgm:prSet/>
      <dgm:spPr/>
      <dgm:t>
        <a:bodyPr/>
        <a:lstStyle/>
        <a:p>
          <a:endParaRPr lang="en-US"/>
        </a:p>
      </dgm:t>
    </dgm:pt>
    <dgm:pt modelId="{61041D91-9738-4564-AF46-7E104DD6FA39}">
      <dgm:prSet phldrT="[Text]"/>
      <dgm:spPr>
        <a:solidFill>
          <a:schemeClr val="accent4">
            <a:hueOff val="2598923"/>
            <a:satOff val="-11992"/>
            <a:lumOff val="441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হাড়ি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2A5E52-3789-4595-BBC0-EC992666B075}" type="parTrans" cxnId="{3A4BE901-FECE-47C3-A422-081E36AA2E32}">
      <dgm:prSet/>
      <dgm:spPr/>
      <dgm:t>
        <a:bodyPr/>
        <a:lstStyle/>
        <a:p>
          <a:endParaRPr lang="en-US"/>
        </a:p>
      </dgm:t>
    </dgm:pt>
    <dgm:pt modelId="{6C80E431-00BE-40E3-846E-189F5A195ECE}" type="sibTrans" cxnId="{3A4BE901-FECE-47C3-A422-081E36AA2E32}">
      <dgm:prSet/>
      <dgm:spPr/>
      <dgm:t>
        <a:bodyPr/>
        <a:lstStyle/>
        <a:p>
          <a:endParaRPr lang="en-US"/>
        </a:p>
      </dgm:t>
    </dgm:pt>
    <dgm:pt modelId="{2709FF07-CBE8-4ADC-8222-4BD763EA20CD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পাতিল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A4F52B-2933-4F7D-AFEB-C86690C56BD2}" type="parTrans" cxnId="{F2217CB2-E652-4E56-AE4F-62A9B48765BF}">
      <dgm:prSet/>
      <dgm:spPr/>
      <dgm:t>
        <a:bodyPr/>
        <a:lstStyle/>
        <a:p>
          <a:endParaRPr lang="en-US"/>
        </a:p>
      </dgm:t>
    </dgm:pt>
    <dgm:pt modelId="{2B6E5FBF-8F34-405A-898C-ACD827E607D2}" type="sibTrans" cxnId="{F2217CB2-E652-4E56-AE4F-62A9B48765BF}">
      <dgm:prSet/>
      <dgm:spPr/>
      <dgm:t>
        <a:bodyPr/>
        <a:lstStyle/>
        <a:p>
          <a:endParaRPr lang="en-US"/>
        </a:p>
      </dgm:t>
    </dgm:pt>
    <dgm:pt modelId="{07626B76-C654-489C-AC0B-B2D861A84A62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কলস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6EAE18-30A8-4313-9614-3F297653B447}" type="parTrans" cxnId="{CB6E17BD-35F2-486B-852D-94AA7116BDC6}">
      <dgm:prSet/>
      <dgm:spPr/>
      <dgm:t>
        <a:bodyPr/>
        <a:lstStyle/>
        <a:p>
          <a:endParaRPr lang="en-US"/>
        </a:p>
      </dgm:t>
    </dgm:pt>
    <dgm:pt modelId="{AA935FC1-239B-4650-B772-15EC51FE511C}" type="sibTrans" cxnId="{CB6E17BD-35F2-486B-852D-94AA7116BDC6}">
      <dgm:prSet/>
      <dgm:spPr/>
      <dgm:t>
        <a:bodyPr/>
        <a:lstStyle/>
        <a:p>
          <a:endParaRPr lang="en-US"/>
        </a:p>
      </dgm:t>
    </dgm:pt>
    <dgm:pt modelId="{1434A45F-5F54-47CD-A8B4-B18200520556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টব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A0ACFB-A995-4941-90BC-4B2E07229E09}" type="parTrans" cxnId="{DD3DAD6E-E4A5-4491-B31D-4CF3FA66DA8A}">
      <dgm:prSet/>
      <dgm:spPr/>
      <dgm:t>
        <a:bodyPr/>
        <a:lstStyle/>
        <a:p>
          <a:endParaRPr lang="en-US"/>
        </a:p>
      </dgm:t>
    </dgm:pt>
    <dgm:pt modelId="{9177955E-0A60-49F6-BF42-F1ECB448E308}" type="sibTrans" cxnId="{DD3DAD6E-E4A5-4491-B31D-4CF3FA66DA8A}">
      <dgm:prSet/>
      <dgm:spPr/>
      <dgm:t>
        <a:bodyPr/>
        <a:lstStyle/>
        <a:p>
          <a:endParaRPr lang="en-US"/>
        </a:p>
      </dgm:t>
    </dgm:pt>
    <dgm:pt modelId="{10E65EC1-8B11-4F72-9079-36BFE24715BB}" type="pres">
      <dgm:prSet presAssocID="{89CE8AB7-85B0-4F87-89A2-8C0AB49C37E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2DA9E36-B3F1-4849-B26D-859C0C8979E7}" type="pres">
      <dgm:prSet presAssocID="{6F6F00C1-F122-4FC6-846C-C6336783500F}" presName="singleCycle" presStyleCnt="0"/>
      <dgm:spPr/>
    </dgm:pt>
    <dgm:pt modelId="{67328780-33BB-42E0-9E94-0650B9BCB544}" type="pres">
      <dgm:prSet presAssocID="{6F6F00C1-F122-4FC6-846C-C6336783500F}" presName="singleCenter" presStyleLbl="node1" presStyleIdx="0" presStyleCnt="5" custScaleX="70105" custScaleY="5618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E235BB1-6AB3-4654-BDDA-F3832CE5D5FC}" type="pres">
      <dgm:prSet presAssocID="{E02A5E52-3789-4595-BBC0-EC992666B075}" presName="Name56" presStyleLbl="parChTrans1D2" presStyleIdx="0" presStyleCnt="4"/>
      <dgm:spPr/>
      <dgm:t>
        <a:bodyPr/>
        <a:lstStyle/>
        <a:p>
          <a:endParaRPr lang="en-US"/>
        </a:p>
      </dgm:t>
    </dgm:pt>
    <dgm:pt modelId="{4D53FAA0-196A-4C2D-BACC-778F844508FD}" type="pres">
      <dgm:prSet presAssocID="{61041D91-9738-4564-AF46-7E104DD6FA39}" presName="text0" presStyleLbl="node1" presStyleIdx="1" presStyleCnt="5" custRadScaleRad="87609" custRadScaleInc="-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AB167-AE58-41A5-A183-187A15C2B002}" type="pres">
      <dgm:prSet presAssocID="{ECA4F52B-2933-4F7D-AFEB-C86690C56BD2}" presName="Name56" presStyleLbl="parChTrans1D2" presStyleIdx="1" presStyleCnt="4"/>
      <dgm:spPr/>
      <dgm:t>
        <a:bodyPr/>
        <a:lstStyle/>
        <a:p>
          <a:endParaRPr lang="en-US"/>
        </a:p>
      </dgm:t>
    </dgm:pt>
    <dgm:pt modelId="{164CA20E-6BC9-4885-BB13-8EBC336B2A9E}" type="pres">
      <dgm:prSet presAssocID="{2709FF07-CBE8-4ADC-8222-4BD763EA20CD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4074D-42F5-42D9-AE1C-817696AF0BF3}" type="pres">
      <dgm:prSet presAssocID="{876EAE18-30A8-4313-9614-3F297653B447}" presName="Name56" presStyleLbl="parChTrans1D2" presStyleIdx="2" presStyleCnt="4"/>
      <dgm:spPr/>
      <dgm:t>
        <a:bodyPr/>
        <a:lstStyle/>
        <a:p>
          <a:endParaRPr lang="en-US"/>
        </a:p>
      </dgm:t>
    </dgm:pt>
    <dgm:pt modelId="{3CBAB0E1-9082-4E96-961B-53A121EE119E}" type="pres">
      <dgm:prSet presAssocID="{07626B76-C654-489C-AC0B-B2D861A84A62}" presName="text0" presStyleLbl="node1" presStyleIdx="3" presStyleCnt="5" custRadScaleRad="89389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63190-F05F-46B1-AE50-88AD63D07813}" type="pres">
      <dgm:prSet presAssocID="{B8A0ACFB-A995-4941-90BC-4B2E07229E09}" presName="Name56" presStyleLbl="parChTrans1D2" presStyleIdx="3" presStyleCnt="4"/>
      <dgm:spPr/>
      <dgm:t>
        <a:bodyPr/>
        <a:lstStyle/>
        <a:p>
          <a:endParaRPr lang="en-US"/>
        </a:p>
      </dgm:t>
    </dgm:pt>
    <dgm:pt modelId="{59EDB181-DDAF-4A1F-9B31-B2140F47A4A8}" type="pres">
      <dgm:prSet presAssocID="{1434A45F-5F54-47CD-A8B4-B18200520556}" presName="text0" presStyleLbl="node1" presStyleIdx="4" presStyleCnt="5" custRadScaleRad="85766" custRadScaleInc="1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975E5-DDDE-4902-A88F-ACE6AD97EBE6}" type="presOf" srcId="{876EAE18-30A8-4313-9614-3F297653B447}" destId="{DDD4074D-42F5-42D9-AE1C-817696AF0BF3}" srcOrd="0" destOrd="0" presId="urn:microsoft.com/office/officeart/2008/layout/RadialCluster"/>
    <dgm:cxn modelId="{DD3DAD6E-E4A5-4491-B31D-4CF3FA66DA8A}" srcId="{6F6F00C1-F122-4FC6-846C-C6336783500F}" destId="{1434A45F-5F54-47CD-A8B4-B18200520556}" srcOrd="3" destOrd="0" parTransId="{B8A0ACFB-A995-4941-90BC-4B2E07229E09}" sibTransId="{9177955E-0A60-49F6-BF42-F1ECB448E308}"/>
    <dgm:cxn modelId="{6C4E182F-C1EB-4EAB-91E8-8275AD978DCF}" srcId="{89CE8AB7-85B0-4F87-89A2-8C0AB49C37E2}" destId="{6F6F00C1-F122-4FC6-846C-C6336783500F}" srcOrd="0" destOrd="0" parTransId="{4E2B2808-E38B-43FB-B236-11065525184A}" sibTransId="{D7B96024-E6B2-4B4A-ABA2-3ED2C5277E55}"/>
    <dgm:cxn modelId="{8A222A9C-7492-4409-AE9C-FBB28755510E}" type="presOf" srcId="{61041D91-9738-4564-AF46-7E104DD6FA39}" destId="{4D53FAA0-196A-4C2D-BACC-778F844508FD}" srcOrd="0" destOrd="0" presId="urn:microsoft.com/office/officeart/2008/layout/RadialCluster"/>
    <dgm:cxn modelId="{3A4BE901-FECE-47C3-A422-081E36AA2E32}" srcId="{6F6F00C1-F122-4FC6-846C-C6336783500F}" destId="{61041D91-9738-4564-AF46-7E104DD6FA39}" srcOrd="0" destOrd="0" parTransId="{E02A5E52-3789-4595-BBC0-EC992666B075}" sibTransId="{6C80E431-00BE-40E3-846E-189F5A195ECE}"/>
    <dgm:cxn modelId="{F2217CB2-E652-4E56-AE4F-62A9B48765BF}" srcId="{6F6F00C1-F122-4FC6-846C-C6336783500F}" destId="{2709FF07-CBE8-4ADC-8222-4BD763EA20CD}" srcOrd="1" destOrd="0" parTransId="{ECA4F52B-2933-4F7D-AFEB-C86690C56BD2}" sibTransId="{2B6E5FBF-8F34-405A-898C-ACD827E607D2}"/>
    <dgm:cxn modelId="{FBE07042-E6C6-45B6-A34E-9CE682EC43A6}" type="presOf" srcId="{2709FF07-CBE8-4ADC-8222-4BD763EA20CD}" destId="{164CA20E-6BC9-4885-BB13-8EBC336B2A9E}" srcOrd="0" destOrd="0" presId="urn:microsoft.com/office/officeart/2008/layout/RadialCluster"/>
    <dgm:cxn modelId="{9200AFA4-B22E-4B28-897F-6BD32DD40167}" type="presOf" srcId="{07626B76-C654-489C-AC0B-B2D861A84A62}" destId="{3CBAB0E1-9082-4E96-961B-53A121EE119E}" srcOrd="0" destOrd="0" presId="urn:microsoft.com/office/officeart/2008/layout/RadialCluster"/>
    <dgm:cxn modelId="{0A223B54-6402-4D99-8541-D08FDDAEB2C6}" type="presOf" srcId="{1434A45F-5F54-47CD-A8B4-B18200520556}" destId="{59EDB181-DDAF-4A1F-9B31-B2140F47A4A8}" srcOrd="0" destOrd="0" presId="urn:microsoft.com/office/officeart/2008/layout/RadialCluster"/>
    <dgm:cxn modelId="{5BF54BBA-35FB-4D57-9BBF-5FEB1265241B}" type="presOf" srcId="{6F6F00C1-F122-4FC6-846C-C6336783500F}" destId="{67328780-33BB-42E0-9E94-0650B9BCB544}" srcOrd="0" destOrd="0" presId="urn:microsoft.com/office/officeart/2008/layout/RadialCluster"/>
    <dgm:cxn modelId="{C7A23FC7-C701-4977-90C1-08A3D15B2AAA}" type="presOf" srcId="{E02A5E52-3789-4595-BBC0-EC992666B075}" destId="{8E235BB1-6AB3-4654-BDDA-F3832CE5D5FC}" srcOrd="0" destOrd="0" presId="urn:microsoft.com/office/officeart/2008/layout/RadialCluster"/>
    <dgm:cxn modelId="{CB6E17BD-35F2-486B-852D-94AA7116BDC6}" srcId="{6F6F00C1-F122-4FC6-846C-C6336783500F}" destId="{07626B76-C654-489C-AC0B-B2D861A84A62}" srcOrd="2" destOrd="0" parTransId="{876EAE18-30A8-4313-9614-3F297653B447}" sibTransId="{AA935FC1-239B-4650-B772-15EC51FE511C}"/>
    <dgm:cxn modelId="{3D47C244-7A12-413E-A99C-A202401628F2}" type="presOf" srcId="{89CE8AB7-85B0-4F87-89A2-8C0AB49C37E2}" destId="{10E65EC1-8B11-4F72-9079-36BFE24715BB}" srcOrd="0" destOrd="0" presId="urn:microsoft.com/office/officeart/2008/layout/RadialCluster"/>
    <dgm:cxn modelId="{BE0B48F0-2D9C-4DE5-A2FE-49D0851C3B65}" type="presOf" srcId="{B8A0ACFB-A995-4941-90BC-4B2E07229E09}" destId="{78863190-F05F-46B1-AE50-88AD63D07813}" srcOrd="0" destOrd="0" presId="urn:microsoft.com/office/officeart/2008/layout/RadialCluster"/>
    <dgm:cxn modelId="{99E68D42-239D-47F2-85F7-DAB9CD448CF0}" type="presOf" srcId="{ECA4F52B-2933-4F7D-AFEB-C86690C56BD2}" destId="{E56AB167-AE58-41A5-A183-187A15C2B002}" srcOrd="0" destOrd="0" presId="urn:microsoft.com/office/officeart/2008/layout/RadialCluster"/>
    <dgm:cxn modelId="{E0EA6C43-1579-4067-B387-14FFE8AA6ABB}" type="presParOf" srcId="{10E65EC1-8B11-4F72-9079-36BFE24715BB}" destId="{62DA9E36-B3F1-4849-B26D-859C0C8979E7}" srcOrd="0" destOrd="0" presId="urn:microsoft.com/office/officeart/2008/layout/RadialCluster"/>
    <dgm:cxn modelId="{B83143C5-496F-4707-A169-09BA40DE4BE5}" type="presParOf" srcId="{62DA9E36-B3F1-4849-B26D-859C0C8979E7}" destId="{67328780-33BB-42E0-9E94-0650B9BCB544}" srcOrd="0" destOrd="0" presId="urn:microsoft.com/office/officeart/2008/layout/RadialCluster"/>
    <dgm:cxn modelId="{A4B8A3A1-CE2B-429A-B05D-EF2C3F1042EF}" type="presParOf" srcId="{62DA9E36-B3F1-4849-B26D-859C0C8979E7}" destId="{8E235BB1-6AB3-4654-BDDA-F3832CE5D5FC}" srcOrd="1" destOrd="0" presId="urn:microsoft.com/office/officeart/2008/layout/RadialCluster"/>
    <dgm:cxn modelId="{27E5BE21-75DF-4DB3-9B4C-212E1C00ED13}" type="presParOf" srcId="{62DA9E36-B3F1-4849-B26D-859C0C8979E7}" destId="{4D53FAA0-196A-4C2D-BACC-778F844508FD}" srcOrd="2" destOrd="0" presId="urn:microsoft.com/office/officeart/2008/layout/RadialCluster"/>
    <dgm:cxn modelId="{B79E4558-69FC-4DDC-8D45-F2CDE0B3A8F6}" type="presParOf" srcId="{62DA9E36-B3F1-4849-B26D-859C0C8979E7}" destId="{E56AB167-AE58-41A5-A183-187A15C2B002}" srcOrd="3" destOrd="0" presId="urn:microsoft.com/office/officeart/2008/layout/RadialCluster"/>
    <dgm:cxn modelId="{16B8779F-9C79-4D1D-9748-394BB8139CAE}" type="presParOf" srcId="{62DA9E36-B3F1-4849-B26D-859C0C8979E7}" destId="{164CA20E-6BC9-4885-BB13-8EBC336B2A9E}" srcOrd="4" destOrd="0" presId="urn:microsoft.com/office/officeart/2008/layout/RadialCluster"/>
    <dgm:cxn modelId="{8FF722FC-655D-4614-81BB-6EC1B218F550}" type="presParOf" srcId="{62DA9E36-B3F1-4849-B26D-859C0C8979E7}" destId="{DDD4074D-42F5-42D9-AE1C-817696AF0BF3}" srcOrd="5" destOrd="0" presId="urn:microsoft.com/office/officeart/2008/layout/RadialCluster"/>
    <dgm:cxn modelId="{69D2353E-5691-43C8-95DB-B6D187409D8F}" type="presParOf" srcId="{62DA9E36-B3F1-4849-B26D-859C0C8979E7}" destId="{3CBAB0E1-9082-4E96-961B-53A121EE119E}" srcOrd="6" destOrd="0" presId="urn:microsoft.com/office/officeart/2008/layout/RadialCluster"/>
    <dgm:cxn modelId="{4888D6DA-830B-4E09-9129-B39B3E3EAD67}" type="presParOf" srcId="{62DA9E36-B3F1-4849-B26D-859C0C8979E7}" destId="{78863190-F05F-46B1-AE50-88AD63D07813}" srcOrd="7" destOrd="0" presId="urn:microsoft.com/office/officeart/2008/layout/RadialCluster"/>
    <dgm:cxn modelId="{9AE28E88-C597-455F-87DB-253954D82AEB}" type="presParOf" srcId="{62DA9E36-B3F1-4849-B26D-859C0C8979E7}" destId="{59EDB181-DDAF-4A1F-9B31-B2140F47A4A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28780-33BB-42E0-9E94-0650B9BCB544}">
      <dsp:nvSpPr>
        <dsp:cNvPr id="0" name=""/>
        <dsp:cNvSpPr/>
      </dsp:nvSpPr>
      <dsp:spPr>
        <a:xfrm>
          <a:off x="5172009" y="2421537"/>
          <a:ext cx="1225061" cy="9818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কুমার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19937" y="2469465"/>
        <a:ext cx="1129205" cy="885957"/>
      </dsp:txXfrm>
    </dsp:sp>
    <dsp:sp modelId="{8E235BB1-6AB3-4654-BDDA-F3832CE5D5FC}">
      <dsp:nvSpPr>
        <dsp:cNvPr id="0" name=""/>
        <dsp:cNvSpPr/>
      </dsp:nvSpPr>
      <dsp:spPr>
        <a:xfrm rot="16188390">
          <a:off x="5300285" y="1940566"/>
          <a:ext cx="9619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194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3FAA0-196A-4C2D-BACC-778F844508FD}">
      <dsp:nvSpPr>
        <dsp:cNvPr id="0" name=""/>
        <dsp:cNvSpPr/>
      </dsp:nvSpPr>
      <dsp:spPr>
        <a:xfrm>
          <a:off x="5192255" y="288794"/>
          <a:ext cx="1170802" cy="1170802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হাড়ি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49409" y="345948"/>
        <a:ext cx="1056494" cy="1056494"/>
      </dsp:txXfrm>
    </dsp:sp>
    <dsp:sp modelId="{E56AB167-AE58-41A5-A183-187A15C2B002}">
      <dsp:nvSpPr>
        <dsp:cNvPr id="0" name=""/>
        <dsp:cNvSpPr/>
      </dsp:nvSpPr>
      <dsp:spPr>
        <a:xfrm>
          <a:off x="6397071" y="2912443"/>
          <a:ext cx="11286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861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CA20E-6BC9-4885-BB13-8EBC336B2A9E}">
      <dsp:nvSpPr>
        <dsp:cNvPr id="0" name=""/>
        <dsp:cNvSpPr/>
      </dsp:nvSpPr>
      <dsp:spPr>
        <a:xfrm>
          <a:off x="7525681" y="2327042"/>
          <a:ext cx="1170802" cy="1170802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পাতিল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82835" y="2384196"/>
        <a:ext cx="1056494" cy="1056494"/>
      </dsp:txXfrm>
    </dsp:sp>
    <dsp:sp modelId="{DDD4074D-42F5-42D9-AE1C-817696AF0BF3}">
      <dsp:nvSpPr>
        <dsp:cNvPr id="0" name=""/>
        <dsp:cNvSpPr/>
      </dsp:nvSpPr>
      <dsp:spPr>
        <a:xfrm rot="5400000">
          <a:off x="5282858" y="3905033"/>
          <a:ext cx="10033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336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AB0E1-9082-4E96-961B-53A121EE119E}">
      <dsp:nvSpPr>
        <dsp:cNvPr id="0" name=""/>
        <dsp:cNvSpPr/>
      </dsp:nvSpPr>
      <dsp:spPr>
        <a:xfrm>
          <a:off x="5199139" y="4406715"/>
          <a:ext cx="1170802" cy="1170802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কলস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6293" y="4463869"/>
        <a:ext cx="1056494" cy="1056494"/>
      </dsp:txXfrm>
    </dsp:sp>
    <dsp:sp modelId="{78863190-F05F-46B1-AE50-88AD63D07813}">
      <dsp:nvSpPr>
        <dsp:cNvPr id="0" name=""/>
        <dsp:cNvSpPr/>
      </dsp:nvSpPr>
      <dsp:spPr>
        <a:xfrm rot="10841391">
          <a:off x="4374675" y="2900268"/>
          <a:ext cx="7973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736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DB181-DDAF-4A1F-9B31-B2140F47A4A8}">
      <dsp:nvSpPr>
        <dsp:cNvPr id="0" name=""/>
        <dsp:cNvSpPr/>
      </dsp:nvSpPr>
      <dsp:spPr>
        <a:xfrm>
          <a:off x="3203901" y="2303018"/>
          <a:ext cx="1170802" cy="117080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টব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61055" y="2360172"/>
        <a:ext cx="1056494" cy="1056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ABE0-BF33-4A73-92A9-5BBF353C65A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1EA-F8FA-423F-924A-2D629B61A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9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ABE0-BF33-4A73-92A9-5BBF353C65A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1EA-F8FA-423F-924A-2D629B61A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7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ABE0-BF33-4A73-92A9-5BBF353C65A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1EA-F8FA-423F-924A-2D629B61A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7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ABE0-BF33-4A73-92A9-5BBF353C65A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1EA-F8FA-423F-924A-2D629B61A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ABE0-BF33-4A73-92A9-5BBF353C65A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1EA-F8FA-423F-924A-2D629B61A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7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ABE0-BF33-4A73-92A9-5BBF353C65A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1EA-F8FA-423F-924A-2D629B61A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ABE0-BF33-4A73-92A9-5BBF353C65A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1EA-F8FA-423F-924A-2D629B61A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4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ABE0-BF33-4A73-92A9-5BBF353C65A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1EA-F8FA-423F-924A-2D629B61A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2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ABE0-BF33-4A73-92A9-5BBF353C65A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1EA-F8FA-423F-924A-2D629B61A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8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ABE0-BF33-4A73-92A9-5BBF353C65A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1EA-F8FA-423F-924A-2D629B61A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6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ABE0-BF33-4A73-92A9-5BBF353C65A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1EA-F8FA-423F-924A-2D629B61A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0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9ABE0-BF33-4A73-92A9-5BBF353C65A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51EA-F8FA-423F-924A-2D629B61A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5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mp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677FD1E-4F1D-4F14-A5CF-CD3D9ACFBC29}"/>
              </a:ext>
            </a:extLst>
          </p:cNvPr>
          <p:cNvSpPr txBox="1"/>
          <p:nvPr/>
        </p:nvSpPr>
        <p:spPr>
          <a:xfrm>
            <a:off x="2727194" y="435826"/>
            <a:ext cx="628116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5142431-AEC8-44C5-B138-6D7355F84C96}"/>
              </a:ext>
            </a:extLst>
          </p:cNvPr>
          <p:cNvSpPr txBox="1"/>
          <p:nvPr/>
        </p:nvSpPr>
        <p:spPr>
          <a:xfrm>
            <a:off x="3732345" y="4449513"/>
            <a:ext cx="4727308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1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1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006" y="1381143"/>
            <a:ext cx="2947987" cy="323104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88"/>
    </mc:Choice>
    <mc:Fallback xmlns="">
      <p:transition advTm="3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75" y="888544"/>
            <a:ext cx="5662651" cy="3032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D9DA39-4B75-4E9B-A0A7-794630D84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916" y="566884"/>
            <a:ext cx="5316588" cy="3920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34344" y="5641636"/>
            <a:ext cx="983672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 সুতি,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রেশম ও পশমের সুতা দিয়ে তাঁতে কাপড় বুনেন।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928926" y="1749503"/>
            <a:ext cx="578990" cy="585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2844" y="4008706"/>
            <a:ext cx="465461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0527" y="4755893"/>
            <a:ext cx="465461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সুতা দিয়ে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 বুনা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9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84" y="1377207"/>
            <a:ext cx="5725716" cy="3645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079" y="1377206"/>
            <a:ext cx="5600412" cy="3645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14867" y="5306291"/>
            <a:ext cx="115446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dash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দর্জি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সুতি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সিল্ক দিয়ে নানারকম পোশাক তৈরি করেন। আমরা এসব পোশাক প্রতিদিন পরি। বিশেষ উৎসব ও অনুষ্ঠানে নতুন পোশাক পরে আনন্দ পাই।   	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283" y="413138"/>
            <a:ext cx="1148920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দর্জি</a:t>
            </a:r>
            <a:r>
              <a:rPr lang="bn-IN" sz="28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 তৈরি করেন।</a:t>
            </a:r>
            <a:endParaRPr lang="en-US" sz="2800" b="1" dirty="0" smtClean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6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651164"/>
            <a:ext cx="9448800" cy="70788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দর্জি কী কী জিনিস তৈরি করেন?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507" y="1622286"/>
            <a:ext cx="5263566" cy="3143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96291" y="5339281"/>
            <a:ext cx="9628909" cy="70788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দর্জি সু্তি, সিল্ক দিয়ে নানা রকম জিনিস তৈরি করেন।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72" y="441265"/>
            <a:ext cx="3634804" cy="2205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557" y="416723"/>
            <a:ext cx="3477491" cy="2247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985" y="444433"/>
            <a:ext cx="3642163" cy="2219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37" y="3609192"/>
            <a:ext cx="3634805" cy="2011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626" y="2844225"/>
            <a:ext cx="3634805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254" y="2844225"/>
            <a:ext cx="3477491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8131" y="2844224"/>
            <a:ext cx="3642162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 রড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338" y="5817815"/>
            <a:ext cx="3634805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804" y="3669422"/>
            <a:ext cx="3772426" cy="2606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522247" y="3669422"/>
            <a:ext cx="2917643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রাজমিস্রি ইট, সিমেন্ট, বালু, লোহার রড ইত্যাদি দিয়ে ঘর-বাড়ি তৈরি করেন। গ্রাম ও শহর সব জায়গাতেই এ ধরনের ঘর-বাড়ি রয়েছে।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7453745" y="4821382"/>
            <a:ext cx="598059" cy="498763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799" y="525104"/>
            <a:ext cx="10390908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ঘর-বাড়ি তৈরিতে একজন রাজমিস্রি কী কী উপকরণ ব্যবহার করেন?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891" y="5252240"/>
            <a:ext cx="1179021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ঘর-বাড়ি তৈরিতে একজন রাজমিস্রি ইট, সিমেন্ট, বালু ও লোহার রড  ব্যবহার করেন।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217" y="1458946"/>
            <a:ext cx="4849092" cy="33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187" y="1031231"/>
            <a:ext cx="9581882" cy="920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পেশাজীবীরা কী উপকরণ ব্যবহার করে থাকেন ? 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8865" y="213092"/>
            <a:ext cx="3436880" cy="73623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 smtClean="0">
                <a:solidFill>
                  <a:srgbClr val="05EB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দলীয়কাজ </a:t>
            </a:r>
            <a:endParaRPr lang="en-US" sz="4400" dirty="0" smtClean="0">
              <a:solidFill>
                <a:srgbClr val="05EB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7055" y="2833828"/>
            <a:ext cx="6285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কুমার...............ব্যবহার করেন।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7055" y="3747757"/>
            <a:ext cx="6285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তাঁতি...............ব্যবহার করেন।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7055" y="4586874"/>
            <a:ext cx="6285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দর্জি...............ব্যবহার করেন।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9344" y="5467560"/>
            <a:ext cx="7966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রাজমিস্রি...............ব্যবহার করেন।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13922" y="2124468"/>
            <a:ext cx="1571222" cy="678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bn-IN" sz="4000" dirty="0" smtClean="0">
                <a:solidFill>
                  <a:srgbClr val="05EB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rgbClr val="05EB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5862" y="2069063"/>
            <a:ext cx="1643935" cy="678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1196" y="2170736"/>
            <a:ext cx="1814982" cy="438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02380" y="2157711"/>
            <a:ext cx="1880317" cy="664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কাদামাটি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21745 0.4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00742 0.218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15039 0.349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31784 0.0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A08222-6C84-4DDA-96E2-8E0D1923FA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32" y="391305"/>
            <a:ext cx="3796412" cy="29375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361647" y="1546532"/>
            <a:ext cx="2471913" cy="1276421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ার্মেন্ট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826716" y="4707061"/>
            <a:ext cx="2424736" cy="1191491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8866909" y="4565615"/>
            <a:ext cx="1916341" cy="1862312"/>
          </a:xfrm>
          <a:prstGeom prst="upArrow">
            <a:avLst>
              <a:gd name="adj1" fmla="val 50000"/>
              <a:gd name="adj2" fmla="val 509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33" y="3720175"/>
            <a:ext cx="3805048" cy="2850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583066" y="234657"/>
            <a:ext cx="576147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যারা তৈরি করেন এরকম আরও কিছু পেশাজীবীর নাম জেনে নিই।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904" y="1961283"/>
            <a:ext cx="3422245" cy="2444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02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2583" y="415632"/>
            <a:ext cx="56388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020" y="1257299"/>
            <a:ext cx="3435926" cy="2576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87236" y="4285540"/>
            <a:ext cx="8617527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তৈরি করেন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নামের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 তৈরি কর।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2575"/>
              </p:ext>
            </p:extLst>
          </p:nvPr>
        </p:nvGraphicFramePr>
        <p:xfrm>
          <a:off x="1787236" y="5031493"/>
          <a:ext cx="8728366" cy="128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086">
                  <a:extLst>
                    <a:ext uri="{9D8B030D-6E8A-4147-A177-3AD203B41FA5}">
                      <a16:colId xmlns:a16="http://schemas.microsoft.com/office/drawing/2014/main" val="2620166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84636400"/>
                    </a:ext>
                  </a:extLst>
                </a:gridCol>
              </a:tblGrid>
              <a:tr h="1286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82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57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895" y="1260765"/>
            <a:ext cx="7678622" cy="42533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80629D0-9010-4D9C-83A4-DD3A1C0E5DDC}"/>
              </a:ext>
            </a:extLst>
          </p:cNvPr>
          <p:cNvSpPr/>
          <p:nvPr/>
        </p:nvSpPr>
        <p:spPr>
          <a:xfrm>
            <a:off x="1787235" y="427400"/>
            <a:ext cx="849283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বইয়ের সাথে সংযোগ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7235" y="5701143"/>
            <a:ext cx="8492837" cy="6463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2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989" y="2133600"/>
            <a:ext cx="1814433" cy="23552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422" y="2189020"/>
            <a:ext cx="1706411" cy="22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8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860" y="4832386"/>
            <a:ext cx="9502588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১) দর্জি ও তাঁতি আমাদের কীভাবে উপকার করেন?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রাজমিস্রি কীভাবে ঘর-বাড়ি বানান?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7006" y="354229"/>
            <a:ext cx="559723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006" y="1380917"/>
            <a:ext cx="5597236" cy="31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1AABCB-42CE-4CED-92EB-9FB636117B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502" y="468062"/>
            <a:ext cx="2409414" cy="2429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80F364-B463-43BA-B75C-207CD89D1EEF}"/>
              </a:ext>
            </a:extLst>
          </p:cNvPr>
          <p:cNvSpPr/>
          <p:nvPr/>
        </p:nvSpPr>
        <p:spPr>
          <a:xfrm>
            <a:off x="406544" y="3453797"/>
            <a:ext cx="5222634" cy="304698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defRPr/>
            </a:pPr>
            <a:r>
              <a:rPr lang="bn-BD" sz="48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</a:t>
            </a:r>
            <a:endParaRPr lang="bn-BD" sz="40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</a:t>
            </a:r>
            <a:r>
              <a:rPr lang="en-US" sz="36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হবিগঞ্জ।</a:t>
            </a: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2400" b="1" kern="0" dirty="0">
              <a:ln/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F4B82-C563-41A0-9A11-DC8B57EB121B}"/>
              </a:ext>
            </a:extLst>
          </p:cNvPr>
          <p:cNvSpPr txBox="1"/>
          <p:nvPr/>
        </p:nvSpPr>
        <p:spPr>
          <a:xfrm>
            <a:off x="6587470" y="3606448"/>
            <a:ext cx="5221671" cy="261610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৪৫মিনিট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E36ABA-EBB2-4E81-AF3B-B8D4ACA1C7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0688" y="378338"/>
            <a:ext cx="1972025" cy="2429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040449" y="855453"/>
            <a:ext cx="2111102" cy="1302327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3964" y="3172691"/>
            <a:ext cx="11845636" cy="6927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2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574" y="450166"/>
            <a:ext cx="7124700" cy="44196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7" name="TextBox 6"/>
          <p:cNvSpPr txBox="1"/>
          <p:nvPr/>
        </p:nvSpPr>
        <p:spPr>
          <a:xfrm>
            <a:off x="637309" y="1288473"/>
            <a:ext cx="2923309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 err="1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345" y="5494551"/>
            <a:ext cx="11236038" cy="64633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পেশার মানুষকে আমরা সম্মান করব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কেন? বাড়ি থেকে লিখে আনবে।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D53B2C-2B06-4CE5-A606-6DD2020E3006}"/>
              </a:ext>
            </a:extLst>
          </p:cNvPr>
          <p:cNvSpPr/>
          <p:nvPr/>
        </p:nvSpPr>
        <p:spPr>
          <a:xfrm rot="263695">
            <a:off x="2987635" y="3228527"/>
            <a:ext cx="7672579" cy="250174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</a:t>
            </a:r>
            <a:endParaRPr lang="en-US" sz="8000" b="1" dirty="0">
              <a:ln>
                <a:solidFill>
                  <a:schemeClr val="bg2">
                    <a:lumMod val="10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12422">
            <a:off x="2265218" y="643344"/>
            <a:ext cx="3810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7054" y="413839"/>
            <a:ext cx="699654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055" y="3630366"/>
            <a:ext cx="709352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 তোমরা কি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7054" y="5196376"/>
            <a:ext cx="709352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কী হতে পারে?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940168"/>
              </p:ext>
            </p:extLst>
          </p:nvPr>
        </p:nvGraphicFramePr>
        <p:xfrm>
          <a:off x="4667250" y="2100263"/>
          <a:ext cx="2857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2858040" imgH="685800" progId="Package">
                  <p:embed/>
                </p:oleObj>
              </mc:Choice>
              <mc:Fallback>
                <p:oleObj name="Packager Shell Object" showAsIcon="1" r:id="rId3" imgW="28580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0" y="2100263"/>
                        <a:ext cx="2857500" cy="6858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5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719CD7-0A53-4025-AEE2-05CF1BB502B9}"/>
              </a:ext>
            </a:extLst>
          </p:cNvPr>
          <p:cNvSpPr/>
          <p:nvPr/>
        </p:nvSpPr>
        <p:spPr>
          <a:xfrm>
            <a:off x="2457450" y="2594021"/>
            <a:ext cx="7277099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তৈরী করেন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7450" y="663349"/>
            <a:ext cx="7277099" cy="70788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234950"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719CD7-0A53-4025-AEE2-05CF1BB502B9}"/>
              </a:ext>
            </a:extLst>
          </p:cNvPr>
          <p:cNvSpPr/>
          <p:nvPr/>
        </p:nvSpPr>
        <p:spPr>
          <a:xfrm>
            <a:off x="2457450" y="4935930"/>
            <a:ext cx="7277099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৪</a:t>
            </a:r>
          </a:p>
          <a:p>
            <a:pPr algn="ctr"/>
            <a:r>
              <a:rPr lang="as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মাজের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1A7F39-D50F-4B0A-BC35-E1B1264D1EFD}"/>
              </a:ext>
            </a:extLst>
          </p:cNvPr>
          <p:cNvSpPr txBox="1"/>
          <p:nvPr/>
        </p:nvSpPr>
        <p:spPr>
          <a:xfrm>
            <a:off x="3297387" y="501851"/>
            <a:ext cx="523701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1CD051-9778-41ED-AA26-0D1BEE234397}"/>
              </a:ext>
            </a:extLst>
          </p:cNvPr>
          <p:cNvSpPr/>
          <p:nvPr/>
        </p:nvSpPr>
        <p:spPr>
          <a:xfrm>
            <a:off x="429494" y="2046734"/>
            <a:ext cx="4729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712" y="2941041"/>
            <a:ext cx="11194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৬.১.১ সমাজে বিভিন্ন ধরনের পেশার তালিকা তৈরি করতে পারবে,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৬.১.২ বিভিন্ন ধরনের পেশাজীবীর কাজের বর্ণনা দিতে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৬.১.৩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E38ED7-5C5B-4B4D-B3DB-B27617E88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444928"/>
              </p:ext>
            </p:extLst>
          </p:nvPr>
        </p:nvGraphicFramePr>
        <p:xfrm>
          <a:off x="311459" y="166255"/>
          <a:ext cx="11569081" cy="582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E2E5F7B-3CB0-40FC-AF5C-216E9B146736}"/>
              </a:ext>
            </a:extLst>
          </p:cNvPr>
          <p:cNvSpPr txBox="1"/>
          <p:nvPr/>
        </p:nvSpPr>
        <p:spPr>
          <a:xfrm>
            <a:off x="900545" y="5963433"/>
            <a:ext cx="1059872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দিয়ে বিভিন্ন জিনিস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9709" y="484909"/>
            <a:ext cx="278476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 যা তৈরি করেন।</a:t>
            </a:r>
            <a:endParaRPr lang="en-US" sz="28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328780-33BB-42E0-9E94-0650B9BCB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7328780-33BB-42E0-9E94-0650B9BCB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7328780-33BB-42E0-9E94-0650B9BCB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7328780-33BB-42E0-9E94-0650B9BCB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35BB1-6AB3-4654-BDDA-F3832CE5D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E235BB1-6AB3-4654-BDDA-F3832CE5D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8E235BB1-6AB3-4654-BDDA-F3832CE5D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8E235BB1-6AB3-4654-BDDA-F3832CE5D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53FAA0-196A-4C2D-BACC-778F84450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D53FAA0-196A-4C2D-BACC-778F84450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D53FAA0-196A-4C2D-BACC-778F84450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D53FAA0-196A-4C2D-BACC-778F84450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6AB167-AE58-41A5-A183-187A15C2B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56AB167-AE58-41A5-A183-187A15C2B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56AB167-AE58-41A5-A183-187A15C2B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56AB167-AE58-41A5-A183-187A15C2B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4CA20E-6BC9-4885-BB13-8EBC336B2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64CA20E-6BC9-4885-BB13-8EBC336B2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64CA20E-6BC9-4885-BB13-8EBC336B2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164CA20E-6BC9-4885-BB13-8EBC336B2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D4074D-42F5-42D9-AE1C-817696AF0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DD4074D-42F5-42D9-AE1C-817696AF0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DDD4074D-42F5-42D9-AE1C-817696AF0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DDD4074D-42F5-42D9-AE1C-817696AF0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BAB0E1-9082-4E96-961B-53A121EE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CBAB0E1-9082-4E96-961B-53A121EE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CBAB0E1-9082-4E96-961B-53A121EE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3CBAB0E1-9082-4E96-961B-53A121EE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863190-F05F-46B1-AE50-88AD63D07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8863190-F05F-46B1-AE50-88AD63D07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78863190-F05F-46B1-AE50-88AD63D07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8863190-F05F-46B1-AE50-88AD63D07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DB181-DDAF-4A1F-9B31-B2140F47A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59EDB181-DDAF-4A1F-9B31-B2140F47A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9EDB181-DDAF-4A1F-9B31-B2140F47A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59EDB181-DDAF-4A1F-9B31-B2140F47A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87" y="877329"/>
            <a:ext cx="5410814" cy="2940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38" y="877329"/>
            <a:ext cx="5562863" cy="2940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374634" y="3941617"/>
            <a:ext cx="5223161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 কাঁদামাটি দিয়ে হাঁড়ি, পাতিল, কলস, টব ইত্যাদি তৈরি করেন।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আমরা ঘরের কাজে ব্যবহার করি। 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441601" y="4511305"/>
            <a:ext cx="1708981" cy="923657"/>
            <a:chOff x="1969040" y="0"/>
            <a:chExt cx="1500815" cy="6307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1969040" y="0"/>
              <a:ext cx="1500815" cy="6307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 txBox="1"/>
            <p:nvPr/>
          </p:nvSpPr>
          <p:spPr>
            <a:xfrm>
              <a:off x="1999833" y="30793"/>
              <a:ext cx="1439229" cy="5692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0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কাঁদামাটি</a:t>
              </a:r>
              <a:endParaRPr lang="en-US" sz="30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5246" y="4444699"/>
            <a:ext cx="1694259" cy="1025004"/>
            <a:chOff x="1975805" y="1157018"/>
            <a:chExt cx="1459222" cy="88081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1975805" y="1157018"/>
              <a:ext cx="1459222" cy="88081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2018803" y="1200016"/>
              <a:ext cx="1373226" cy="7948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5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endParaRPr lang="en-US" sz="35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88473" y="4480937"/>
            <a:ext cx="1762400" cy="955427"/>
            <a:chOff x="-26586" y="2061274"/>
            <a:chExt cx="1607720" cy="74491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0" y="2061274"/>
              <a:ext cx="1581134" cy="74265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-26586" y="2136042"/>
              <a:ext cx="1508626" cy="6701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তৈরি জিনিস</a:t>
              </a:r>
              <a:endParaRPr lang="en-US" sz="32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ight Arrow 1"/>
          <p:cNvSpPr/>
          <p:nvPr/>
        </p:nvSpPr>
        <p:spPr>
          <a:xfrm>
            <a:off x="2009099" y="4756310"/>
            <a:ext cx="358938" cy="40178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234918" y="4817108"/>
            <a:ext cx="358938" cy="40178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3813" y="256140"/>
            <a:ext cx="1133748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 যা তৈরি করেন।</a:t>
            </a:r>
            <a:endParaRPr lang="en-US" sz="2800" b="1" dirty="0" smtClean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4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8726" y="229220"/>
            <a:ext cx="338051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2" y="1442904"/>
            <a:ext cx="7162247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564" y="5387019"/>
            <a:ext cx="11346872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উত্তরঃ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কাঁদা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পাতিল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টব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 rot="21251203">
            <a:off x="4074451" y="2947041"/>
            <a:ext cx="1967345" cy="1170196"/>
          </a:xfrm>
          <a:prstGeom prst="wedgeEllipseCallout">
            <a:avLst>
              <a:gd name="adj1" fmla="val -37153"/>
              <a:gd name="adj2" fmla="val 12159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7" b="93791" l="0" r="98558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787" y="1911928"/>
            <a:ext cx="4211804" cy="30981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95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utoShape 2" descr="Image result for পশ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9707" y="3429000"/>
            <a:ext cx="4048620" cy="2425627"/>
            <a:chOff x="765860" y="3823854"/>
            <a:chExt cx="5640130" cy="21037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860" y="3823854"/>
              <a:ext cx="2940517" cy="210372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6377" y="3823854"/>
              <a:ext cx="2699613" cy="210372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661569" y="556345"/>
            <a:ext cx="5757003" cy="2464669"/>
            <a:chOff x="5652655" y="568036"/>
            <a:chExt cx="5757003" cy="18842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655" y="568036"/>
              <a:ext cx="2828166" cy="18842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0821" y="568036"/>
              <a:ext cx="2928837" cy="18842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6996546" y="1016077"/>
            <a:ext cx="391588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গুটিপুকা থেকে রেশম সুতা তৈরি হয়।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346" y="6000844"/>
            <a:ext cx="49706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ভেড়ার পশম থেকে পোশাক তৈরি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236" y="3448531"/>
            <a:ext cx="4654617" cy="249237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681921" y="4544291"/>
            <a:ext cx="1736651" cy="58189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615041">
            <a:off x="6128220" y="2485940"/>
            <a:ext cx="1736651" cy="58189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7480" y="6000843"/>
            <a:ext cx="460337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 সুতা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  <p:bldP spid="16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458</Words>
  <Application>Microsoft Office PowerPoint</Application>
  <PresentationFormat>Widescreen</PresentationFormat>
  <Paragraphs>83</Paragraphs>
  <Slides>21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bijay</dc:creator>
  <cp:lastModifiedBy>bijay</cp:lastModifiedBy>
  <cp:revision>68</cp:revision>
  <dcterms:created xsi:type="dcterms:W3CDTF">2019-12-16T12:12:38Z</dcterms:created>
  <dcterms:modified xsi:type="dcterms:W3CDTF">2020-01-02T01:59:03Z</dcterms:modified>
</cp:coreProperties>
</file>