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1" r:id="rId14"/>
    <p:sldId id="282" r:id="rId15"/>
    <p:sldId id="283" r:id="rId16"/>
    <p:sldId id="268" r:id="rId17"/>
    <p:sldId id="269" r:id="rId18"/>
    <p:sldId id="284" r:id="rId19"/>
    <p:sldId id="270" r:id="rId20"/>
    <p:sldId id="271" r:id="rId21"/>
    <p:sldId id="272" r:id="rId22"/>
    <p:sldId id="273" r:id="rId23"/>
  </p:sldIdLst>
  <p:sldSz cx="119792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002" y="-198"/>
      </p:cViewPr>
      <p:guideLst>
        <p:guide orient="horz" pos="2160"/>
        <p:guide pos="37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alf Frame 6"/>
          <p:cNvSpPr/>
          <p:nvPr userDrawn="1"/>
        </p:nvSpPr>
        <p:spPr>
          <a:xfrm>
            <a:off x="0" y="0"/>
            <a:ext cx="11979275" cy="6858000"/>
          </a:xfrm>
          <a:prstGeom prst="halfFrame">
            <a:avLst>
              <a:gd name="adj1" fmla="val 4065"/>
              <a:gd name="adj2" fmla="val 4073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 rot="10800000">
            <a:off x="-1" y="0"/>
            <a:ext cx="11979275" cy="6858000"/>
          </a:xfrm>
          <a:prstGeom prst="halfFrame">
            <a:avLst>
              <a:gd name="adj1" fmla="val 3904"/>
              <a:gd name="adj2" fmla="val 362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323637" y="0"/>
            <a:ext cx="609600" cy="304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6037" y="6553200"/>
            <a:ext cx="609600" cy="304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24-Point Star 11"/>
          <p:cNvSpPr/>
          <p:nvPr userDrawn="1"/>
        </p:nvSpPr>
        <p:spPr>
          <a:xfrm>
            <a:off x="-30163" y="0"/>
            <a:ext cx="609600" cy="457200"/>
          </a:xfrm>
          <a:prstGeom prst="star24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24-Point Star 12"/>
          <p:cNvSpPr/>
          <p:nvPr userDrawn="1"/>
        </p:nvSpPr>
        <p:spPr>
          <a:xfrm>
            <a:off x="11385232" y="6400800"/>
            <a:ext cx="609600" cy="457200"/>
          </a:xfrm>
          <a:prstGeom prst="star24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24-Point Star 13"/>
          <p:cNvSpPr/>
          <p:nvPr userDrawn="1"/>
        </p:nvSpPr>
        <p:spPr>
          <a:xfrm>
            <a:off x="11385232" y="0"/>
            <a:ext cx="609600" cy="457200"/>
          </a:xfrm>
          <a:prstGeom prst="star24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24-Point Star 14"/>
          <p:cNvSpPr/>
          <p:nvPr userDrawn="1"/>
        </p:nvSpPr>
        <p:spPr>
          <a:xfrm>
            <a:off x="-30163" y="6400800"/>
            <a:ext cx="609600" cy="457200"/>
          </a:xfrm>
          <a:prstGeom prst="star24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60637" y="6553200"/>
            <a:ext cx="739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b="1" baseline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আলম, সহকারী শিক্ষক, জেলা এম্বাসেডর, নূতন বাজার দাখিল মাদরাসা, ছাতক,</a:t>
            </a:r>
            <a:r>
              <a:rPr lang="bn-BD" b="1" baseline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baseline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সুনামগঞ্জ। </a:t>
            </a:r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4974" y="274639"/>
            <a:ext cx="269533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8964" y="274639"/>
            <a:ext cx="788635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280" y="4406901"/>
            <a:ext cx="101823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280" y="2906713"/>
            <a:ext cx="1018238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964" y="1600201"/>
            <a:ext cx="529084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465" y="1600201"/>
            <a:ext cx="529084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64" y="1535113"/>
            <a:ext cx="52929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64" y="2174875"/>
            <a:ext cx="52929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85306" y="1535113"/>
            <a:ext cx="529500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85306" y="2174875"/>
            <a:ext cx="529500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64" y="273050"/>
            <a:ext cx="394109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64" y="273051"/>
            <a:ext cx="669674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8964" y="1435101"/>
            <a:ext cx="394109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022" y="4800600"/>
            <a:ext cx="71875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48022" y="612775"/>
            <a:ext cx="71875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8022" y="5367338"/>
            <a:ext cx="71875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964" y="274638"/>
            <a:ext cx="107813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64" y="1600201"/>
            <a:ext cx="107813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8964" y="6356351"/>
            <a:ext cx="279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92919" y="6356351"/>
            <a:ext cx="37934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5147" y="6356351"/>
            <a:ext cx="279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-ppOv_tJvw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25581" y="381000"/>
            <a:ext cx="6788256" cy="2133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আজকের ক্লাসে তোমাদের  </a:t>
            </a:r>
          </a:p>
          <a:p>
            <a:pPr algn="ctr"/>
            <a:r>
              <a:rPr lang="bn-BD" sz="40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451" y="2362200"/>
            <a:ext cx="5306786" cy="2971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8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37" y="2286001"/>
            <a:ext cx="4952600" cy="29717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 descr="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037" y="2286000"/>
            <a:ext cx="4953000" cy="29717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094037" y="939225"/>
            <a:ext cx="5570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ধারা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00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8427" y="5054025"/>
            <a:ext cx="4843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NikoshBAN" pitchFamily="2" charset="0"/>
                <a:cs typeface="NikoshBAN" pitchFamily="2" charset="0"/>
              </a:rPr>
              <a:t>অর্থন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ৈতিক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 জীবনধারা কাকে বলে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705" y="2277256"/>
            <a:ext cx="4766068" cy="1981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32-Point Star 5"/>
          <p:cNvSpPr/>
          <p:nvPr/>
        </p:nvSpPr>
        <p:spPr>
          <a:xfrm>
            <a:off x="3551237" y="533400"/>
            <a:ext cx="4643422" cy="1219200"/>
          </a:xfrm>
          <a:prstGeom prst="star32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75037" y="801469"/>
            <a:ext cx="4771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65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1237" y="11430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NikoshBAN" pitchFamily="2" charset="0"/>
                <a:cs typeface="NikoshBAN" pitchFamily="2" charset="0"/>
              </a:rPr>
              <a:t>বাংলাদে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b="1" err="1" smtClean="0">
                <a:latin typeface="NikoshBAN" pitchFamily="2" charset="0"/>
                <a:cs typeface="NikoshBAN" pitchFamily="2" charset="0"/>
              </a:rPr>
              <a:t>গ্রামীণ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 অর্থনীতি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7" y="2388899"/>
            <a:ext cx="4953000" cy="27927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40" y="2362201"/>
            <a:ext cx="4902197" cy="281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28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1237" y="1091625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NikoshBAN" pitchFamily="2" charset="0"/>
                <a:cs typeface="NikoshBAN" pitchFamily="2" charset="0"/>
              </a:rPr>
              <a:t>বাংলাদে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b="1" err="1" smtClean="0">
                <a:latin typeface="NikoshBAN" pitchFamily="2" charset="0"/>
                <a:cs typeface="NikoshBAN" pitchFamily="2" charset="0"/>
              </a:rPr>
              <a:t>গ্রামীণ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 অর্থনীতি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7" y="2438400"/>
            <a:ext cx="4953001" cy="3009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7" y="2434652"/>
            <a:ext cx="5105400" cy="3009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69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5037" y="786825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NikoshBAN" pitchFamily="2" charset="0"/>
                <a:cs typeface="NikoshBAN" pitchFamily="2" charset="0"/>
              </a:rPr>
              <a:t>বাংলাদে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b="1" err="1" smtClean="0">
                <a:latin typeface="NikoshBAN" pitchFamily="2" charset="0"/>
                <a:cs typeface="NikoshBAN" pitchFamily="2" charset="0"/>
              </a:rPr>
              <a:t>গ্রামীণ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 অর্থনীতি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" y="2388322"/>
            <a:ext cx="5157450" cy="29942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7" y="2286000"/>
            <a:ext cx="5072062" cy="3047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259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7" y="2667000"/>
            <a:ext cx="4874499" cy="2641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398837" y="863025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NikoshBAN" pitchFamily="2" charset="0"/>
                <a:cs typeface="NikoshBAN" pitchFamily="2" charset="0"/>
              </a:rPr>
              <a:t>বাংলাদে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b="1" err="1" smtClean="0">
                <a:latin typeface="NikoshBAN" pitchFamily="2" charset="0"/>
                <a:cs typeface="NikoshBAN" pitchFamily="2" charset="0"/>
              </a:rPr>
              <a:t>গ্রামীণ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 অর্থনীতি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7" y="2667001"/>
            <a:ext cx="4648200" cy="2641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44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037" y="2404862"/>
            <a:ext cx="5129735" cy="3005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3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02" y="2367533"/>
            <a:ext cx="5129735" cy="30091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077573" y="939225"/>
            <a:ext cx="4121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NikoshBAN" pitchFamily="2" charset="0"/>
                <a:cs typeface="NikoshBAN" pitchFamily="2" charset="0"/>
              </a:rPr>
              <a:t>বাংলাদে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র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49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37" y="2427330"/>
            <a:ext cx="4926508" cy="28304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 descr="4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67" y="2437377"/>
            <a:ext cx="5094670" cy="28236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192454" y="1015425"/>
            <a:ext cx="4540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NikoshBAN" pitchFamily="2" charset="0"/>
                <a:cs typeface="NikoshBAN" pitchFamily="2" charset="0"/>
              </a:rPr>
              <a:t>বাংলাদে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র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09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2454" y="1015425"/>
            <a:ext cx="4540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NikoshBAN" pitchFamily="2" charset="0"/>
                <a:cs typeface="NikoshBAN" pitchFamily="2" charset="0"/>
              </a:rPr>
              <a:t>বাংলাদে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র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" y="2554574"/>
            <a:ext cx="5029200" cy="26270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Image result for পরিচ্ছন্ন কর্ম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পরিচ্ছন্ন কর্ম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7" y="2554574"/>
            <a:ext cx="5029200" cy="26270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19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37" y="2590800"/>
            <a:ext cx="4714367" cy="2582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696573" y="1143000"/>
            <a:ext cx="4883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NikoshBAN" pitchFamily="2" charset="0"/>
                <a:cs typeface="NikoshBAN" pitchFamily="2" charset="0"/>
              </a:rPr>
              <a:t>বাংলাদে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Admin\Desktop\151\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61" y="2626758"/>
            <a:ext cx="5089676" cy="2554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61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078644" y="762000"/>
            <a:ext cx="4007367" cy="685800"/>
          </a:xfrm>
          <a:prstGeom prst="rect">
            <a:avLst/>
          </a:prstGeom>
          <a:noFill/>
          <a:ln w="38100"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smtClean="0"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51037" y="2112818"/>
            <a:ext cx="4038600" cy="367838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মাওঃ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শাহীন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আলম</a:t>
            </a:r>
          </a:p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পদবী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নূতন বাজার দাখিল মাদরাসা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ইন্ডেক্স নং-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2097881</a:t>
            </a:r>
            <a:endParaRPr lang="bn-BD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ছাতক-সুনামগঞ্জ</a:t>
            </a:r>
          </a:p>
          <a:p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০১৭১৮৩৪৯০০৮</a:t>
            </a:r>
            <a:endParaRPr lang="bn-BD" sz="1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1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1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1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shahinrampuri@gmail.com</a:t>
            </a:r>
            <a:endParaRPr lang="bn-BD" sz="1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89292" y="2112818"/>
            <a:ext cx="3991345" cy="367838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বাংলাদেশ </a:t>
            </a:r>
            <a:r>
              <a:rPr lang="bn-BD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</a:p>
          <a:p>
            <a:pPr algn="ctr"/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৬ষ্ঠ </a:t>
            </a:r>
            <a:endParaRPr lang="bn-BD" sz="24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৭ম </a:t>
            </a:r>
          </a:p>
          <a:p>
            <a:pPr algn="ctr"/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 মিনিট</a:t>
            </a:r>
          </a:p>
          <a:p>
            <a:pPr algn="ctr"/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তারিখঃ২১/১২/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19</a:t>
            </a:r>
            <a:endPara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35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2437" y="3657600"/>
            <a:ext cx="8382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NikoshBAN" pitchFamily="2" charset="0"/>
                <a:cs typeface="NikoshBAN" pitchFamily="2" charset="0"/>
              </a:rPr>
              <a:t>বাংলাদে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শের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err="1" smtClean="0"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 অর্থনৈতিক 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গূলো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3932237" y="1341620"/>
            <a:ext cx="4332028" cy="1219200"/>
          </a:xfrm>
          <a:prstGeom prst="star32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3037" y="1597277"/>
            <a:ext cx="6733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95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1125" y="3886200"/>
            <a:ext cx="811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১.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শহর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err="1" smtClean="0"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3200" b="1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তুলনামূলক 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অর্থনীতির 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তালিকা তৈরী করে খাতায় লিখে আনবে।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4160837" y="1295400"/>
            <a:ext cx="3733800" cy="1219200"/>
          </a:xfrm>
          <a:prstGeom prst="star32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3037" y="1600666"/>
            <a:ext cx="6733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53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8182" y="838440"/>
            <a:ext cx="6733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36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mtClean="0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4" y="2133600"/>
            <a:ext cx="5700713" cy="34776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72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2637" y="906959"/>
            <a:ext cx="5570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ধারা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7" y="2443162"/>
            <a:ext cx="4495800" cy="259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7" y="2443162"/>
            <a:ext cx="4723545" cy="25907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46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8837" y="939225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NikoshBAN" pitchFamily="2" charset="0"/>
                <a:cs typeface="NikoshBAN" pitchFamily="2" charset="0"/>
              </a:rPr>
              <a:t>এসো একটি ভিডিও দেখি………… 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704521" y="2362200"/>
            <a:ext cx="4724400" cy="2782111"/>
            <a:chOff x="3704521" y="2362200"/>
            <a:chExt cx="4724400" cy="2782111"/>
          </a:xfrm>
        </p:grpSpPr>
        <p:sp>
          <p:nvSpPr>
            <p:cNvPr id="2" name="Oval 1"/>
            <p:cNvSpPr/>
            <p:nvPr/>
          </p:nvSpPr>
          <p:spPr>
            <a:xfrm>
              <a:off x="3704521" y="2362200"/>
              <a:ext cx="4724400" cy="17526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NikoshBAN" pitchFamily="2" charset="0"/>
                  <a:cs typeface="NikoshBAN" pitchFamily="2" charset="0"/>
                  <a:hlinkClick r:id="rId2"/>
                </a:rPr>
                <a:t>https://www.youtube.com/watch?v=--ppOv_tJvw</a:t>
              </a:r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19167" y="4682646"/>
              <a:ext cx="2495108" cy="461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b="1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400" b="1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400" b="1" smtClean="0">
                  <a:latin typeface="NikoshBAN" pitchFamily="2" charset="0"/>
                  <a:cs typeface="NikoshBAN" pitchFamily="2" charset="0"/>
                </a:rPr>
                <a:t>৩৫ - ১</a:t>
              </a:r>
              <a:r>
                <a:rPr lang="en-US" sz="2400" b="1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400" b="1" smtClean="0">
                  <a:latin typeface="NikoshBAN" pitchFamily="2" charset="0"/>
                  <a:cs typeface="NikoshBAN" pitchFamily="2" charset="0"/>
                </a:rPr>
                <a:t>৫০)</a:t>
              </a:r>
              <a:r>
                <a:rPr lang="en-US" sz="2400" b="1" smtClean="0">
                  <a:latin typeface="NikoshBAN" pitchFamily="2" charset="0"/>
                  <a:cs typeface="NikoshBAN" pitchFamily="2" charset="0"/>
                </a:rPr>
                <a:t> মিঃ </a:t>
              </a:r>
              <a:endParaRPr lang="en-US" sz="2400" b="1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95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5613" y="685800"/>
            <a:ext cx="7187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2484437" y="4742047"/>
            <a:ext cx="7315200" cy="1219200"/>
          </a:xfrm>
          <a:prstGeom prst="star32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en-US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7" y="1447800"/>
            <a:ext cx="6629400" cy="29070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02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4237" y="3092589"/>
            <a:ext cx="7238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. অর্থনৈতিক </a:t>
            </a:r>
            <a:r>
              <a:rPr lang="en-US" sz="3200" b="1" err="1" smtClean="0">
                <a:latin typeface="NikoshBAN" pitchFamily="2" charset="0"/>
                <a:cs typeface="NikoshBAN" pitchFamily="2" charset="0"/>
              </a:rPr>
              <a:t>জীবনধারা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কী বলতে 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 পার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বে 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;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2777" y="3923437"/>
            <a:ext cx="7230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 পার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বে 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;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2881" y="4749225"/>
            <a:ext cx="7290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গ্রাম ও শহরের 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অর্থনীতির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 পার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বে 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5437" y="1334869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BD" sz="3600" b="1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36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------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49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151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65" y="1828800"/>
            <a:ext cx="5081772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Admin\Desktop\151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" y="1828800"/>
            <a:ext cx="4904879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46437" y="634425"/>
            <a:ext cx="5570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ধারা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9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7" y="1752600"/>
            <a:ext cx="5295242" cy="3702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2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37" y="1676400"/>
            <a:ext cx="5043936" cy="3751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094037" y="710625"/>
            <a:ext cx="5570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ধারা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55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7" y="1714742"/>
            <a:ext cx="4953000" cy="3390657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037" y="1714742"/>
            <a:ext cx="5097670" cy="3390657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017837" y="558225"/>
            <a:ext cx="5570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ধারা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61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202</Words>
  <Application>Microsoft Office PowerPoint</Application>
  <PresentationFormat>Custom</PresentationFormat>
  <Paragraphs>44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32</cp:revision>
  <dcterms:created xsi:type="dcterms:W3CDTF">2006-08-16T00:00:00Z</dcterms:created>
  <dcterms:modified xsi:type="dcterms:W3CDTF">2020-01-02T16:52:26Z</dcterms:modified>
</cp:coreProperties>
</file>