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9" r:id="rId5"/>
    <p:sldId id="270" r:id="rId6"/>
    <p:sldId id="272" r:id="rId7"/>
    <p:sldId id="271" r:id="rId8"/>
    <p:sldId id="273" r:id="rId9"/>
    <p:sldId id="274" r:id="rId10"/>
    <p:sldId id="277" r:id="rId11"/>
    <p:sldId id="275" r:id="rId12"/>
    <p:sldId id="276" r:id="rId13"/>
    <p:sldId id="278" r:id="rId14"/>
    <p:sldId id="279" r:id="rId15"/>
    <p:sldId id="280" r:id="rId16"/>
    <p:sldId id="268" r:id="rId17"/>
    <p:sldId id="265" r:id="rId18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40" y="-108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Sort 6"/>
          <p:cNvSpPr/>
          <p:nvPr userDrawn="1"/>
        </p:nvSpPr>
        <p:spPr>
          <a:xfrm flipV="1">
            <a:off x="0" y="0"/>
            <a:ext cx="11857037" cy="3048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ort 7"/>
          <p:cNvSpPr/>
          <p:nvPr userDrawn="1"/>
        </p:nvSpPr>
        <p:spPr>
          <a:xfrm flipV="1">
            <a:off x="0" y="6477000"/>
            <a:ext cx="12085637" cy="3810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ort 8"/>
          <p:cNvSpPr/>
          <p:nvPr userDrawn="1"/>
        </p:nvSpPr>
        <p:spPr>
          <a:xfrm rot="5400000" flipV="1">
            <a:off x="-3230563" y="3200400"/>
            <a:ext cx="6781800" cy="3810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ort 9"/>
          <p:cNvSpPr/>
          <p:nvPr userDrawn="1"/>
        </p:nvSpPr>
        <p:spPr>
          <a:xfrm rot="5400000" flipV="1">
            <a:off x="8428037" y="3276600"/>
            <a:ext cx="6781800" cy="3810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36837" y="64578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baseline="0" smtClean="0">
                <a:latin typeface="NikoshBAN" pitchFamily="2" charset="0"/>
                <a:cs typeface="NikoshBAN" pitchFamily="2" charset="0"/>
              </a:rPr>
              <a:t> স</a:t>
            </a:r>
            <a:r>
              <a:rPr lang="en-US" sz="2000" b="1" baseline="0" smtClean="0">
                <a:latin typeface="NikoshBAN" pitchFamily="2" charset="0"/>
                <a:cs typeface="NikoshBAN" pitchFamily="2" charset="0"/>
              </a:rPr>
              <a:t>হকারী শিক্ষক, জেলা এম্বাসেডর,নূতন বাজার দাখিল মাদরাসা,ছাতক,সুনামগঞ্জ।</a:t>
            </a:r>
            <a:endParaRPr lang="en-US" sz="2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0"/>
            <a:ext cx="11430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99" y="0"/>
            <a:ext cx="1143000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37" y="5791200"/>
            <a:ext cx="1143000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5791200"/>
            <a:ext cx="1143000" cy="1143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922837" y="-1911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bn-BD" sz="2400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আলম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bhagachaup.sirajganj.gov.bd/site/golpo_noy_shotti/04659ff6-5c00-4d75-a13f-6517ab75a8a0/%E0%A6%9C%E0%A6%BE%E0%A6%A4%E0%A7%80%E0%A7%9F-%E0%A6%A4%E0%A6%A5%E0%A7%8D%E0%A6%AF-%E0%A6%AC%E0%A6%BE%E0%A6%A4%E0%A6%BE%E0%A7%9F%E0%A6%A8%E0%A7%87%E0%A6%B0-%E0%A6%98%E0%A6%9F%E0%A6%A8%E0%A6%BE%E0%A6%AA%E0%A7%81%E0%A6%9E%E0%A7%8D%E0%A6%9C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K_Dxuo14z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2841" y="1006129"/>
            <a:ext cx="27697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7" y="2286000"/>
            <a:ext cx="5029975" cy="2952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62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1237" y="25908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3037" y="14478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দোর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গোড়ায় সরকারি সেবাসমূহঃ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94137" y="3505200"/>
            <a:ext cx="40005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hlinkClick r:id="rId2"/>
              </a:rPr>
              <a:t>http://www.subhagachaup.sirajganj.gov.bd/site/golpo_noy_shotti/04659ff6-5c00-4d75-a13f-6517ab75a8a0/%E0%A6%9C%E0%A6%BE%E0%A6%A4%E0%A7%80%E0%A7%9F-%E0%A6%A4%E0%A6%A5%E0%A7%8D%E0%A6%AF-%E0%A6%AC%E0%A6%BE%E0%A6%A4%E0%A6%BE%E0%A7%9F%E0%A6%A8%E0%A7%87%E0%A6%B0-%E0%A6%98%E0%A6%9F%E0%A6%A8%E0%A6%BE%E0%A6%AA%E0%A7%81%E0%A6%9E%E0%A7%8D%E0%A6%9C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20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19" y="2226705"/>
            <a:ext cx="4642918" cy="281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37" y="2226705"/>
            <a:ext cx="4215086" cy="281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13037" y="990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দোর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গোড়ায় সরকারি সেবাসমূহঃ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837" y="5405735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ই-বুক মাধ্যমে বই পড়া যায়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1037" y="5410200"/>
            <a:ext cx="6023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NikoshBAN" pitchFamily="2" charset="0"/>
                <a:cs typeface="NikoshBAN" panose="02000000000000000000" pitchFamily="2" charset="0"/>
              </a:rPr>
              <a:t> টাকা স্থানান্তর মোবাইল মাধ্যমে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2242369"/>
            <a:ext cx="4676882" cy="2863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2177442"/>
            <a:ext cx="4803751" cy="2927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13037" y="838200"/>
            <a:ext cx="7368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দোর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গোড়ায় সরকারি সেবাসমূহঃ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4437" y="547418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পরীক্ষার ফলাফল জানা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37" y="54819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ফোন কলের মাধ্যমে ই- স্বাস্থ্য সেবা গ্রহণ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034" y="182880"/>
            <a:ext cx="648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6837" y="28194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সরকার জনগণের দোরগোড়া কী কী সেবা প্রদান করে তার একটি তালিকা লিখ ?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8237" y="4101405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ই-পর্চা, ই-বুক, ই-স্বাস্থ্যসেবা, ফলাফল প্রকাশ, 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স্থানান্তর, পরিবহন, বিল পরিশোধ ইত্যাদি।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703637" y="685800"/>
            <a:ext cx="4343400" cy="12192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32113"/>
              </p:ext>
            </p:extLst>
          </p:nvPr>
        </p:nvGraphicFramePr>
        <p:xfrm>
          <a:off x="1798637" y="2233860"/>
          <a:ext cx="8439237" cy="3328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3079"/>
                <a:gridCol w="2813079"/>
                <a:gridCol w="2813079"/>
              </a:tblGrid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অতীত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বর্তমান</a:t>
                      </a:r>
                      <a:r>
                        <a:rPr lang="bn-BD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নামের ছাড়পত্র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৭ দিন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মিনিট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 ৩০ দিন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দিন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 প্রদান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ভোর থেকে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লাইনে দাঁড়িয়ে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ব্যাংকের</a:t>
                      </a:r>
                      <a:r>
                        <a:rPr lang="bn-BD" sz="2400" b="1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নিবন্ধনের জন্য অফিসে যাতায়াত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 বার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একবারও না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36837" y="6858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ও ফার্মসমূহ অনলাইনে নিবন্ধন অতীত ও বর্তমান সময়ের মধ্যে পার্থক্যঃ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09604" y="3800005"/>
            <a:ext cx="7159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১। জাতীয় ওয়েব পোর্টালে সরকার কী কী তথ্য প্রকাশ করে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837" y="305818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২। ই-বুক এর সুবিধা কী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8837" y="1167825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7664" y="3733800"/>
            <a:ext cx="7790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সময়ে কোম্পানি ও ফার্ম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নিবন্ধন এর সুবিধা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লিখে আনবে ? 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627437" y="762000"/>
            <a:ext cx="4114800" cy="15240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7" y="2362200"/>
            <a:ext cx="4862480" cy="3030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32-Point Star 5"/>
          <p:cNvSpPr/>
          <p:nvPr/>
        </p:nvSpPr>
        <p:spPr>
          <a:xfrm>
            <a:off x="3932237" y="749587"/>
            <a:ext cx="3429000" cy="1231613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7837" y="710624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7" y="2133600"/>
            <a:ext cx="2555797" cy="381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3442" y="1676402"/>
            <a:ext cx="4677995" cy="43924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মৌলভী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shahinrampuri@gmail.com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17817" y="1676400"/>
            <a:ext cx="4834420" cy="439243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১ম অধ্যায়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গুরুত্ব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তারিখঃ৩১/১২/১৯ ইং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837" y="11678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দেখিঃ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08437" y="3276600"/>
            <a:ext cx="39624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https://www.youtube.com/watch?v=LK_Dxuo14zU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8" y="1989220"/>
            <a:ext cx="4759198" cy="2498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13037" y="8630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037" y="502030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সরকারি কর্মকান্ডে তথ্য ও যোগাযোগ প্রযুক্তির প্রয়োগ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437" y="955022"/>
            <a:ext cx="7010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2836" y="1973179"/>
            <a:ext cx="10134601" cy="34370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সরকার জাতীয় ওয়েব পোর্টলের মাধ্যমে জনগণের নিকট কী কী তথ্য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</a:t>
            </a:r>
            <a:endPara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জনগণের দোরগোড়ায় সরকারি সেবাসমূহ ব্যাখ্যা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ব্যবসার উদ্দেশ্যে কোম্পানিসমূহের অনলাইনে নিবন্ধনের বর্তমান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বর্ণনা করতে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 (Bangladesh) জাতীয় তথ্য বাতায়ন | গণপ্রজাতন্ত্রী বাংলাদেশ সরকার | People's Republic of Bangladesh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2017998"/>
            <a:ext cx="5254426" cy="3855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05813" y="1905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৫। জাতীয় পরিচয় পত্রের নিবন্ধন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437" y="323916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৬। বিভিন্ন ধরনের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  সমূহ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3037" y="4673025"/>
            <a:ext cx="411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৭। আয়কর তথ্য প্রকাশ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437" y="772180"/>
            <a:ext cx="807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সরকার যে সকল তথ্যাদি ওয়েব পোর্টালে প্রকাশ করে....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 (Bangladesh) জাতীয় তথ্য বাতায়ন | গণপ্রজাতন্ত্রী বাংলাদেশ সরকার | People's Republic of Bangladesh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7" y="2133600"/>
            <a:ext cx="4998270" cy="3667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22437" y="64186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সরকার যে সকল তথ্যাদি ওয়েব পোর্টালে প্রকাশ করে....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9637" y="3048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২। দরপত্র প্রকাশ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6837" y="2003267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১। নিয়োগ বিজ্ঞপ্তি প্রকাশ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6837" y="4005982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প্রকার আদেশ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7837" y="5105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৪। স্বাস্থ্য বিষয়ক সেবা প্রদান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8" y="2021303"/>
            <a:ext cx="4278293" cy="2611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65" y="2021302"/>
            <a:ext cx="3759198" cy="2611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13037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আইন প্রনয়নে জনগনের মতামত গ্রহণঃ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012" y="5105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ই- মেইল এর মাধ্যমে 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তথ্য সংগ্রহ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437" y="519218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এর মাধ্যমে 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মতামত গ্রহণ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8837" y="10916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4037" y="4572000"/>
            <a:ext cx="567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ফোনের মাধ্যমে কল করে, ই-মেইল এর মাধ্যমে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,কল 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সেন্টার এর মাধ্যমে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মতামত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6440" y="2819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নিকট হতে সরকার </a:t>
            </a:r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ভাবে মতামত সংগ্রহ করে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নিজ নিজ খাতায় লিখ।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395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2006-08-16T00:00:00Z</dcterms:created>
  <dcterms:modified xsi:type="dcterms:W3CDTF">2020-01-02T17:15:21Z</dcterms:modified>
</cp:coreProperties>
</file>