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3" r:id="rId9"/>
    <p:sldId id="274" r:id="rId10"/>
    <p:sldId id="262" r:id="rId11"/>
    <p:sldId id="263" r:id="rId12"/>
    <p:sldId id="264" r:id="rId13"/>
    <p:sldId id="265" r:id="rId14"/>
    <p:sldId id="267" r:id="rId15"/>
    <p:sldId id="266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8E515A-8A23-4B5C-992C-C6B295DBB10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5E85F5-41F1-43D1-91B1-4A778971DF63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কৃষি</a:t>
          </a:r>
          <a:r>
            <a: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সেবা</a:t>
          </a:r>
          <a:r>
            <a: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প্রাপ্তি</a:t>
          </a:r>
          <a:r>
            <a: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FACC385-D870-4D03-BA48-C3DD2D66B758}" type="parTrans" cxnId="{A042901F-4501-4ABA-A4C8-AADDF33506D8}">
      <dgm:prSet/>
      <dgm:spPr/>
      <dgm:t>
        <a:bodyPr/>
        <a:lstStyle/>
        <a:p>
          <a:endParaRPr lang="en-US"/>
        </a:p>
      </dgm:t>
    </dgm:pt>
    <dgm:pt modelId="{D43237AD-D3FE-4364-8A72-DFB5284F0C03}" type="sibTrans" cxnId="{A042901F-4501-4ABA-A4C8-AADDF33506D8}">
      <dgm:prSet/>
      <dgm:spPr/>
      <dgm:t>
        <a:bodyPr/>
        <a:lstStyle/>
        <a:p>
          <a:endParaRPr lang="en-US"/>
        </a:p>
      </dgm:t>
    </dgm:pt>
    <dgm:pt modelId="{918340CD-D2C5-41FA-9998-40581C06CDBF}">
      <dgm:prSet phldrT="[Text]"/>
      <dgm:spPr/>
      <dgm:t>
        <a:bodyPr/>
        <a:lstStyle/>
        <a:p>
          <a:r>
            <a:rPr lang="bn-IN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অভিজ্ঞ </a:t>
          </a:r>
        </a:p>
        <a:p>
          <a:r>
            <a:rPr lang="bn-IN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কৃষক </a:t>
          </a:r>
          <a:endParaRPr lang="en-US" dirty="0">
            <a:solidFill>
              <a:schemeClr val="accent6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EE4CD49-DB66-4115-BC32-41D6BDDF1FFD}" type="parTrans" cxnId="{13A1899B-BC8D-4320-A0A3-DAE46C6BDF66}">
      <dgm:prSet/>
      <dgm:spPr/>
      <dgm:t>
        <a:bodyPr/>
        <a:lstStyle/>
        <a:p>
          <a:endParaRPr lang="en-US"/>
        </a:p>
      </dgm:t>
    </dgm:pt>
    <dgm:pt modelId="{B8C0DC77-F0D9-4755-AAC6-51ED6D7CC553}" type="sibTrans" cxnId="{13A1899B-BC8D-4320-A0A3-DAE46C6BDF66}">
      <dgm:prSet/>
      <dgm:spPr/>
      <dgm:t>
        <a:bodyPr/>
        <a:lstStyle/>
        <a:p>
          <a:endParaRPr lang="en-US"/>
        </a:p>
      </dgm:t>
    </dgm:pt>
    <dgm:pt modelId="{6C9AC788-680D-4B3F-9C3F-DD782B7EAC09}">
      <dgm:prSet phldrT="[Text]"/>
      <dgm:spPr/>
      <dgm:t>
        <a:bodyPr/>
        <a:lstStyle/>
        <a:p>
          <a:r>
            <a:rPr lang="bn-IN" dirty="0" smtClean="0"/>
            <a:t> </a:t>
          </a:r>
          <a:r>
            <a:rPr lang="bn-IN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কৃষি মেলা </a:t>
          </a:r>
          <a:endParaRPr lang="en-US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3A09078-B602-4676-94B6-B09B4DADF56B}" type="parTrans" cxnId="{155937D5-5329-4047-B682-44B302170497}">
      <dgm:prSet/>
      <dgm:spPr/>
      <dgm:t>
        <a:bodyPr/>
        <a:lstStyle/>
        <a:p>
          <a:endParaRPr lang="en-US"/>
        </a:p>
      </dgm:t>
    </dgm:pt>
    <dgm:pt modelId="{37E244FF-F9BA-4C39-B46C-5DA05780A395}" type="sibTrans" cxnId="{155937D5-5329-4047-B682-44B302170497}">
      <dgm:prSet/>
      <dgm:spPr/>
      <dgm:t>
        <a:bodyPr/>
        <a:lstStyle/>
        <a:p>
          <a:endParaRPr lang="en-US"/>
        </a:p>
      </dgm:t>
    </dgm:pt>
    <dgm:pt modelId="{1837A861-A032-4E58-B912-A803D72A6A3E}">
      <dgm:prSet phldrT="[Text]"/>
      <dgm:spPr/>
      <dgm:t>
        <a:bodyPr/>
        <a:lstStyle/>
        <a:p>
          <a:r>
            <a:rPr lang="bn-IN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স্থানীয় কৃষি অফিস</a:t>
          </a:r>
          <a:endParaRPr lang="en-US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7F63EC-F4C4-406F-A9FE-036B960D2C73}" type="parTrans" cxnId="{8D99350F-8530-47E6-9CDB-6AF6525BA98E}">
      <dgm:prSet/>
      <dgm:spPr/>
      <dgm:t>
        <a:bodyPr/>
        <a:lstStyle/>
        <a:p>
          <a:endParaRPr lang="en-US"/>
        </a:p>
      </dgm:t>
    </dgm:pt>
    <dgm:pt modelId="{38E43EFC-7518-43FD-A7BC-45B527AF2D13}" type="sibTrans" cxnId="{8D99350F-8530-47E6-9CDB-6AF6525BA98E}">
      <dgm:prSet/>
      <dgm:spPr/>
      <dgm:t>
        <a:bodyPr/>
        <a:lstStyle/>
        <a:p>
          <a:endParaRPr lang="en-US"/>
        </a:p>
      </dgm:t>
    </dgm:pt>
    <dgm:pt modelId="{99CDCF35-2BA0-47E3-90BD-14204F2CCCBA}">
      <dgm:prSet phldrT="[Text]"/>
      <dgm:spPr/>
      <dgm:t>
        <a:bodyPr/>
        <a:lstStyle/>
        <a:p>
          <a:r>
            <a:rPr lang="bn-IN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কৃষি </a:t>
          </a:r>
        </a:p>
        <a:p>
          <a:r>
            <a:rPr lang="bn-IN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অধিদপ্তর </a:t>
          </a:r>
          <a:endParaRPr lang="en-US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474A7F-E68C-4A09-AFCC-A570664DA09D}" type="parTrans" cxnId="{FF8D663C-449A-44FB-9C22-1BF8938F2FB9}">
      <dgm:prSet/>
      <dgm:spPr/>
      <dgm:t>
        <a:bodyPr/>
        <a:lstStyle/>
        <a:p>
          <a:endParaRPr lang="en-US"/>
        </a:p>
      </dgm:t>
    </dgm:pt>
    <dgm:pt modelId="{CC2AF433-A66C-4701-80AB-546F6F18F2DB}" type="sibTrans" cxnId="{FF8D663C-449A-44FB-9C22-1BF8938F2FB9}">
      <dgm:prSet/>
      <dgm:spPr/>
      <dgm:t>
        <a:bodyPr/>
        <a:lstStyle/>
        <a:p>
          <a:endParaRPr lang="en-US"/>
        </a:p>
      </dgm:t>
    </dgm:pt>
    <dgm:pt modelId="{37364E58-BF7A-4A87-9A23-2B01D2FEBE70}" type="pres">
      <dgm:prSet presAssocID="{408E515A-8A23-4B5C-992C-C6B295DBB10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A9AE13-9B64-44C5-A0F9-E68FDC71CE09}" type="pres">
      <dgm:prSet presAssocID="{A25E85F5-41F1-43D1-91B1-4A778971DF63}" presName="centerShape" presStyleLbl="node0" presStyleIdx="0" presStyleCnt="1"/>
      <dgm:spPr/>
      <dgm:t>
        <a:bodyPr/>
        <a:lstStyle/>
        <a:p>
          <a:endParaRPr lang="en-US"/>
        </a:p>
      </dgm:t>
    </dgm:pt>
    <dgm:pt modelId="{835769A2-4CAC-49E8-BEA3-FDE85554CD63}" type="pres">
      <dgm:prSet presAssocID="{918340CD-D2C5-41FA-9998-40581C06CDB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2E176-2CCD-426F-BD91-7038A1548A69}" type="pres">
      <dgm:prSet presAssocID="{918340CD-D2C5-41FA-9998-40581C06CDBF}" presName="dummy" presStyleCnt="0"/>
      <dgm:spPr/>
    </dgm:pt>
    <dgm:pt modelId="{19CC158E-EB39-4C33-8E4C-1003C2F248AE}" type="pres">
      <dgm:prSet presAssocID="{B8C0DC77-F0D9-4755-AAC6-51ED6D7CC553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80A2F2E-961F-4119-BCF6-51FAE6F8313B}" type="pres">
      <dgm:prSet presAssocID="{6C9AC788-680D-4B3F-9C3F-DD782B7EAC0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86453-AFF2-4F0F-B511-5A309EB43C7E}" type="pres">
      <dgm:prSet presAssocID="{6C9AC788-680D-4B3F-9C3F-DD782B7EAC09}" presName="dummy" presStyleCnt="0"/>
      <dgm:spPr/>
    </dgm:pt>
    <dgm:pt modelId="{7C4EABE7-9295-41C9-9C17-2455382CAA8C}" type="pres">
      <dgm:prSet presAssocID="{37E244FF-F9BA-4C39-B46C-5DA05780A39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DDEBC42-81D3-49EB-8978-28BA801F1749}" type="pres">
      <dgm:prSet presAssocID="{1837A861-A032-4E58-B912-A803D72A6A3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5FFDA8-12A6-4736-BAE6-11F23A02059E}" type="pres">
      <dgm:prSet presAssocID="{1837A861-A032-4E58-B912-A803D72A6A3E}" presName="dummy" presStyleCnt="0"/>
      <dgm:spPr/>
    </dgm:pt>
    <dgm:pt modelId="{63390C0B-C72C-436B-BE19-ACC87CB66076}" type="pres">
      <dgm:prSet presAssocID="{38E43EFC-7518-43FD-A7BC-45B527AF2D1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7EA94FB3-A458-4C3C-B0B5-242F784089D0}" type="pres">
      <dgm:prSet presAssocID="{99CDCF35-2BA0-47E3-90BD-14204F2CCCB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9BC8B0-678B-458B-B5EC-344E4B892278}" type="pres">
      <dgm:prSet presAssocID="{99CDCF35-2BA0-47E3-90BD-14204F2CCCBA}" presName="dummy" presStyleCnt="0"/>
      <dgm:spPr/>
    </dgm:pt>
    <dgm:pt modelId="{8E7ECE76-40E9-4A3E-BCC4-1E739DB2D136}" type="pres">
      <dgm:prSet presAssocID="{CC2AF433-A66C-4701-80AB-546F6F18F2DB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75120060-F99A-47B6-8030-7AB462B07F97}" type="presOf" srcId="{408E515A-8A23-4B5C-992C-C6B295DBB100}" destId="{37364E58-BF7A-4A87-9A23-2B01D2FEBE70}" srcOrd="0" destOrd="0" presId="urn:microsoft.com/office/officeart/2005/8/layout/radial6"/>
    <dgm:cxn modelId="{FF8D663C-449A-44FB-9C22-1BF8938F2FB9}" srcId="{A25E85F5-41F1-43D1-91B1-4A778971DF63}" destId="{99CDCF35-2BA0-47E3-90BD-14204F2CCCBA}" srcOrd="3" destOrd="0" parTransId="{6D474A7F-E68C-4A09-AFCC-A570664DA09D}" sibTransId="{CC2AF433-A66C-4701-80AB-546F6F18F2DB}"/>
    <dgm:cxn modelId="{E58B038A-7FBC-4EF0-A51C-9AE5AC192104}" type="presOf" srcId="{38E43EFC-7518-43FD-A7BC-45B527AF2D13}" destId="{63390C0B-C72C-436B-BE19-ACC87CB66076}" srcOrd="0" destOrd="0" presId="urn:microsoft.com/office/officeart/2005/8/layout/radial6"/>
    <dgm:cxn modelId="{A042901F-4501-4ABA-A4C8-AADDF33506D8}" srcId="{408E515A-8A23-4B5C-992C-C6B295DBB100}" destId="{A25E85F5-41F1-43D1-91B1-4A778971DF63}" srcOrd="0" destOrd="0" parTransId="{BFACC385-D870-4D03-BA48-C3DD2D66B758}" sibTransId="{D43237AD-D3FE-4364-8A72-DFB5284F0C03}"/>
    <dgm:cxn modelId="{5D385641-748C-4AA9-9134-E7670FEFBBD6}" type="presOf" srcId="{37E244FF-F9BA-4C39-B46C-5DA05780A395}" destId="{7C4EABE7-9295-41C9-9C17-2455382CAA8C}" srcOrd="0" destOrd="0" presId="urn:microsoft.com/office/officeart/2005/8/layout/radial6"/>
    <dgm:cxn modelId="{612C6EEE-4A59-4B92-9E38-15616220E8BA}" type="presOf" srcId="{A25E85F5-41F1-43D1-91B1-4A778971DF63}" destId="{7FA9AE13-9B64-44C5-A0F9-E68FDC71CE09}" srcOrd="0" destOrd="0" presId="urn:microsoft.com/office/officeart/2005/8/layout/radial6"/>
    <dgm:cxn modelId="{DF383183-615C-4C12-B160-90C737114922}" type="presOf" srcId="{99CDCF35-2BA0-47E3-90BD-14204F2CCCBA}" destId="{7EA94FB3-A458-4C3C-B0B5-242F784089D0}" srcOrd="0" destOrd="0" presId="urn:microsoft.com/office/officeart/2005/8/layout/radial6"/>
    <dgm:cxn modelId="{FBE08C2A-005D-4017-AA14-47685E18A1A3}" type="presOf" srcId="{1837A861-A032-4E58-B912-A803D72A6A3E}" destId="{CDDEBC42-81D3-49EB-8978-28BA801F1749}" srcOrd="0" destOrd="0" presId="urn:microsoft.com/office/officeart/2005/8/layout/radial6"/>
    <dgm:cxn modelId="{13A1899B-BC8D-4320-A0A3-DAE46C6BDF66}" srcId="{A25E85F5-41F1-43D1-91B1-4A778971DF63}" destId="{918340CD-D2C5-41FA-9998-40581C06CDBF}" srcOrd="0" destOrd="0" parTransId="{9EE4CD49-DB66-4115-BC32-41D6BDDF1FFD}" sibTransId="{B8C0DC77-F0D9-4755-AAC6-51ED6D7CC553}"/>
    <dgm:cxn modelId="{155937D5-5329-4047-B682-44B302170497}" srcId="{A25E85F5-41F1-43D1-91B1-4A778971DF63}" destId="{6C9AC788-680D-4B3F-9C3F-DD782B7EAC09}" srcOrd="1" destOrd="0" parTransId="{53A09078-B602-4676-94B6-B09B4DADF56B}" sibTransId="{37E244FF-F9BA-4C39-B46C-5DA05780A395}"/>
    <dgm:cxn modelId="{27F0C902-0EB6-4339-8A07-47C9FCF7C48C}" type="presOf" srcId="{918340CD-D2C5-41FA-9998-40581C06CDBF}" destId="{835769A2-4CAC-49E8-BEA3-FDE85554CD63}" srcOrd="0" destOrd="0" presId="urn:microsoft.com/office/officeart/2005/8/layout/radial6"/>
    <dgm:cxn modelId="{5500B807-35B1-4FE9-920C-AD5F0639DE3B}" type="presOf" srcId="{6C9AC788-680D-4B3F-9C3F-DD782B7EAC09}" destId="{580A2F2E-961F-4119-BCF6-51FAE6F8313B}" srcOrd="0" destOrd="0" presId="urn:microsoft.com/office/officeart/2005/8/layout/radial6"/>
    <dgm:cxn modelId="{FB5A92AA-9CC2-4D6E-B103-0531D0C0DA5C}" type="presOf" srcId="{CC2AF433-A66C-4701-80AB-546F6F18F2DB}" destId="{8E7ECE76-40E9-4A3E-BCC4-1E739DB2D136}" srcOrd="0" destOrd="0" presId="urn:microsoft.com/office/officeart/2005/8/layout/radial6"/>
    <dgm:cxn modelId="{8D99350F-8530-47E6-9CDB-6AF6525BA98E}" srcId="{A25E85F5-41F1-43D1-91B1-4A778971DF63}" destId="{1837A861-A032-4E58-B912-A803D72A6A3E}" srcOrd="2" destOrd="0" parTransId="{A67F63EC-F4C4-406F-A9FE-036B960D2C73}" sibTransId="{38E43EFC-7518-43FD-A7BC-45B527AF2D13}"/>
    <dgm:cxn modelId="{52E4A068-2C7C-4EBE-8A91-920D08B69D57}" type="presOf" srcId="{B8C0DC77-F0D9-4755-AAC6-51ED6D7CC553}" destId="{19CC158E-EB39-4C33-8E4C-1003C2F248AE}" srcOrd="0" destOrd="0" presId="urn:microsoft.com/office/officeart/2005/8/layout/radial6"/>
    <dgm:cxn modelId="{9D6CEF47-568D-45F5-BE2E-275C19E433A7}" type="presParOf" srcId="{37364E58-BF7A-4A87-9A23-2B01D2FEBE70}" destId="{7FA9AE13-9B64-44C5-A0F9-E68FDC71CE09}" srcOrd="0" destOrd="0" presId="urn:microsoft.com/office/officeart/2005/8/layout/radial6"/>
    <dgm:cxn modelId="{87497A81-2705-4051-A818-768CEC2B994D}" type="presParOf" srcId="{37364E58-BF7A-4A87-9A23-2B01D2FEBE70}" destId="{835769A2-4CAC-49E8-BEA3-FDE85554CD63}" srcOrd="1" destOrd="0" presId="urn:microsoft.com/office/officeart/2005/8/layout/radial6"/>
    <dgm:cxn modelId="{FAD901F1-C33F-468C-9C96-C95611616E09}" type="presParOf" srcId="{37364E58-BF7A-4A87-9A23-2B01D2FEBE70}" destId="{7EB2E176-2CCD-426F-BD91-7038A1548A69}" srcOrd="2" destOrd="0" presId="urn:microsoft.com/office/officeart/2005/8/layout/radial6"/>
    <dgm:cxn modelId="{12BF7877-4772-4034-97A4-90BBBA972D1B}" type="presParOf" srcId="{37364E58-BF7A-4A87-9A23-2B01D2FEBE70}" destId="{19CC158E-EB39-4C33-8E4C-1003C2F248AE}" srcOrd="3" destOrd="0" presId="urn:microsoft.com/office/officeart/2005/8/layout/radial6"/>
    <dgm:cxn modelId="{179E7EB2-D1EB-4939-9A7A-8A963C39AB70}" type="presParOf" srcId="{37364E58-BF7A-4A87-9A23-2B01D2FEBE70}" destId="{580A2F2E-961F-4119-BCF6-51FAE6F8313B}" srcOrd="4" destOrd="0" presId="urn:microsoft.com/office/officeart/2005/8/layout/radial6"/>
    <dgm:cxn modelId="{168CD9D3-8984-4F35-A74B-7AAE7689C862}" type="presParOf" srcId="{37364E58-BF7A-4A87-9A23-2B01D2FEBE70}" destId="{C6A86453-AFF2-4F0F-B511-5A309EB43C7E}" srcOrd="5" destOrd="0" presId="urn:microsoft.com/office/officeart/2005/8/layout/radial6"/>
    <dgm:cxn modelId="{F9B870DB-85DE-4F96-BC67-242D0AE089E9}" type="presParOf" srcId="{37364E58-BF7A-4A87-9A23-2B01D2FEBE70}" destId="{7C4EABE7-9295-41C9-9C17-2455382CAA8C}" srcOrd="6" destOrd="0" presId="urn:microsoft.com/office/officeart/2005/8/layout/radial6"/>
    <dgm:cxn modelId="{8DA39FA4-5AA5-4728-A069-35115104BA00}" type="presParOf" srcId="{37364E58-BF7A-4A87-9A23-2B01D2FEBE70}" destId="{CDDEBC42-81D3-49EB-8978-28BA801F1749}" srcOrd="7" destOrd="0" presId="urn:microsoft.com/office/officeart/2005/8/layout/radial6"/>
    <dgm:cxn modelId="{297FB159-F09B-470F-9F4C-78D56C253C2B}" type="presParOf" srcId="{37364E58-BF7A-4A87-9A23-2B01D2FEBE70}" destId="{AD5FFDA8-12A6-4736-BAE6-11F23A02059E}" srcOrd="8" destOrd="0" presId="urn:microsoft.com/office/officeart/2005/8/layout/radial6"/>
    <dgm:cxn modelId="{C1C3C6D8-A4A1-4BB3-B16A-A0CCDB505A39}" type="presParOf" srcId="{37364E58-BF7A-4A87-9A23-2B01D2FEBE70}" destId="{63390C0B-C72C-436B-BE19-ACC87CB66076}" srcOrd="9" destOrd="0" presId="urn:microsoft.com/office/officeart/2005/8/layout/radial6"/>
    <dgm:cxn modelId="{18489B16-B2D3-49A3-BF14-C0DD02A0A0A8}" type="presParOf" srcId="{37364E58-BF7A-4A87-9A23-2B01D2FEBE70}" destId="{7EA94FB3-A458-4C3C-B0B5-242F784089D0}" srcOrd="10" destOrd="0" presId="urn:microsoft.com/office/officeart/2005/8/layout/radial6"/>
    <dgm:cxn modelId="{5869D1CA-50BD-4F1E-A2F6-6E5D62B77192}" type="presParOf" srcId="{37364E58-BF7A-4A87-9A23-2B01D2FEBE70}" destId="{159BC8B0-678B-458B-B5EC-344E4B892278}" srcOrd="11" destOrd="0" presId="urn:microsoft.com/office/officeart/2005/8/layout/radial6"/>
    <dgm:cxn modelId="{47F407B2-3D81-4FBC-8050-8E67EA707040}" type="presParOf" srcId="{37364E58-BF7A-4A87-9A23-2B01D2FEBE70}" destId="{8E7ECE76-40E9-4A3E-BCC4-1E739DB2D13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ECE76-40E9-4A3E-BCC4-1E739DB2D136}">
      <dsp:nvSpPr>
        <dsp:cNvPr id="0" name=""/>
        <dsp:cNvSpPr/>
      </dsp:nvSpPr>
      <dsp:spPr>
        <a:xfrm>
          <a:off x="3458254" y="791254"/>
          <a:ext cx="5275490" cy="5275490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390C0B-C72C-436B-BE19-ACC87CB66076}">
      <dsp:nvSpPr>
        <dsp:cNvPr id="0" name=""/>
        <dsp:cNvSpPr/>
      </dsp:nvSpPr>
      <dsp:spPr>
        <a:xfrm>
          <a:off x="3458254" y="791254"/>
          <a:ext cx="5275490" cy="5275490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4EABE7-9295-41C9-9C17-2455382CAA8C}">
      <dsp:nvSpPr>
        <dsp:cNvPr id="0" name=""/>
        <dsp:cNvSpPr/>
      </dsp:nvSpPr>
      <dsp:spPr>
        <a:xfrm>
          <a:off x="3458254" y="791254"/>
          <a:ext cx="5275490" cy="5275490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C158E-EB39-4C33-8E4C-1003C2F248AE}">
      <dsp:nvSpPr>
        <dsp:cNvPr id="0" name=""/>
        <dsp:cNvSpPr/>
      </dsp:nvSpPr>
      <dsp:spPr>
        <a:xfrm>
          <a:off x="3458254" y="791254"/>
          <a:ext cx="5275490" cy="5275490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A9AE13-9B64-44C5-A0F9-E68FDC71CE09}">
      <dsp:nvSpPr>
        <dsp:cNvPr id="0" name=""/>
        <dsp:cNvSpPr/>
      </dsp:nvSpPr>
      <dsp:spPr>
        <a:xfrm>
          <a:off x="4881562" y="2214562"/>
          <a:ext cx="2428874" cy="2428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কৃষি</a:t>
          </a:r>
          <a:r>
            <a:rPr lang="en-US" sz="28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28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সেবা</a:t>
          </a:r>
          <a:r>
            <a:rPr lang="en-US" sz="28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প্রাপ্তি</a:t>
          </a:r>
          <a:r>
            <a:rPr lang="en-US" sz="28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37262" y="2570262"/>
        <a:ext cx="1717474" cy="1717474"/>
      </dsp:txXfrm>
    </dsp:sp>
    <dsp:sp modelId="{835769A2-4CAC-49E8-BEA3-FDE85554CD63}">
      <dsp:nvSpPr>
        <dsp:cNvPr id="0" name=""/>
        <dsp:cNvSpPr/>
      </dsp:nvSpPr>
      <dsp:spPr>
        <a:xfrm>
          <a:off x="5245893" y="2356"/>
          <a:ext cx="1700212" cy="1700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অভিজ্ঞ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কৃষক </a:t>
          </a:r>
          <a:endParaRPr lang="en-US" sz="2800" kern="1200" dirty="0">
            <a:solidFill>
              <a:schemeClr val="accent6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94883" y="251346"/>
        <a:ext cx="1202232" cy="1202232"/>
      </dsp:txXfrm>
    </dsp:sp>
    <dsp:sp modelId="{580A2F2E-961F-4119-BCF6-51FAE6F8313B}">
      <dsp:nvSpPr>
        <dsp:cNvPr id="0" name=""/>
        <dsp:cNvSpPr/>
      </dsp:nvSpPr>
      <dsp:spPr>
        <a:xfrm>
          <a:off x="7822431" y="2578893"/>
          <a:ext cx="1700212" cy="1700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/>
            <a:t> </a:t>
          </a:r>
          <a:r>
            <a:rPr lang="bn-IN" sz="28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কৃষি মেলা </a:t>
          </a:r>
          <a:endParaRPr lang="en-US" sz="28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71421" y="2827883"/>
        <a:ext cx="1202232" cy="1202232"/>
      </dsp:txXfrm>
    </dsp:sp>
    <dsp:sp modelId="{CDDEBC42-81D3-49EB-8978-28BA801F1749}">
      <dsp:nvSpPr>
        <dsp:cNvPr id="0" name=""/>
        <dsp:cNvSpPr/>
      </dsp:nvSpPr>
      <dsp:spPr>
        <a:xfrm>
          <a:off x="5245893" y="5155431"/>
          <a:ext cx="1700212" cy="1700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স্থানীয় কৃষি অফিস</a:t>
          </a:r>
          <a:endParaRPr lang="en-US" sz="28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94883" y="5404421"/>
        <a:ext cx="1202232" cy="1202232"/>
      </dsp:txXfrm>
    </dsp:sp>
    <dsp:sp modelId="{7EA94FB3-A458-4C3C-B0B5-242F784089D0}">
      <dsp:nvSpPr>
        <dsp:cNvPr id="0" name=""/>
        <dsp:cNvSpPr/>
      </dsp:nvSpPr>
      <dsp:spPr>
        <a:xfrm>
          <a:off x="2669356" y="2578893"/>
          <a:ext cx="1700212" cy="1700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কৃষি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অধিদপ্তর </a:t>
          </a:r>
          <a:endParaRPr lang="en-US" sz="28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18346" y="2827883"/>
        <a:ext cx="1202232" cy="1202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6CEF-6F5B-4CFE-8246-1B06C51514D9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8061-1100-4CAA-8CB5-C954DAB4F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6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6CEF-6F5B-4CFE-8246-1B06C51514D9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8061-1100-4CAA-8CB5-C954DAB4F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6CEF-6F5B-4CFE-8246-1B06C51514D9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8061-1100-4CAA-8CB5-C954DAB4F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6CEF-6F5B-4CFE-8246-1B06C51514D9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8061-1100-4CAA-8CB5-C954DAB4F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9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6CEF-6F5B-4CFE-8246-1B06C51514D9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8061-1100-4CAA-8CB5-C954DAB4F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6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6CEF-6F5B-4CFE-8246-1B06C51514D9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8061-1100-4CAA-8CB5-C954DAB4F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3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6CEF-6F5B-4CFE-8246-1B06C51514D9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8061-1100-4CAA-8CB5-C954DAB4F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1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6CEF-6F5B-4CFE-8246-1B06C51514D9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8061-1100-4CAA-8CB5-C954DAB4F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78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6CEF-6F5B-4CFE-8246-1B06C51514D9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8061-1100-4CAA-8CB5-C954DAB4F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5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6CEF-6F5B-4CFE-8246-1B06C51514D9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8061-1100-4CAA-8CB5-C954DAB4F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3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6CEF-6F5B-4CFE-8246-1B06C51514D9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8061-1100-4CAA-8CB5-C954DAB4F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44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E6CEF-6F5B-4CFE-8246-1B06C51514D9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E8061-1100-4CAA-8CB5-C954DAB4F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22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17"/>
            <a:ext cx="12192000" cy="6803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6" y="827600"/>
            <a:ext cx="10290220" cy="5508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329745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9" y="23988"/>
            <a:ext cx="11951594" cy="671610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74254" y="927279"/>
            <a:ext cx="3631842" cy="21507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১২/১২/২০১৯ </a:t>
            </a:r>
            <a:endParaRPr lang="en-US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166" y="3757709"/>
            <a:ext cx="3670479" cy="21009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5048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259" y="438485"/>
            <a:ext cx="5924282" cy="21431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Oval 2"/>
          <p:cNvSpPr/>
          <p:nvPr/>
        </p:nvSpPr>
        <p:spPr>
          <a:xfrm>
            <a:off x="3412901" y="785612"/>
            <a:ext cx="4043967" cy="151970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2832722"/>
            <a:ext cx="11964473" cy="39286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785611" y="3129566"/>
            <a:ext cx="10625071" cy="33098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অধ্যায় পাঠ শেষে যা শিখবে-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কৃষি পরিধি এবং পরিসর ব্যাখ্যা করতে পারবে ।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কৃষিবিষয়ক তথ্য ও সেবা প্রাপ্তির সম্পর্কে চিহ্নিত করতে পারবে 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878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524" y="4439722"/>
            <a:ext cx="2657475" cy="17240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608" y="4439722"/>
            <a:ext cx="2828925" cy="17240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320" y="4439723"/>
            <a:ext cx="2943225" cy="1724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7" y="4439722"/>
            <a:ext cx="2943225" cy="1724025"/>
          </a:xfrm>
          <a:prstGeom prst="rect">
            <a:avLst/>
          </a:prstGeom>
        </p:spPr>
      </p:pic>
      <p:sp>
        <p:nvSpPr>
          <p:cNvPr id="6" name="Horizontal Scroll 5"/>
          <p:cNvSpPr/>
          <p:nvPr/>
        </p:nvSpPr>
        <p:spPr>
          <a:xfrm>
            <a:off x="1777285" y="540913"/>
            <a:ext cx="6684135" cy="2060619"/>
          </a:xfrm>
          <a:prstGeom prst="horizontalScroll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ছবিগুলো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ভাল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en-US" sz="3600" dirty="0" err="1" smtClean="0">
                <a:solidFill>
                  <a:srgbClr val="FFFF00"/>
                </a:solidFill>
              </a:rPr>
              <a:t>করে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লক্ষ্য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করি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2657" y="6259132"/>
            <a:ext cx="11757876" cy="5988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কৃষির অন্তর্ভুক্ত বিষয়গুলো যেমন;ফসল,পশু-পাখি,মাছ,ও বনায়ন নিয়েই হচ্ছে কৃষির পরিধি।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302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" y="785000"/>
            <a:ext cx="11887200" cy="468843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7425" y="90152"/>
            <a:ext cx="11887200" cy="6948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 লক্ষ্য কর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3335" y="5653825"/>
            <a:ext cx="11771290" cy="12041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কৃষির আধুনিক প্রযুক্তি, কৃষি উপকরন ও কৃষি পন্য একসাথে একমাত্র কৃষিমেলার মাধ্যমেই দেখা সম্ভব। এই মেলায় চারা, বীজ, সার, কৃষি প্রযুক্তি দেখানো ও বিক্রি ক্রা হয়।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65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7950010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475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00" y="934724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122" y="3606086"/>
            <a:ext cx="2932090" cy="3141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orizontal Scroll 3"/>
          <p:cNvSpPr/>
          <p:nvPr/>
        </p:nvSpPr>
        <p:spPr>
          <a:xfrm>
            <a:off x="3490175" y="115911"/>
            <a:ext cx="8573036" cy="3013656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সম্প্রসারন কর্মকর্তা যখন এলাকা পরিদর্শনে যান, তখন অভিজ্ঞ কৃষকদের শরনাপন্ন হন এবং তাদেরকে নিয়েই কৃষকদের গৃহ ও খামার পরিদর্শন করেন এবং মাঝে মধ্যে সভা ও উঠোন বৈঠক করেন।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587800" y="3606085"/>
            <a:ext cx="8440290" cy="3141438"/>
          </a:xfrm>
          <a:prstGeom prst="right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অনেকগুলো কৃষি গবেষনা প্রতিষ্ঠান রয়েছে। ধান গবেষনা ইনস্টিটিউট, ইক্ষু গবেষনা ইনস্টিটিউট,কৃষি গবেষনা ইনস্টিটিউত ও পরমানু গবেষনা ইনস্টিটিউট বিভিন্ন ফসলের উপর গবেষনা করে।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6539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059" y="95854"/>
            <a:ext cx="3133457" cy="2209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138" y="2622863"/>
            <a:ext cx="1743075" cy="1200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9" y="2622863"/>
            <a:ext cx="1809750" cy="1200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ight Arrow 4"/>
          <p:cNvSpPr/>
          <p:nvPr/>
        </p:nvSpPr>
        <p:spPr>
          <a:xfrm>
            <a:off x="3078051" y="412124"/>
            <a:ext cx="4829577" cy="159698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849" y="3928056"/>
            <a:ext cx="11941667" cy="27818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ক।মাঠ ফসল কাকে বলে ? </a:t>
            </a:r>
          </a:p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খ।চিত্র ‘ক’ এর ফসলটি কোন ধরনের ? এর কারন ব্যাখ্যা কর । </a:t>
            </a:r>
          </a:p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গ।অর্থনৈতিক বিবেচনায় চিত্রের কোন ফসলটি অধিকতর গুরুত্বপুর্ন ? এ সম্পর্কে তোমার মতামত তুলে ধর ।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13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969" y="144954"/>
            <a:ext cx="3000777" cy="20186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ight Arrow 2"/>
          <p:cNvSpPr/>
          <p:nvPr/>
        </p:nvSpPr>
        <p:spPr>
          <a:xfrm>
            <a:off x="2601532" y="412125"/>
            <a:ext cx="5718220" cy="1442434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2511380"/>
            <a:ext cx="11938715" cy="4283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785611" y="2820472"/>
            <a:ext cx="10663707" cy="365760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বনায়ন বলতে কি বুঝ ? </a:t>
            </a:r>
          </a:p>
          <a:p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২।কৃষির অন্তর্ভুক্ত বিষয়গুলো কি কি ? </a:t>
            </a:r>
          </a:p>
          <a:p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কৃষি গবেষনা প্রতিষ্ঠান গুলোর নাম লিখ । </a:t>
            </a:r>
          </a:p>
          <a:p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৪।কৃষি বিজ্ঞানী কাকে বলে । 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985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479" y="167425"/>
            <a:ext cx="3773510" cy="28204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3116688"/>
            <a:ext cx="11912958" cy="36308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167425"/>
            <a:ext cx="7972022" cy="24598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1661375" y="1056068"/>
            <a:ext cx="4675031" cy="862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61375" y="3515933"/>
            <a:ext cx="8822028" cy="258865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কৃষির পরিধির আলোকে তোমাদের এলাকায় উদ্যান ফসল, মাছ, পশু-পাখিনেবং বনের গাছপালার একটি তালিকা তৈরি কর।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3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170" y="2847133"/>
            <a:ext cx="5898524" cy="3888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Block Arc 2"/>
          <p:cNvSpPr/>
          <p:nvPr/>
        </p:nvSpPr>
        <p:spPr>
          <a:xfrm>
            <a:off x="1171977" y="193184"/>
            <a:ext cx="7611415" cy="2511380"/>
          </a:xfrm>
          <a:prstGeom prst="blockArc">
            <a:avLst>
              <a:gd name="adj1" fmla="val 9717943"/>
              <a:gd name="adj2" fmla="val 525293"/>
              <a:gd name="adj3" fmla="val 2350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089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539"/>
            <a:ext cx="12192000" cy="68996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08" y="631065"/>
            <a:ext cx="3389567" cy="36858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Flowchart: Terminator 3"/>
          <p:cNvSpPr/>
          <p:nvPr/>
        </p:nvSpPr>
        <p:spPr>
          <a:xfrm>
            <a:off x="5061397" y="811369"/>
            <a:ext cx="5924282" cy="1056068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4662152" y="1970468"/>
            <a:ext cx="6632620" cy="4198512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আবুল কাশেম 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 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০১৭৮৬৪৯৮৯২২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959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967543"/>
            <a:ext cx="11990231" cy="57857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32" y="1409729"/>
            <a:ext cx="10625071" cy="48956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03031" y="0"/>
            <a:ext cx="11990231" cy="8113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ছবিগুলো দেখি 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76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2" y="49655"/>
            <a:ext cx="11951594" cy="6724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1" y="710568"/>
            <a:ext cx="10084158" cy="5369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2526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8" y="158298"/>
            <a:ext cx="11874321" cy="6605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2" y="1056068"/>
            <a:ext cx="8718095" cy="4426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51706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90" y="57757"/>
            <a:ext cx="11964472" cy="6723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058" y="811369"/>
            <a:ext cx="9435161" cy="4984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6955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18" y="2756079"/>
            <a:ext cx="2466975" cy="25455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425" y="2756080"/>
            <a:ext cx="2774055" cy="25370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23" y="2756080"/>
            <a:ext cx="2923464" cy="25370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Down Arrow Callout 4"/>
          <p:cNvSpPr/>
          <p:nvPr/>
        </p:nvSpPr>
        <p:spPr>
          <a:xfrm>
            <a:off x="2318197" y="425003"/>
            <a:ext cx="7096259" cy="1609859"/>
          </a:xfrm>
          <a:prstGeom prst="downArrowCallout">
            <a:avLst/>
          </a:prstGeom>
          <a:solidFill>
            <a:schemeClr val="accent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5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5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5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031" y="5537915"/>
            <a:ext cx="12088969" cy="122349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গাছপালা দ্বারা আচ্ছাদিত এলাকাকেই আমরা বন বলি ।আর যে পদ্বতিতে বন তৈরি হয়, তা-ই বনায়ন ।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178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475" y="2027484"/>
            <a:ext cx="3612590" cy="25910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6" y="2027484"/>
            <a:ext cx="4249827" cy="26730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231820" y="5228823"/>
            <a:ext cx="11732653" cy="146819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 কর্মকান্ডে বিরাট অংশ জুড়ে আছে পশু-পাখি পালন। পশু-পাখি ছাড়া ফসল ও পুষ্টির কথা ভাবাই যায় না। 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61375" y="193183"/>
            <a:ext cx="7972022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আরও কিছু ছবি দেখি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981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92" y="2031216"/>
            <a:ext cx="4700788" cy="29861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962" y="2073499"/>
            <a:ext cx="4698508" cy="29438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Oval 3"/>
          <p:cNvSpPr/>
          <p:nvPr/>
        </p:nvSpPr>
        <p:spPr>
          <a:xfrm>
            <a:off x="3374265" y="193183"/>
            <a:ext cx="4430332" cy="15969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উদ্যান ফসল 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4700" y="5383369"/>
            <a:ext cx="11745532" cy="1339403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উদ্যান ফসলের মধ্যে রয়েছে বিভিন্ন ধরনের শাকসবজি । লাউ, শিম, ফুলকপি, টমেটো, আলু, মুলা ইত্যাদি শীতকালীন সবজি।শাকসবজি ও ফল থেকে আমরা ভিটামিন ও খনিজ পদার্থ পেয়ে থাকি।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8084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355</Words>
  <Application>Microsoft Office PowerPoint</Application>
  <PresentationFormat>Widescreen</PresentationFormat>
  <Paragraphs>47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27</cp:revision>
  <dcterms:created xsi:type="dcterms:W3CDTF">2019-12-12T12:43:32Z</dcterms:created>
  <dcterms:modified xsi:type="dcterms:W3CDTF">2020-01-02T07:57:32Z</dcterms:modified>
</cp:coreProperties>
</file>