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858" r:id="rId2"/>
  </p:sldMasterIdLst>
  <p:notesMasterIdLst>
    <p:notesMasterId r:id="rId21"/>
  </p:notesMasterIdLst>
  <p:sldIdLst>
    <p:sldId id="267" r:id="rId3"/>
    <p:sldId id="281" r:id="rId4"/>
    <p:sldId id="273" r:id="rId5"/>
    <p:sldId id="269" r:id="rId6"/>
    <p:sldId id="275" r:id="rId7"/>
    <p:sldId id="282" r:id="rId8"/>
    <p:sldId id="288" r:id="rId9"/>
    <p:sldId id="274" r:id="rId10"/>
    <p:sldId id="284" r:id="rId11"/>
    <p:sldId id="270" r:id="rId12"/>
    <p:sldId id="286" r:id="rId13"/>
    <p:sldId id="289" r:id="rId14"/>
    <p:sldId id="287" r:id="rId15"/>
    <p:sldId id="277" r:id="rId16"/>
    <p:sldId id="278" r:id="rId17"/>
    <p:sldId id="279" r:id="rId18"/>
    <p:sldId id="283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252F80-B860-458A-97ED-7D935ED8E955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42B9DE-4D2F-4475-A23A-BF3C82A42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6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3D9E4CB-F86C-4FB8-A625-C8580BCC24E2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812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0C6DAAF-B3F6-4539-A01D-819DBB458D7C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31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4EFA049-5D92-4668-900D-9CC37F93BBE2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874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BFAF30C-AE4A-4AD8-9399-EDE978955CE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38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6EE88-52BE-4ECF-8B33-E1831360868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B15BD-B73E-452D-B527-056A71506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7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E8502-9015-4778-9876-6BA16EB0DF3B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3E855-C807-4571-B1B2-4BDE1F98E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23994-91BD-4589-A255-3A9A47E5A7B2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A8AA-CE60-403A-9225-2A0C8D1241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6EE88-52BE-4ECF-8B33-E1831360868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B15BD-B73E-452D-B527-056A71506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5F21A-48B4-4DFA-9B9B-B4FF02E9C521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45BCD-6702-4A3E-A7E2-2DC5C57E2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26BEC-773C-40D3-B636-F30B7F66E1D3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0F0A4-1CD2-4375-A2B2-C078FE5E3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3CA86-A639-45A9-86F7-94C4C6815512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0CDDD-B703-4BAA-93B4-80D9FB11D1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D74CE-D6F4-4589-90CE-497CE6E35CD3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3F08-A6B3-4377-B5DA-E5E2FAADA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437BC-1F90-4134-ACB8-FBA3AD9D55A7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AD7A7-826F-4EC9-9EC9-CDA39C6D8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4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F3C77-18B8-4811-A6AE-886E202DE6DC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22686-A58B-4653-8625-1214697C13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21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825F3-750E-459A-968F-74991518F432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8FDC1-9EA3-4E22-A585-2771E78212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5F21A-48B4-4DFA-9B9B-B4FF02E9C521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45BCD-6702-4A3E-A7E2-2DC5C57E2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4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DD0DA-62CE-491A-BB95-937E9FB767BC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A27E9-AD37-48C3-9078-21A3DAD1B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7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09F31-F0F4-4369-AC19-FBE716948F7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EA885-B316-46AC-B38B-EAE22BEF6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24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09F31-F0F4-4369-AC19-FBE716948F7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EA885-B316-46AC-B38B-EAE22BEF6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178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09F31-F0F4-4369-AC19-FBE716948F7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EA885-B316-46AC-B38B-EAE22BEF6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3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09F31-F0F4-4369-AC19-FBE716948F7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EA885-B316-46AC-B38B-EAE22BEF6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44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09F31-F0F4-4369-AC19-FBE716948F7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EA885-B316-46AC-B38B-EAE22BEF6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4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E8502-9015-4778-9876-6BA16EB0DF3B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3E855-C807-4571-B1B2-4BDE1F98E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5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23994-91BD-4589-A255-3A9A47E5A7B2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A8AA-CE60-403A-9225-2A0C8D1241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26BEC-773C-40D3-B636-F30B7F66E1D3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0F0A4-1CD2-4375-A2B2-C078FE5E3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3CA86-A639-45A9-86F7-94C4C6815512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0CDDD-B703-4BAA-93B4-80D9FB11D1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D74CE-D6F4-4589-90CE-497CE6E35CD3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3F08-A6B3-4377-B5DA-E5E2FAADA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437BC-1F90-4134-ACB8-FBA3AD9D55A7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AD7A7-826F-4EC9-9EC9-CDA39C6D8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0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F3C77-18B8-4811-A6AE-886E202DE6DC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22686-A58B-4653-8625-1214697C13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7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825F3-750E-459A-968F-74991518F432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8FDC1-9EA3-4E22-A585-2771E78212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4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DD0DA-62CE-491A-BB95-937E9FB767BC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A27E9-AD37-48C3-9078-21A3DAD1B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609F31-F0F4-4369-AC19-FBE716948F7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CEA885-B316-46AC-B38B-EAE22BEF6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609F31-F0F4-4369-AC19-FBE716948F78}" type="datetimeFigureOut">
              <a:rPr lang="en-US" smtClean="0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6CEA885-B316-46AC-B38B-EAE22BEF6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" y="25400"/>
            <a:ext cx="9065717" cy="6832600"/>
          </a:xfrm>
          <a:prstGeom prst="rect">
            <a:avLst/>
          </a:prstGeom>
        </p:spPr>
      </p:pic>
      <p:pic>
        <p:nvPicPr>
          <p:cNvPr id="6147" name="Picture 5" descr="Bismilla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0"/>
            <a:ext cx="40227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3400" y="4953000"/>
            <a:ext cx="5435600" cy="175432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সবাইকে আজকের পাঠে =স্বাগতম=</a:t>
            </a:r>
            <a:endParaRPr lang="en-US" sz="5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57200" y="76200"/>
            <a:ext cx="8229600" cy="1498600"/>
            <a:chOff x="534061" y="-304763"/>
            <a:chExt cx="8229600" cy="1499089"/>
          </a:xfrm>
        </p:grpSpPr>
        <p:sp>
          <p:nvSpPr>
            <p:cNvPr id="9221" name="TextBox 1"/>
            <p:cNvSpPr txBox="1">
              <a:spLocks noChangeArrowheads="1"/>
            </p:cNvSpPr>
            <p:nvPr/>
          </p:nvSpPr>
          <p:spPr bwMode="auto">
            <a:xfrm>
              <a:off x="3108986" y="-304763"/>
              <a:ext cx="2819400" cy="8305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bn-BD" sz="48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317" name="TextBox 1"/>
            <p:cNvSpPr txBox="1">
              <a:spLocks noChangeArrowheads="1"/>
            </p:cNvSpPr>
            <p:nvPr/>
          </p:nvSpPr>
          <p:spPr bwMode="auto">
            <a:xfrm>
              <a:off x="534061" y="609585"/>
              <a:ext cx="8229600" cy="58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bn-BD" sz="3200">
                  <a:latin typeface="NikoshBAN" pitchFamily="2" charset="0"/>
                  <a:cs typeface="NikoshBAN" pitchFamily="2" charset="0"/>
                </a:rPr>
                <a:t>পুং-গ্যামেটোফাইট  উৎপত্তির বিভিন্ন ধাপের  চিহ্নিত চিত্র </a:t>
              </a:r>
              <a:r>
                <a:rPr lang="en-US" sz="3200">
                  <a:latin typeface="NikoshBAN" pitchFamily="2" charset="0"/>
                  <a:cs typeface="NikoshBAN" pitchFamily="2" charset="0"/>
                </a:rPr>
                <a:t>অং</a:t>
              </a:r>
              <a:r>
                <a:rPr lang="bn-BD" sz="3200">
                  <a:latin typeface="NikoshBAN" pitchFamily="2" charset="0"/>
                  <a:cs typeface="NikoshBAN" pitchFamily="2" charset="0"/>
                </a:rPr>
                <a:t>কন</a:t>
              </a:r>
              <a:endParaRPr lang="en-US" sz="360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1371600" y="11430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বহিঃত্বক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590800" y="1295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143000" y="1874838"/>
            <a:ext cx="13716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নিউসেলাস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514600" y="2057400"/>
            <a:ext cx="1752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 bwMode="auto">
          <a:xfrm rot="16200000">
            <a:off x="2552700" y="22479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22"/>
          <p:cNvSpPr txBox="1">
            <a:spLocks noChangeArrowheads="1"/>
          </p:cNvSpPr>
          <p:nvPr/>
        </p:nvSpPr>
        <p:spPr bwMode="auto">
          <a:xfrm>
            <a:off x="1143000" y="2286000"/>
            <a:ext cx="12192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অন্তঃত্বক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609600" y="2743200"/>
            <a:ext cx="17526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প্রতিপাদ কোষ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365496">
            <a:off x="2336800" y="2960688"/>
            <a:ext cx="1770063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 bwMode="auto">
          <a:xfrm>
            <a:off x="2362200" y="3810000"/>
            <a:ext cx="1371600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1447800" y="4603750"/>
            <a:ext cx="914400" cy="52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ডিম্বাণূ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21336351">
            <a:off x="2357438" y="4645025"/>
            <a:ext cx="1898650" cy="29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16"/>
          <p:cNvSpPr txBox="1">
            <a:spLocks noChangeArrowheads="1"/>
          </p:cNvSpPr>
          <p:nvPr/>
        </p:nvSpPr>
        <p:spPr bwMode="auto">
          <a:xfrm>
            <a:off x="1676400" y="57912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ডিম্বকনাভি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971800" y="5943600"/>
            <a:ext cx="1371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3"/>
          <p:cNvSpPr txBox="1">
            <a:spLocks noChangeArrowheads="1"/>
          </p:cNvSpPr>
          <p:nvPr/>
        </p:nvSpPr>
        <p:spPr bwMode="auto">
          <a:xfrm>
            <a:off x="6172200" y="4724400"/>
            <a:ext cx="19050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কোষ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5400000">
            <a:off x="5334000" y="4114800"/>
            <a:ext cx="228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80" name="TextBox 1"/>
          <p:cNvSpPr txBox="1">
            <a:spLocks noChangeArrowheads="1"/>
          </p:cNvSpPr>
          <p:nvPr/>
        </p:nvSpPr>
        <p:spPr bwMode="auto">
          <a:xfrm>
            <a:off x="6400800" y="3733800"/>
            <a:ext cx="20574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গৌণ নিউক্লিয়াস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5400000">
            <a:off x="5441950" y="3092450"/>
            <a:ext cx="152400" cy="1892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82" name="TextBox 18"/>
          <p:cNvSpPr txBox="1">
            <a:spLocks noChangeArrowheads="1"/>
          </p:cNvSpPr>
          <p:nvPr/>
        </p:nvSpPr>
        <p:spPr bwMode="auto">
          <a:xfrm>
            <a:off x="5943600" y="6172200"/>
            <a:ext cx="1371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ডিম্বকনাড়ি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228600" y="228600"/>
            <a:ext cx="22860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ভ্রণথলি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5400000">
            <a:off x="5799138" y="616585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1143000" y="3744913"/>
            <a:ext cx="12954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ভ্রূণথলি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5" grpId="0" animBg="1"/>
      <p:bldP spid="15365" grpId="0" animBg="1"/>
      <p:bldP spid="7" grpId="0" animBg="1"/>
      <p:bldP spid="8" grpId="0" animBg="1"/>
      <p:bldP spid="15368" grpId="0" animBg="1"/>
      <p:bldP spid="15369" grpId="0" animBg="1"/>
      <p:bldP spid="11" grpId="0" animBg="1"/>
      <p:bldP spid="13" grpId="0" animBg="1"/>
      <p:bldP spid="15373" grpId="0" animBg="1"/>
      <p:bldP spid="15" grpId="0" animBg="1"/>
      <p:bldP spid="15375" grpId="0"/>
      <p:bldP spid="17" grpId="0" animBg="1"/>
      <p:bldP spid="15377" grpId="0" animBg="1"/>
      <p:bldP spid="19" grpId="0" animBg="1"/>
      <p:bldP spid="15380" grpId="0" animBg="1"/>
      <p:bldP spid="22" grpId="0" animBg="1"/>
      <p:bldP spid="15382" grpId="0" animBg="1"/>
      <p:bldP spid="25" grpId="0" animBg="1"/>
      <p:bldP spid="153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28600" y="125964"/>
            <a:ext cx="8610600" cy="76944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0" r="35636"/>
          <a:stretch/>
        </p:blipFill>
        <p:spPr>
          <a:xfrm>
            <a:off x="976871" y="1028700"/>
            <a:ext cx="5494713" cy="5833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1584" y="1524000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1585" y="2020669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1585" y="2706469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(৩)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1585" y="3163669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(৪)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1585" y="3688575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(৫)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960" y="4572000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(৬)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1585" y="5068669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(৭)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1585" y="576765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(৮)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1585" y="6295128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(৯)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1546844"/>
            <a:ext cx="128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গর্ভমুন্ড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20878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273417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পাপড়ী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329543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গর্ভদন্ড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8520" y="373603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পুংদন্ড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8520" y="456349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বৃত্যংশ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8520" y="511165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গর্ভাশয়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8520" y="572476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ম্যালাসাস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8520" y="623416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বোঁটা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3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09600" y="4689475"/>
            <a:ext cx="2057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টিউব নিউক্লিয়াস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90800" y="47244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667000" y="6088063"/>
            <a:ext cx="38100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4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চিত্রঃ নিষেক প্র</a:t>
            </a:r>
            <a:r>
              <a:rPr lang="en-US" sz="4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BD" sz="4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য়া</a:t>
            </a:r>
            <a:endParaRPr lang="en-US" sz="44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5638800" y="2676525"/>
            <a:ext cx="1600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জনন নালী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6324600" y="4305300"/>
            <a:ext cx="2667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সেকেণ্ডারি নিউক্লিয়াস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6" name="TextBox 3"/>
          <p:cNvSpPr txBox="1">
            <a:spLocks noChangeArrowheads="1"/>
          </p:cNvSpPr>
          <p:nvPr/>
        </p:nvSpPr>
        <p:spPr bwMode="auto">
          <a:xfrm>
            <a:off x="5867400" y="4876800"/>
            <a:ext cx="1981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ডিম্বাণু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4267200" y="4572000"/>
            <a:ext cx="1676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4373563" y="2863850"/>
            <a:ext cx="1295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75125" y="4451350"/>
            <a:ext cx="2057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4" grpId="0" animBg="1"/>
      <p:bldP spid="17415" grpId="0" animBg="1"/>
      <p:bldP spid="174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33400" y="1524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চিহ্নিত অংশটির নাম কী?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3945147"/>
            <a:ext cx="990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86600" y="4478547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6188"/>
            <a:ext cx="84582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নিষেকের পূর্বশর্ত কী?</a:t>
            </a:r>
            <a:endParaRPr lang="en-US" sz="48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7775"/>
            <a:ext cx="85344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57200" y="152400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5400">
                <a:latin typeface="NikoshBAN" pitchFamily="2" charset="0"/>
                <a:cs typeface="NikoshBAN" pitchFamily="2" charset="0"/>
              </a:rPr>
              <a:t>  মূল্যায়ন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দ্বি-নিষেক কী?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24200" y="1380744"/>
            <a:ext cx="2895600" cy="78028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943761"/>
            <a:ext cx="8229600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চাষী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প্রতিদিন সকালে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পটল খেতে পরাগায়ন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:\Rajshahi\Download\Welcome Picture\flowers_3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238500"/>
            <a:ext cx="2895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:\Rajshahi\Download\Welcome Picture\gflowers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3200400"/>
            <a:ext cx="2401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:\Rajshahi\Download\Welcome Picture\gflowers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048000"/>
            <a:ext cx="2401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990600" y="838200"/>
            <a:ext cx="7713663" cy="1292125"/>
            <a:chOff x="1136508" y="914402"/>
            <a:chExt cx="3968881" cy="1292125"/>
          </a:xfrm>
          <a:scene3d>
            <a:camera prst="orthographicFront"/>
            <a:lightRig rig="threeP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136508" y="914402"/>
              <a:ext cx="3968881" cy="12921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199584" y="977478"/>
              <a:ext cx="3842729" cy="11659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01930" tIns="201930" rIns="201930" bIns="201930" spcCol="1270" anchor="ctr"/>
            <a:lstStyle/>
            <a:p>
              <a:pPr algn="ctr" defTabSz="2355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5300" dirty="0">
                  <a:latin typeface="NikoshBAN" pitchFamily="2" charset="0"/>
                  <a:cs typeface="NikoshBAN" pitchFamily="2" charset="0"/>
                </a:rPr>
                <a:t>সবাইকে ধন্যবাদ</a:t>
              </a:r>
              <a:endParaRPr lang="en-US" sz="53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1"/>
            <a:ext cx="48768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594360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ফজলে রাববী</a:t>
            </a:r>
            <a:endParaRPr lang="bn-BD" sz="4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(বিজ্ঞান)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আন্দুলবাড়ীয়া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 </a:t>
            </a:r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বালিকা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বিদ্যালয়,</a:t>
            </a:r>
            <a:endParaRPr lang="bn-IN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জীবননগর,চুয়াডাঙ্গা ।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57400"/>
            <a:ext cx="3352800" cy="230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362200" y="914400"/>
            <a:ext cx="44958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u="sng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u="sng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	:</a:t>
            </a:r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৯ম</a:t>
            </a:r>
            <a:endParaRPr lang="en-US" sz="48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	:</a:t>
            </a:r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জী</a:t>
            </a:r>
            <a:r>
              <a:rPr lang="en-US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	:</a:t>
            </a:r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একাদশ</a:t>
            </a:r>
            <a:endParaRPr lang="en-US" sz="48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মিঃ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15165" cy="3416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নিষেক কী তা ব্যাখ্যা করতে পারবে।</a:t>
            </a:r>
          </a:p>
          <a:p>
            <a:pPr>
              <a:lnSpc>
                <a:spcPct val="150000"/>
              </a:lnSpc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সপুষ্পক উদ্ভিদে নিষেক প্র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য়া বর্ণনা করতে পারবে।</a:t>
            </a:r>
          </a:p>
          <a:p>
            <a:pPr>
              <a:lnSpc>
                <a:spcPct val="150000"/>
              </a:lnSpc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সপুষ্পক উদ্ভিদের জীবন চক্রের সাহায্যে উদ্ভিদের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যৌন প্রজনন ব্যাখ্যা করতে পারবে।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877888"/>
            <a:ext cx="5181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1282005"/>
            <a:ext cx="4267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383340"/>
            <a:ext cx="5715000" cy="156966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47" y="1914942"/>
            <a:ext cx="8077200" cy="212365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099401"/>
              </p:ext>
            </p:extLst>
          </p:nvPr>
        </p:nvGraphicFramePr>
        <p:xfrm>
          <a:off x="4091247" y="47244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1247" y="47244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9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7475"/>
            <a:ext cx="8964613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33400" y="60198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4800" dirty="0">
                <a:latin typeface="NikoshBAN" pitchFamily="2" charset="0"/>
                <a:cs typeface="NikoshBAN" pitchFamily="2" charset="0"/>
              </a:rPr>
              <a:t>   চিত্রঃ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পুং গ্যমেটোফাইটের উৎপত্তি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95400" y="381000"/>
            <a:ext cx="2438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b="1">
                <a:latin typeface="NikoshBAN" pitchFamily="2" charset="0"/>
                <a:cs typeface="NikoshBAN" pitchFamily="2" charset="0"/>
              </a:rPr>
              <a:t>স্ত্রী রেণু মাতৃকোষ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3103885">
            <a:off x="1717675" y="801688"/>
            <a:ext cx="263525" cy="73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191000" y="533400"/>
            <a:ext cx="22098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b="1">
                <a:latin typeface="NikoshBAN" pitchFamily="2" charset="0"/>
                <a:cs typeface="NikoshBAN" pitchFamily="2" charset="0"/>
              </a:rPr>
              <a:t>৪টি স্ত্রী রেণু কোষ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781800" y="228600"/>
            <a:ext cx="2133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400" b="1">
                <a:latin typeface="NikoshBAN" pitchFamily="2" charset="0"/>
                <a:cs typeface="NikoshBAN" pitchFamily="2" charset="0"/>
              </a:rPr>
              <a:t>৩টি নষ্ট প্রায় স্ত্রী রেণু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181600" y="3230563"/>
            <a:ext cx="1981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 b="1">
                <a:latin typeface="NikoshBAN" pitchFamily="2" charset="0"/>
                <a:cs typeface="NikoshBAN" pitchFamily="2" charset="0"/>
              </a:rPr>
              <a:t>সহকারী কোষ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096000" y="3733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07163" y="3941763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 b="1">
                <a:latin typeface="NikoshBAN" pitchFamily="2" charset="0"/>
                <a:cs typeface="NikoshBAN" pitchFamily="2" charset="0"/>
              </a:rPr>
              <a:t>ডিম্বাণু</a:t>
            </a:r>
            <a:endParaRPr lang="en-US" sz="2800" b="1"/>
          </a:p>
        </p:txBody>
      </p:sp>
      <p:sp>
        <p:nvSpPr>
          <p:cNvPr id="15" name="Down Arrow 14"/>
          <p:cNvSpPr/>
          <p:nvPr/>
        </p:nvSpPr>
        <p:spPr bwMode="auto">
          <a:xfrm rot="17288459">
            <a:off x="7268369" y="4091782"/>
            <a:ext cx="209550" cy="9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 rot="3475348">
            <a:off x="6654007" y="4212431"/>
            <a:ext cx="144462" cy="758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6019800"/>
            <a:ext cx="132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NikoshBAN" pitchFamily="2" charset="0"/>
                <a:cs typeface="NikoshBAN" pitchFamily="2" charset="0"/>
              </a:rPr>
              <a:t>গৌন নিউ</a:t>
            </a:r>
            <a:endParaRPr lang="en-US" sz="2800" b="1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726238" y="6400800"/>
            <a:ext cx="1600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400" b="1">
                <a:latin typeface="NikoshBAN" pitchFamily="2" charset="0"/>
                <a:cs typeface="NikoshBAN" pitchFamily="2" charset="0"/>
              </a:rPr>
              <a:t>প্রতিপাদ কোষ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3182529">
            <a:off x="7488238" y="6070600"/>
            <a:ext cx="312737" cy="41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0" y="2971800"/>
            <a:ext cx="5522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3600" b="1">
                <a:latin typeface="NikoshBAN" pitchFamily="2" charset="0"/>
                <a:cs typeface="NikoshBAN" pitchFamily="2" charset="0"/>
              </a:rPr>
              <a:t>চিত্রঃ স্ত্রী-গ্যামেটোফাইটের উৎপত্তি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 animBg="1"/>
      <p:bldP spid="16" grpId="0" animBg="1"/>
      <p:bldP spid="18" grpId="0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241</Words>
  <Application>Microsoft Office PowerPoint</Application>
  <PresentationFormat>On-screen Show (4:3)</PresentationFormat>
  <Paragraphs>76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Trebuchet MS</vt:lpstr>
      <vt:lpstr>Wingdings 3</vt:lpstr>
      <vt:lpstr>Office Theme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Orhan</cp:lastModifiedBy>
  <cp:revision>129</cp:revision>
  <dcterms:created xsi:type="dcterms:W3CDTF">2006-08-16T00:00:00Z</dcterms:created>
  <dcterms:modified xsi:type="dcterms:W3CDTF">2020-01-20T02:06:15Z</dcterms:modified>
</cp:coreProperties>
</file>