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notesMasterIdLst>
    <p:notesMasterId r:id="rId30"/>
  </p:notesMasterIdLst>
  <p:sldIdLst>
    <p:sldId id="298" r:id="rId3"/>
    <p:sldId id="299" r:id="rId4"/>
    <p:sldId id="259" r:id="rId5"/>
    <p:sldId id="279" r:id="rId6"/>
    <p:sldId id="295" r:id="rId7"/>
    <p:sldId id="260" r:id="rId8"/>
    <p:sldId id="261" r:id="rId9"/>
    <p:sldId id="293" r:id="rId10"/>
    <p:sldId id="262" r:id="rId11"/>
    <p:sldId id="263" r:id="rId12"/>
    <p:sldId id="268" r:id="rId13"/>
    <p:sldId id="269" r:id="rId14"/>
    <p:sldId id="265" r:id="rId15"/>
    <p:sldId id="280" r:id="rId16"/>
    <p:sldId id="282" r:id="rId17"/>
    <p:sldId id="281" r:id="rId18"/>
    <p:sldId id="283" r:id="rId19"/>
    <p:sldId id="285" r:id="rId20"/>
    <p:sldId id="267" r:id="rId21"/>
    <p:sldId id="287" r:id="rId22"/>
    <p:sldId id="284" r:id="rId23"/>
    <p:sldId id="289" r:id="rId24"/>
    <p:sldId id="288" r:id="rId25"/>
    <p:sldId id="297" r:id="rId26"/>
    <p:sldId id="271" r:id="rId27"/>
    <p:sldId id="27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000" autoAdjust="0"/>
  </p:normalViewPr>
  <p:slideViewPr>
    <p:cSldViewPr>
      <p:cViewPr varScale="1">
        <p:scale>
          <a:sx n="55" d="100"/>
          <a:sy n="55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52AF-01E3-4897-A16C-E629F08C412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9422-84B1-4FD6-9B9F-2A39DDC09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48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A9422-84B1-4FD6-9B9F-2A39DDC093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86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9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8153400" cy="611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98120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endParaRPr lang="bn-IN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029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29718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n-BD" alt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আদর্শপাঠ</a:t>
            </a:r>
            <a:r>
              <a:rPr lang="bn-BD" alt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r\IMG_4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91399" cy="4686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381000"/>
            <a:ext cx="38862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81200"/>
            <a:ext cx="27432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n-BD" alt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সরবপাঠ</a:t>
            </a:r>
            <a:r>
              <a:rPr lang="bn-BD" alt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r\IMG_4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1581328"/>
            <a:ext cx="7848600" cy="4438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76200"/>
            <a:ext cx="6477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৬৮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পৃষ্টার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alt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৬৯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পৃষ্টার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alt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514290"/>
            <a:ext cx="11430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alt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alt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9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09600"/>
            <a:ext cx="2895600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n-BD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alt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ঠন</a:t>
            </a:r>
            <a:r>
              <a:rPr lang="bn-BD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r\IMG_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669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22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1515" y="293040"/>
            <a:ext cx="5005885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 ও অর্থ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392" y="1331268"/>
            <a:ext cx="19812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রোয়াক=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6386" y="1060942"/>
            <a:ext cx="2403764" cy="158434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99" y="3157131"/>
            <a:ext cx="23673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কুসি =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1522" y="2812337"/>
            <a:ext cx="2958152" cy="13767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290" y="4533900"/>
            <a:ext cx="193271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গরাদে =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1522" y="4181088"/>
            <a:ext cx="3235036" cy="156210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0150" y="1226364"/>
            <a:ext cx="40005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বারান্দা, বা ঘরের সামনের খোলা জায়গা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967315"/>
            <a:ext cx="2133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আম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3642" y="4572683"/>
            <a:ext cx="2438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জানালার সিক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48501"/>
            <a:ext cx="84582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ছোট টিনের বাক্স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ডালা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বাক্সের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মধ্যে আছে একটা রং –ওঠা কাঠের ঘোড়া , চার পয়সা দামের একটা ভেঁপু বাঁশি , গোটাকতক কড়ি । একটা দুপয়সা দামের পিস্তল ,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নাটাফল 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" t="3334" r="3333" b="6665"/>
          <a:stretch/>
        </p:blipFill>
        <p:spPr>
          <a:xfrm>
            <a:off x="3124200" y="381000"/>
            <a:ext cx="5486400" cy="2947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457200"/>
            <a:ext cx="2667000" cy="2362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769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73914"/>
            <a:ext cx="83058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হরিহরের বাড়িটাও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হইয়া গেল মেরামত হয়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নাই,সামনের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দিকের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রোয়াক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ভাঙ্গা নারিকেলের দড়ি দিয়ে গরাদের সঙ্গে বাঁধা আছে 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6" t="2222" r="12499" b="2222"/>
          <a:stretch/>
        </p:blipFill>
        <p:spPr>
          <a:xfrm>
            <a:off x="4572000" y="1339623"/>
            <a:ext cx="3743052" cy="3841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9624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1295400" y="381000"/>
            <a:ext cx="670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পারলে,মিলিয়ে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0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27937"/>
            <a:ext cx="82296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 বয়স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দশ–এগারো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বৎসর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হইল।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গড়ন পাতলা,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 অপুর মত অতটা ফর্সা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নয়,একটু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 হাতে কাঁচের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চুড়ি,পরনে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কাপড়, মাথার চুল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রুক্ষ–বাতাসে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উড়িতেছে মুখের গড়ন মন্দ নয়, অপুর মত চোখ গুলি ডাগর ডাগর । 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477000" cy="316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381000"/>
            <a:ext cx="66294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পারলে,এবার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0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862292" cy="389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5798403"/>
            <a:ext cx="81534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অলক্ষে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দুরন্তপনা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2634"/>
            <a:ext cx="67056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3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2667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50886"/>
            <a:ext cx="8153400" cy="2185214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ডাকছিল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মাতব্বর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পিজরাপোলের আসামি বলতে কী বোঝানো হয়েছে?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09600"/>
            <a:ext cx="31242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7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133600"/>
            <a:ext cx="80772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  হরিহরের সংসার থেকে চলে যেতে চায় কেন ?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OEL\Desktop\shahsnara\vlcsnap-2012-11-07-13h25m19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876801" cy="2490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451" y="5326927"/>
            <a:ext cx="8728364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সংকট ও মানুষের কাছে </a:t>
            </a:r>
            <a:r>
              <a:rPr lang="bn-BD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bn-BD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 হারানোর ভয়ে সর্বজয়া হরিহরের সংসার </a:t>
            </a:r>
            <a:r>
              <a:rPr lang="en-US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bn-BD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 যেতে চায় </a:t>
            </a:r>
            <a:r>
              <a:rPr lang="bn-BD" sz="32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838200"/>
            <a:ext cx="70866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দেখো,এবং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7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33400"/>
            <a:ext cx="2189559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35814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3600" b="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2667000"/>
            <a:ext cx="3432175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3600" b="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276600"/>
            <a:ext cx="4419600" cy="27781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E-mail: razzict@gmail.com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698875"/>
            <a:ext cx="3657600" cy="2625725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None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শ্রেণিঃ-নবম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50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4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914400"/>
            <a:ext cx="4737100" cy="3114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" y="4114800"/>
            <a:ext cx="4254500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4032738"/>
            <a:ext cx="4346992" cy="256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8908"/>
            <a:ext cx="7315200" cy="769441"/>
          </a:xfrm>
          <a:prstGeom prst="rect">
            <a:avLst/>
          </a:prstGeom>
          <a:solidFill>
            <a:srgbClr val="00206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793762" cy="29867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48544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38800"/>
            <a:ext cx="6096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 দারিদ্র দূরী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করনের প্রাণপণ চেষ্টা ,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জীবণ যুদ্ধ তথা বেঁচে থাকার লড়াই 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1292"/>
            <a:ext cx="3308593" cy="3916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2000"/>
            <a:ext cx="4875586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09800" y="228600"/>
            <a:ext cx="3886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980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409562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2" y="631208"/>
            <a:ext cx="3657600" cy="3712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5105400"/>
            <a:ext cx="6858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শাশ্বত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দূরীকরনে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পাণপণ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221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4343400" cy="106680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763000" cy="2057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গুলোতে আম আঁটির ভেঁপু গল্পের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r\IMG_4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616036" cy="23122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219200"/>
            <a:ext cx="2590800" cy="60960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ঃ- ৪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মিনিট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4343400" cy="106680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3429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আঁটির ভেঁপু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পাঁচালী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প্রকৃতিঘনিষ্ট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ভাই-বোনের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নি।অধিকন্ত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ফলফলাদি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কৌতুহল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চিরকালের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শৈশবকেই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দেয়।এই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পল্লি-মায়ের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শাশ্বত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266700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alt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alt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28600"/>
            <a:ext cx="411480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দুর্গার বয়স কত ? </a:t>
            </a:r>
          </a:p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সাত – আট । খ। আট – দশ । </a:t>
            </a:r>
          </a:p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দশ – এগারো।  ঘ। বারো – পনেরো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 গ । দশ – এগারো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3733800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রোয়াক কী ?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বারান্দা।  খ। দরজা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জানালা। ঘ। বিছানা ।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 ক । বারান্দা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286000"/>
            <a:ext cx="49530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টিনের ভেঁপু বাঁশিটির দাম কত ?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দুই পয়সা । খ। চার পয়সা ।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ছয় পয়সা ।   ঘ। এক টাকা ।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–খ । চার পয়সা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5401"/>
            <a:ext cx="7620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গুর্গা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উচ্চবিত্ত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নিম্ন-মধ্যবিত্ত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গ।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9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84" y="381000"/>
            <a:ext cx="345301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9600" i="1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267200"/>
            <a:ext cx="5715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ফেলে আসা শৈশবের  কথা মনে করে 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পনের থেকে বিশ লাইনের একটি অনুচ্ছেদ লিখে আনবে 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AMAR ALL PICTURE\AMAR All PICTURE\Others\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7162800" cy="3276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143" y="1981200"/>
            <a:ext cx="4890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altLang="en-US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altLang="en-US" sz="6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altLang="en-US" sz="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72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\Desktop\shahsnara\rc37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47" y="990600"/>
            <a:ext cx="4212456" cy="2675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C:\Users\DOEL\Desktop\shahsnara\F501P68HH2VZ918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1680"/>
            <a:ext cx="3860736" cy="2751544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66" y="117831"/>
            <a:ext cx="61721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:\HAPPPY\IMG_4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17" y="3795441"/>
            <a:ext cx="4610034" cy="254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" name="Picture 2" descr="F:\r\IMG_4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810000" cy="2514599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4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shahsnara\F501P68HH2VZ918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181600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371600"/>
            <a:ext cx="3962400" cy="28007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আঁটি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3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shahsnara\F501P68HH2VZ918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200402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6934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 আঁটি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8" y="5255735"/>
            <a:ext cx="701040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 হয়,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বাঁশি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29022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D:\AMAR ALL PICTURE\AMAR All PICTURE\Food+Furits\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066800"/>
            <a:ext cx="2667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53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96676" cy="6324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152401"/>
            <a:ext cx="8123830" cy="18158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bn-BD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আঁটির ভেঁপু 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094" y="3759272"/>
            <a:ext cx="3061906" cy="2184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534400" cy="42165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BD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  <a:endParaRPr lang="en-US" sz="2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আঁটির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ভেঁপু’শীর্ষক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বিভূতিভূষণের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BD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 ও অর্থ 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  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 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ল্লী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-মায়ের শাশ্বত চরিত্রের রুপটি বর্ণনা </a:t>
            </a:r>
            <a:r>
              <a:rPr lang="bn-BD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  </a:t>
            </a:r>
            <a:endParaRPr lang="en-US" sz="2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381000"/>
            <a:ext cx="6019800" cy="1295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1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1" y="76200"/>
            <a:ext cx="2362199" cy="1600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স্তান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smtClean="0">
                <a:latin typeface="NikoshBAN" pitchFamily="2" charset="0"/>
                <a:cs typeface="NikoshBAN" pitchFamily="2" charset="0"/>
              </a:rPr>
              <a:t>12ই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, ১৮৯৪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পরগুনা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মুরারিপুর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গ্রাম,মাতুলালয়ে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5440838"/>
            <a:ext cx="2514600" cy="1188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ইছামতী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মরণোত্তর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2588511"/>
            <a:ext cx="2185763" cy="13738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 ১লা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2362200" cy="24774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33800" y="5334000"/>
            <a:ext cx="2209800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19400" y="76200"/>
            <a:ext cx="2133600" cy="1447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পৈত্রিক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পরগুনা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ব্যারাকপুর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1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05600" y="2743200"/>
            <a:ext cx="2362200" cy="2819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জাঙ্গীপাড়া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সোনারপুর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হরিনাভি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স্কুল,কলকাতা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খেলাৎচন্দ্র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বারাকপুরের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গোপালনগর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76200"/>
            <a:ext cx="3733800" cy="1905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উপন্যাসঃপথেরপাঁচালী,অপরাজিতা,দৃষ্টিপ্রদীপ,আরণ্যক,ইছামতি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গল্পগ্রন্থঃ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মেঘমল্লার,মৌরীফুল,যাত্রাবদল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পাহাড়,হীরামানিক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00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Up Arrow 12"/>
          <p:cNvSpPr/>
          <p:nvPr/>
        </p:nvSpPr>
        <p:spPr>
          <a:xfrm>
            <a:off x="5486400" y="1981200"/>
            <a:ext cx="1905000" cy="762000"/>
          </a:xfrm>
          <a:prstGeom prst="lef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Up Arrow 13"/>
          <p:cNvSpPr/>
          <p:nvPr/>
        </p:nvSpPr>
        <p:spPr>
          <a:xfrm rot="5400000">
            <a:off x="1739514" y="557132"/>
            <a:ext cx="830123" cy="3068660"/>
          </a:xfrm>
          <a:prstGeom prst="lef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Up Arrow 15"/>
          <p:cNvSpPr/>
          <p:nvPr/>
        </p:nvSpPr>
        <p:spPr>
          <a:xfrm rot="5400000">
            <a:off x="3511296" y="1441704"/>
            <a:ext cx="762000" cy="774192"/>
          </a:xfrm>
          <a:prstGeom prst="lef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Up Arrow 16"/>
          <p:cNvSpPr/>
          <p:nvPr/>
        </p:nvSpPr>
        <p:spPr>
          <a:xfrm rot="10800000">
            <a:off x="1447800" y="3810000"/>
            <a:ext cx="838200" cy="1676400"/>
          </a:xfrm>
          <a:prstGeom prst="leftUp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943600" y="3429000"/>
            <a:ext cx="762000" cy="457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2209800" y="2971800"/>
            <a:ext cx="1219199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4152900" y="4610103"/>
            <a:ext cx="838199" cy="457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133600" y="3810000"/>
            <a:ext cx="16002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8" y="152400"/>
            <a:ext cx="8507104" cy="632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685800"/>
            <a:ext cx="449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OEL\Desktop\shahsnara\used-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" y="1475970"/>
            <a:ext cx="3989696" cy="3781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07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2596</TotalTime>
  <Words>843</Words>
  <Application>Microsoft Office PowerPoint</Application>
  <PresentationFormat>On-screen Show (4:3)</PresentationFormat>
  <Paragraphs>116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Trek</vt:lpstr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দলীয় কাজ </vt:lpstr>
      <vt:lpstr>গল্পের মূলভাব 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639</cp:revision>
  <dcterms:created xsi:type="dcterms:W3CDTF">2006-08-16T00:00:00Z</dcterms:created>
  <dcterms:modified xsi:type="dcterms:W3CDTF">2020-01-20T23:06:27Z</dcterms:modified>
</cp:coreProperties>
</file>