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30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E68B0-942F-4320-B4D4-A0C142FCAF2D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4D871-2D53-4511-B21C-D3647998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7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F4593-274C-4552-8DB2-28AAE89A4B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6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77A2-3678-4C63-9B95-2130EF746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1B360-F2BD-4480-B41D-5CD89DADF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506F5-5CB2-4C3E-9F4C-F8CE1FF6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4E03-EA79-42C5-A99D-F8F4CD75E97D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08F36-6F49-4333-80BA-95F9A36D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DA740-3B69-4F66-98EA-847BC277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591A-3CBC-4614-BE61-101CF67B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6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1B24-AB04-4261-8BCA-1EB2DF1C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3FA55-C62B-44DA-A7BF-9712654EC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63C7E-1723-449D-A4F7-612AFACE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4E03-EA79-42C5-A99D-F8F4CD75E97D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A4B9B-C17B-4C97-91A7-DE946E78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52E6C-0C27-4EF0-898A-8B1F60D3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591A-3CBC-4614-BE61-101CF67B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7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C51A0F-33A1-483C-ADFD-14AC47867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D2FFB-BB95-4135-978D-D47B8631F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C1E21-36FE-42DD-ABFE-354B5431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4E03-EA79-42C5-A99D-F8F4CD75E97D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0F908-95A2-4ED6-981A-E907FC45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6FDB-F1CF-4762-B3E4-A87FDFA3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591A-3CBC-4614-BE61-101CF67B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4D84-9998-4125-8AD1-9CDB8DE1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489E-1DD4-4DAF-B6FB-1A3F54778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D3C3C-A87A-4E9F-BA6C-94F8C4E1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4E03-EA79-42C5-A99D-F8F4CD75E97D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8AB15-913D-44CD-9C3D-52BAC2B2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E0486-F44F-4726-91F1-368B283A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591A-3CBC-4614-BE61-101CF67B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3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E5FD-B002-4127-B205-8D603BE3C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3E0B8-21BA-4EA3-BA5F-8D86A4B40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59C1D-E9AA-4620-AC91-689E0CDA9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4E03-EA79-42C5-A99D-F8F4CD75E97D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E25A4-7676-42E9-9FB7-E9245A189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3E21-EDF9-4F47-A7F1-B97C5D98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591A-3CBC-4614-BE61-101CF67B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1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F63D-FFD7-440B-ADE6-A82DBECF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82C3B-686C-44A3-A5D9-615EFAE96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6E5F5-F6C6-42C6-BF01-A6E89AF84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D0D48-3855-468E-AE1E-4D6AD938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4E03-EA79-42C5-A99D-F8F4CD75E97D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70C26-0946-4570-A66F-2A9995F6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062D9-56DD-46C6-A516-D5B28FBB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591A-3CBC-4614-BE61-101CF67B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1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4FC5-10CC-4E5F-8BAC-1F9751A9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0779F-AD79-4712-B110-ED512AC8F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1BD27-30C6-4F20-B0F1-98CE3925A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8F56A-5FFA-46C1-AB57-96229C37B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FC1C2-C086-48B8-9035-F37EE0FC5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009C02-B4E8-4CE3-A0D4-3EB0234E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4E03-EA79-42C5-A99D-F8F4CD75E97D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42E3C-2F87-4708-96C0-38B6CAE8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C41D95-E26D-47DD-B865-7059A5C2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591A-3CBC-4614-BE61-101CF67B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7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9514-C31A-4BD7-9218-924BFCCE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7C319-DA5C-469F-9D4A-6460DA6F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4E03-EA79-42C5-A99D-F8F4CD75E97D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F90DB-11F5-4CFA-84E2-3360D234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40128-7DB7-4E8E-83C6-0D1005A6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591A-3CBC-4614-BE61-101CF67B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8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A03CA-D461-49E4-8A2D-F0D1BED4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4E03-EA79-42C5-A99D-F8F4CD75E97D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953A41-AC4B-4F5A-B4BE-AA99BA57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BC8DA-E5EA-4495-AA74-17DAE26F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591A-3CBC-4614-BE61-101CF67B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6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8079-B29D-46E3-B7A1-91610ED7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A7C81-6AF0-42C9-98E5-5731427E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487CC-F2BF-4D4D-8C55-CCB461CB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4FE1A-3F0D-482F-AC28-9F81D47F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4E03-EA79-42C5-A99D-F8F4CD75E97D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468E5-9326-4008-88D2-13711A44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D1049-C291-4A82-88A6-1182FB29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591A-3CBC-4614-BE61-101CF67B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6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FC82-E82B-4953-99D1-02E03B9A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781649-08BC-4F21-BD75-DDD4EC68EA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D7565-8DCD-4059-8A51-B122AF64E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1018A-0C80-4865-BCF8-EC6B2FB8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4E03-EA79-42C5-A99D-F8F4CD75E97D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1FABC-8449-4292-8DCB-9FBEC7C7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AE681-41D1-4A5D-B8B3-80D0C068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591A-3CBC-4614-BE61-101CF67B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3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12266-0299-4401-85FC-EEF9DD1C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98F16-BAB8-44C4-8E91-9A37A6A31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7217-13DE-4F39-95A4-28947866D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44E03-EA79-42C5-A99D-F8F4CD75E97D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FB210-98AF-4EDA-9E90-A2B630176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6F282-2438-4F7B-A0BF-3AAED0AD7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591A-3CBC-4614-BE61-101CF67B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6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1634E6-C894-4938-9BDF-B2D14BFAB1C7}"/>
              </a:ext>
            </a:extLst>
          </p:cNvPr>
          <p:cNvSpPr/>
          <p:nvPr/>
        </p:nvSpPr>
        <p:spPr>
          <a:xfrm>
            <a:off x="1653120" y="646906"/>
            <a:ext cx="8885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8000" dirty="0"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8000" dirty="0"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livros-que-sentam-se-sobre-o-portátil-22758249.jpg">
            <a:extLst>
              <a:ext uri="{FF2B5EF4-FFF2-40B4-BE49-F238E27FC236}">
                <a16:creationId xmlns:a16="http://schemas.microsoft.com/office/drawing/2014/main" id="{8BCEC811-988F-48E7-898C-70CE5BCC91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46" t="7778" r="4023" b="12222"/>
          <a:stretch>
            <a:fillRect/>
          </a:stretch>
        </p:blipFill>
        <p:spPr>
          <a:xfrm>
            <a:off x="1866900" y="2083905"/>
            <a:ext cx="8458200" cy="427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495800" y="304800"/>
            <a:ext cx="2895600" cy="685800"/>
          </a:xfrm>
          <a:prstGeom prst="ellipse">
            <a:avLst/>
          </a:prstGeom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উপস্থাপনা</a:t>
            </a:r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8910" y="1823084"/>
            <a:ext cx="862209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ই-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লোডের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তাৎক্ষণিক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25995" y="2526934"/>
            <a:ext cx="8635209" cy="543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২। ই-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71160" y="3293571"/>
            <a:ext cx="8649680" cy="437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 ই-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হস্তান্তরযোগ্য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16" name="Picture 19">
            <a:extLst>
              <a:ext uri="{FF2B5EF4-FFF2-40B4-BE49-F238E27FC236}">
                <a16:creationId xmlns:a16="http://schemas.microsoft.com/office/drawing/2014/main" id="{F7FCAE05-9D6B-4883-9ACC-445B0346772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833139" y="3730576"/>
            <a:ext cx="7304774" cy="28226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990208" y="819200"/>
            <a:ext cx="8649680" cy="626175"/>
            <a:chOff x="365170" y="1906424"/>
            <a:chExt cx="8649680" cy="626175"/>
          </a:xfrm>
        </p:grpSpPr>
        <p:sp>
          <p:nvSpPr>
            <p:cNvPr id="18" name="Rectangle 17"/>
            <p:cNvSpPr/>
            <p:nvPr/>
          </p:nvSpPr>
          <p:spPr>
            <a:xfrm>
              <a:off x="365170" y="2010001"/>
              <a:ext cx="8649680" cy="4370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৪। ই-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বুকে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সহজতর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   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2" r="11143"/>
            <a:stretch/>
          </p:blipFill>
          <p:spPr>
            <a:xfrm flipH="1">
              <a:off x="6140434" y="1906424"/>
              <a:ext cx="2629262" cy="62617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742657" y="2356820"/>
            <a:ext cx="8649680" cy="859178"/>
            <a:chOff x="265720" y="3505200"/>
            <a:chExt cx="8649680" cy="583922"/>
          </a:xfrm>
        </p:grpSpPr>
        <p:sp>
          <p:nvSpPr>
            <p:cNvPr id="21" name="Rectangle 20"/>
            <p:cNvSpPr/>
            <p:nvPr/>
          </p:nvSpPr>
          <p:spPr>
            <a:xfrm>
              <a:off x="265720" y="3601596"/>
              <a:ext cx="8649680" cy="4370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৫। ই-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বুক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সহজে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বিতরণ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হস্তান্তর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যোগ্য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   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48400" y="3505200"/>
              <a:ext cx="2629262" cy="58392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854806" y="4463025"/>
            <a:ext cx="8649680" cy="517515"/>
            <a:chOff x="246366" y="5114167"/>
            <a:chExt cx="8649680" cy="517515"/>
          </a:xfrm>
        </p:grpSpPr>
        <p:sp>
          <p:nvSpPr>
            <p:cNvPr id="24" name="Rectangle 23"/>
            <p:cNvSpPr/>
            <p:nvPr/>
          </p:nvSpPr>
          <p:spPr>
            <a:xfrm>
              <a:off x="246366" y="5194639"/>
              <a:ext cx="8649680" cy="4370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৬। ই-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বুক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মুদ্রণযোগ্য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প্রিন্ট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সম্ভব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আর্থিক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সাশ্রয়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হয়। 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160" y="5114167"/>
              <a:ext cx="2124999" cy="517515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/>
        </p:nvSpPr>
        <p:spPr>
          <a:xfrm>
            <a:off x="4613149" y="284018"/>
            <a:ext cx="2895600" cy="533400"/>
          </a:xfrm>
          <a:prstGeom prst="ellipse">
            <a:avLst/>
          </a:prstGeom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উপস্থাপনা</a:t>
            </a:r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0261" y="2743200"/>
            <a:ext cx="9369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‘‘ ই-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Oval 8"/>
          <p:cNvSpPr/>
          <p:nvPr/>
        </p:nvSpPr>
        <p:spPr>
          <a:xfrm>
            <a:off x="4613149" y="284018"/>
            <a:ext cx="2895600" cy="533400"/>
          </a:xfrm>
          <a:prstGeom prst="ellipse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9776" y="1219200"/>
            <a:ext cx="6016486" cy="6152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4275084" y="304801"/>
            <a:ext cx="3702590" cy="615235"/>
          </a:xfrm>
          <a:prstGeom prst="ellipse">
            <a:avLst/>
          </a:prstGeom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9098"/>
              </a:avLst>
            </a:prstTxWarp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2800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56" y="1526817"/>
            <a:ext cx="4106916" cy="4178611"/>
          </a:xfrm>
          <a:prstGeom prst="rect">
            <a:avLst/>
          </a:prstGeom>
          <a:ln>
            <a:solidFill>
              <a:srgbClr val="002060"/>
            </a:solidFill>
          </a:ln>
          <a:effectLst>
            <a:softEdge rad="112500"/>
          </a:effectLst>
          <a:scene3d>
            <a:camera prst="isometricRightUp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457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হুবহু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প্রতিলিপি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11000" r="11272" b="2272"/>
          <a:stretch/>
        </p:blipFill>
        <p:spPr>
          <a:xfrm>
            <a:off x="1752601" y="1253462"/>
            <a:ext cx="4308977" cy="3775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78" y="1225012"/>
            <a:ext cx="4377823" cy="38041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7400" y="5574268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পিডিএফ 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পোর্টেবল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ডকুমেন্ট ফরম্যাটে) প্রকাশিত হয়।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1400" y="457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80420"/>
            <a:ext cx="8229600" cy="43397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69046" y="5397169"/>
            <a:ext cx="8791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ই-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বুকগুলো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এইচটিএমএল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এ প্রকাশিত হয়। এ ই-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বুকগলোকে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হয়। 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77042" y="397276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মুদ্রিত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সুবিধাসহ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ই-বুক।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034544"/>
            <a:ext cx="7882441" cy="447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51012" y="5663050"/>
            <a:ext cx="8688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ই-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বুকগুলোতে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পাঠকের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এগুলো EPUB ফরম্যাটে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1400" y="457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697" y="28355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চৌকস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ই-বুক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23754"/>
          <a:stretch/>
        </p:blipFill>
        <p:spPr>
          <a:xfrm>
            <a:off x="7688318" y="966545"/>
            <a:ext cx="2674883" cy="432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r="12114"/>
          <a:stretch/>
        </p:blipFill>
        <p:spPr>
          <a:xfrm>
            <a:off x="1752600" y="966545"/>
            <a:ext cx="3103632" cy="432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861729"/>
            <a:ext cx="2790949" cy="461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676400" y="5558136"/>
            <a:ext cx="891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বুকগুলোতে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2600" y="6015336"/>
            <a:ext cx="891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কুইজ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জানারও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35780" y="247592"/>
            <a:ext cx="2518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৫। ই-বুক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05000" y="907772"/>
            <a:ext cx="8229600" cy="4426228"/>
            <a:chOff x="304800" y="907772"/>
            <a:chExt cx="8487924" cy="442622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0" t="9605" r="10163" b="20198"/>
            <a:stretch/>
          </p:blipFill>
          <p:spPr>
            <a:xfrm>
              <a:off x="4800600" y="907772"/>
              <a:ext cx="3992124" cy="44262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907772"/>
              <a:ext cx="4405532" cy="44262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1676400" y="5638801"/>
            <a:ext cx="8916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প্রকাশিত হয়।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457201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675648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আধুনিকায়নে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ই-বুক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?’’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C5A6D1BB-F951-4679-949F-45C43B52319D}"/>
              </a:ext>
            </a:extLst>
          </p:cNvPr>
          <p:cNvGrpSpPr/>
          <p:nvPr/>
        </p:nvGrpSpPr>
        <p:grpSpPr>
          <a:xfrm>
            <a:off x="801718" y="1422358"/>
            <a:ext cx="5638318" cy="4757047"/>
            <a:chOff x="801718" y="1422358"/>
            <a:chExt cx="5638318" cy="4757047"/>
          </a:xfrm>
        </p:grpSpPr>
        <p:sp>
          <p:nvSpPr>
            <p:cNvPr id="3" name="Rectangle 16">
              <a:extLst>
                <a:ext uri="{FF2B5EF4-FFF2-40B4-BE49-F238E27FC236}">
                  <a16:creationId xmlns:a16="http://schemas.microsoft.com/office/drawing/2014/main" id="{95839BBA-99B2-4F5C-8B69-FB0FB8CB8183}"/>
                </a:ext>
              </a:extLst>
            </p:cNvPr>
            <p:cNvSpPr/>
            <p:nvPr/>
          </p:nvSpPr>
          <p:spPr>
            <a:xfrm>
              <a:off x="801718" y="3894484"/>
              <a:ext cx="5638318" cy="2284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1" compatLnSpc="0">
              <a:sp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মোহাম্মদ আনোয়ার হোসেন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সহকারী শিক্ষক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ছাতক জালালিয়া ফাযিল মাদ্রাসা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ছাতক</a:t>
              </a: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, </a:t>
              </a: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সুনামগঞ্জ।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মোবাইল নং</a:t>
              </a: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-</a:t>
              </a: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০১৭২৭ ২৩৭০৬৬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E-mail: info.anowarmp@gmail.com</a:t>
              </a:r>
            </a:p>
          </p:txBody>
        </p:sp>
        <p:pic>
          <p:nvPicPr>
            <p:cNvPr id="4" name="Picture 17">
              <a:extLst>
                <a:ext uri="{FF2B5EF4-FFF2-40B4-BE49-F238E27FC236}">
                  <a16:creationId xmlns:a16="http://schemas.microsoft.com/office/drawing/2014/main" id="{9A0862F0-42B7-4B22-9979-8A594B267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2353683" y="1422358"/>
              <a:ext cx="2534762" cy="2471760"/>
            </a:xfrm>
            <a:prstGeom prst="rect">
              <a:avLst/>
            </a:prstGeom>
            <a:solidFill>
              <a:srgbClr val="EDEDED"/>
            </a:solidFill>
            <a:ln w="88916" cap="flat">
              <a:solidFill>
                <a:srgbClr val="FFFFFF"/>
              </a:solidFill>
              <a:prstDash val="solid"/>
              <a:miter/>
            </a:ln>
          </p:spPr>
        </p:pic>
      </p:grpSp>
      <p:sp>
        <p:nvSpPr>
          <p:cNvPr id="5" name="TextBox 1">
            <a:extLst>
              <a:ext uri="{FF2B5EF4-FFF2-40B4-BE49-F238E27FC236}">
                <a16:creationId xmlns:a16="http://schemas.microsoft.com/office/drawing/2014/main" id="{906D2C50-EE38-483C-B17E-1819B3ECE4CD}"/>
              </a:ext>
            </a:extLst>
          </p:cNvPr>
          <p:cNvSpPr/>
          <p:nvPr/>
        </p:nvSpPr>
        <p:spPr>
          <a:xfrm>
            <a:off x="4019756" y="506156"/>
            <a:ext cx="3759269" cy="74938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4400" b="1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18"/>
                <a:ea typeface="Microsoft YaHei" pitchFamily="2"/>
                <a:cs typeface="NikoshBAN" pitchFamily="2"/>
              </a:rPr>
              <a:t>শিক্ষক পরিচিতি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0D6953B3-ABC8-473D-A9EB-5F2A6E2B6227}"/>
              </a:ext>
            </a:extLst>
          </p:cNvPr>
          <p:cNvSpPr/>
          <p:nvPr/>
        </p:nvSpPr>
        <p:spPr>
          <a:xfrm>
            <a:off x="6290998" y="1378083"/>
            <a:ext cx="4464722" cy="446111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28437" cap="flat">
            <a:solidFill>
              <a:srgbClr val="325490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6B85D8-A9EA-4E2B-9398-3FDE281C0B12}"/>
              </a:ext>
            </a:extLst>
          </p:cNvPr>
          <p:cNvSpPr/>
          <p:nvPr/>
        </p:nvSpPr>
        <p:spPr>
          <a:xfrm>
            <a:off x="6493674" y="2275130"/>
            <a:ext cx="42166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দশম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বুক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15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01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20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7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7445" y="102633"/>
            <a:ext cx="5194851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838201"/>
            <a:ext cx="784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বুকগুলো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(ক)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পোর্টেবল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ডকুমেন্ট			(খ)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পোর্টেবল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		(ঘ) পিডিএফ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2438401"/>
            <a:ext cx="784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ই-বুক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প্রকাশিত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(ক) ই-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			(খ) ই-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 (গ)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চৌকস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বুক 	 		(ঘ) পিডিএফ বুক 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054496"/>
            <a:ext cx="784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মুদ্রিত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সুবিধাসহ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বুকগলো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ফরম্যাটে প্রকাশিত হয়? 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(ক) পিডিএফ 			(খ)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এইচটিএমএল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 (গ) ই-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			(ঘ) পিডিএফ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828800" y="5181600"/>
            <a:ext cx="381000" cy="304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828800" y="3048000"/>
            <a:ext cx="381000" cy="304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835730" y="1981200"/>
            <a:ext cx="381000" cy="304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2600" y="228600"/>
            <a:ext cx="868680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838201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পিডিএফ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ফরম্যাটে প্রকাশিত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বইগুলো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- ?</a:t>
            </a:r>
          </a:p>
          <a:p>
            <a:pPr marL="514350" indent="-514350">
              <a:buAutoNum type="romanLcPeriod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মুদ্রিত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হুবহু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প্রতিলিপি</a:t>
            </a:r>
          </a:p>
          <a:p>
            <a:pPr marL="514350" indent="-514350">
              <a:buAutoNum type="romanLcPeriod"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AutoNum type="romanLcPeriod"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ii			(খ)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(গ) ii ও iii		(ঘ)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ii ও iii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3315832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-?</a:t>
            </a:r>
          </a:p>
          <a:p>
            <a:pPr marL="514350" indent="-514350">
              <a:buAutoNum type="romanLcPeriod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romanLcPeriod"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চৌকস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AutoNum type="romanLcPeriod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ii			(খ)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(গ) ii ও iii		(ঘ)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ii ও iii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419600" y="2743200"/>
            <a:ext cx="3810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419600" y="5181600"/>
            <a:ext cx="3810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86401" y="228600"/>
            <a:ext cx="1450469" cy="523220"/>
          </a:xfrm>
          <a:prstGeom prst="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5686" y="1209260"/>
            <a:ext cx="4154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613" y="2459504"/>
            <a:ext cx="853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63C6A5-0AAF-4E86-83F9-DE7E49B77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39" y="3105835"/>
            <a:ext cx="5343121" cy="370060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DEAB6BD-FAB8-4F59-8ED8-0E264F7B63A4}"/>
              </a:ext>
            </a:extLst>
          </p:cNvPr>
          <p:cNvSpPr/>
          <p:nvPr/>
        </p:nvSpPr>
        <p:spPr>
          <a:xfrm>
            <a:off x="1522822" y="596459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D1FD56-2929-4E64-8A5E-CC0333461F96}"/>
              </a:ext>
            </a:extLst>
          </p:cNvPr>
          <p:cNvSpPr/>
          <p:nvPr/>
        </p:nvSpPr>
        <p:spPr>
          <a:xfrm>
            <a:off x="7970116" y="595169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AC187B-658E-4EED-9FD3-3492B8865861}"/>
              </a:ext>
            </a:extLst>
          </p:cNvPr>
          <p:cNvSpPr/>
          <p:nvPr/>
        </p:nvSpPr>
        <p:spPr>
          <a:xfrm>
            <a:off x="4597178" y="413337"/>
            <a:ext cx="24657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48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543279-267B-4EED-88D2-9A395EAAF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5" y="1700212"/>
            <a:ext cx="9354308" cy="45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77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2600" y="228600"/>
            <a:ext cx="868680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1800" y="285690"/>
            <a:ext cx="655320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" name="Picture 9" descr="839c7f2152980e07dde01286e4bcea9f-57c5519d277c0.jpg"/>
          <p:cNvPicPr>
            <a:picLocks noChangeAspect="1"/>
          </p:cNvPicPr>
          <p:nvPr/>
        </p:nvPicPr>
        <p:blipFill>
          <a:blip r:embed="rId3"/>
          <a:srcRect l="32000" t="7262" b="20617"/>
          <a:stretch>
            <a:fillRect/>
          </a:stretch>
        </p:blipFill>
        <p:spPr>
          <a:xfrm>
            <a:off x="1828800" y="990600"/>
            <a:ext cx="4128868" cy="4800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1" name="Picture 10" descr="download-10.png"/>
          <p:cNvPicPr>
            <a:picLocks noChangeAspect="1"/>
          </p:cNvPicPr>
          <p:nvPr/>
        </p:nvPicPr>
        <p:blipFill>
          <a:blip r:embed="rId4"/>
          <a:srcRect l="-897" r="5628" b="20757"/>
          <a:stretch>
            <a:fillRect/>
          </a:stretch>
        </p:blipFill>
        <p:spPr>
          <a:xfrm>
            <a:off x="5929532" y="990600"/>
            <a:ext cx="4405532" cy="4800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133600" y="5943600"/>
            <a:ext cx="2819400" cy="38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5943600"/>
            <a:ext cx="2819400" cy="38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ইলিক্ট্রনিক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ৎ ই-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2600" y="228600"/>
            <a:ext cx="868680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0" y="372070"/>
            <a:ext cx="46482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0FEE9-B0FD-4902-A5DA-6E48CBC30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470">
            <a:off x="3938460" y="1806852"/>
            <a:ext cx="5510340" cy="427051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2600" y="228600"/>
            <a:ext cx="8686800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orizontal Scroll 8"/>
          <p:cNvSpPr/>
          <p:nvPr/>
        </p:nvSpPr>
        <p:spPr>
          <a:xfrm>
            <a:off x="3124201" y="228601"/>
            <a:ext cx="6096157" cy="1914643"/>
          </a:xfrm>
          <a:prstGeom prst="horizontalScroll">
            <a:avLst/>
          </a:prstGeom>
          <a:noFill/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perspectiveAbove"/>
              <a:lightRig rig="threePt" dir="t"/>
            </a:scene3d>
          </a:bodyPr>
          <a:lstStyle/>
          <a:p>
            <a:pPr lvl="0"/>
            <a:r>
              <a:rPr lang="en-US" sz="2800" dirty="0" err="1">
                <a:ln w="12700" cmpd="sng">
                  <a:solidFill>
                    <a:srgbClr val="66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2800" dirty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  <a:p>
            <a:pPr lvl="0"/>
            <a:r>
              <a:rPr lang="bn-BD" sz="2800" dirty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2743201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2।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2600" y="228600"/>
            <a:ext cx="868680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ivros-que-sentam-se-sobre-o-portátil-22758249.jpg"/>
          <p:cNvPicPr>
            <a:picLocks noChangeAspect="1"/>
          </p:cNvPicPr>
          <p:nvPr/>
        </p:nvPicPr>
        <p:blipFill>
          <a:blip r:embed="rId3"/>
          <a:srcRect l="5346" t="7778" r="4023" b="12222"/>
          <a:stretch>
            <a:fillRect/>
          </a:stretch>
        </p:blipFill>
        <p:spPr>
          <a:xfrm>
            <a:off x="1856510" y="1143000"/>
            <a:ext cx="8458200" cy="427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827212" y="55727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6091536"/>
            <a:ext cx="270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4" name="Oval 13"/>
          <p:cNvSpPr/>
          <p:nvPr/>
        </p:nvSpPr>
        <p:spPr>
          <a:xfrm>
            <a:off x="4648200" y="304800"/>
            <a:ext cx="2895600" cy="685800"/>
          </a:xfrm>
          <a:prstGeom prst="ellipse">
            <a:avLst/>
          </a:prstGeom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IN" sz="28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28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থাপন</a:t>
            </a:r>
            <a:r>
              <a:rPr lang="en-US" sz="28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267200" y="406834"/>
            <a:ext cx="3200400" cy="6858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53" y="1306298"/>
            <a:ext cx="4136318" cy="422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18802" r="19103"/>
          <a:stretch/>
        </p:blipFill>
        <p:spPr>
          <a:xfrm>
            <a:off x="5985071" y="1362004"/>
            <a:ext cx="4516674" cy="417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124200" y="580138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ডেস্কটপ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495800" y="457200"/>
            <a:ext cx="3200400" cy="6858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 descr="a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295400"/>
            <a:ext cx="1695450" cy="3581400"/>
          </a:xfrm>
          <a:prstGeom prst="rect">
            <a:avLst/>
          </a:prstGeom>
        </p:spPr>
      </p:pic>
      <p:pic>
        <p:nvPicPr>
          <p:cNvPr id="13" name="Picture 12" descr="tB_vxcv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295400"/>
            <a:ext cx="3581400" cy="3668751"/>
          </a:xfrm>
          <a:prstGeom prst="rect">
            <a:avLst/>
          </a:prstGeom>
        </p:spPr>
      </p:pic>
      <p:pic>
        <p:nvPicPr>
          <p:cNvPr id="14" name="Picture 13" descr="Untitled-16-5a9439a3bf0e0.jpg"/>
          <p:cNvPicPr>
            <a:picLocks noChangeAspect="1"/>
          </p:cNvPicPr>
          <p:nvPr/>
        </p:nvPicPr>
        <p:blipFill>
          <a:blip r:embed="rId4"/>
          <a:srcRect l="13714" r="1714" b="12000"/>
          <a:stretch>
            <a:fillRect/>
          </a:stretch>
        </p:blipFill>
        <p:spPr>
          <a:xfrm>
            <a:off x="1752600" y="1295400"/>
            <a:ext cx="3962400" cy="3581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00200" y="5867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রিডার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(ই-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রিডার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184723" y="2019301"/>
            <a:ext cx="3200400" cy="6858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9009" y="4803045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2209" y="3937787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02E8E9C2-CDD9-48AC-AB83-F85798319A3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86245" y="201840"/>
            <a:ext cx="3320634" cy="43207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637</Words>
  <Application>Microsoft Office PowerPoint</Application>
  <PresentationFormat>Widescreen</PresentationFormat>
  <Paragraphs>94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c8-std4</dc:creator>
  <cp:lastModifiedBy>c8-std4</cp:lastModifiedBy>
  <cp:revision>30</cp:revision>
  <dcterms:created xsi:type="dcterms:W3CDTF">2020-01-20T06:26:06Z</dcterms:created>
  <dcterms:modified xsi:type="dcterms:W3CDTF">2020-01-20T06:54:22Z</dcterms:modified>
</cp:coreProperties>
</file>