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60" r:id="rId5"/>
    <p:sldId id="259" r:id="rId6"/>
    <p:sldId id="257" r:id="rId7"/>
    <p:sldId id="262" r:id="rId8"/>
    <p:sldId id="263" r:id="rId9"/>
    <p:sldId id="272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6148-4F10-4F8D-9AB7-0EB16DBDF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59442-6B1D-46D4-B757-0E446DC3A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5B032-6DB8-4934-A223-A85FF330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2FBF9-4405-4357-AEDD-75A7D9AF609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156C6-7C37-4DF7-8E13-618C1DE2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40FDE-A9EB-42AF-BF86-C9291643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AA23C-9C40-41D8-A8CB-1C7A56E0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2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A2703-CA91-4770-A3AD-F593E726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BBB00-18C3-45C2-8007-04BC04F25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19CF1-1366-479A-B03F-C02A3276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2FBF9-4405-4357-AEDD-75A7D9AF609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3C8A0-CEA0-446E-8E12-10760407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4641-E483-4DEE-87AD-FABBE064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AA23C-9C40-41D8-A8CB-1C7A56E0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2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52D31-08D0-40CA-9D42-F09EFCF0D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2B84E-575C-4403-9369-30E11003D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6EFCE-30D0-42C3-93B7-4D51C96A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2FBF9-4405-4357-AEDD-75A7D9AF609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9A19F-FAE5-4D8C-8CC3-6C2E6E58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0EE0-2065-4585-8E70-AEBEA6D6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AA23C-9C40-41D8-A8CB-1C7A56E0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2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0ED6-F600-4BF4-86B9-70AB1001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AE353-D8E7-43C7-AAAE-D8BC958F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24F2B-956C-4CAD-83B2-5FD02B09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2FBF9-4405-4357-AEDD-75A7D9AF609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5F1E5-E3C3-4AFC-9F39-544F6C93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3BAFD-3B96-44C4-9392-78C3E35F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AA23C-9C40-41D8-A8CB-1C7A56E0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BFF3-60C9-472C-A1A5-9D8189C4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7BB2B-2A69-4F13-AA2D-295A65F3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D9634-ACF4-4CB6-BEBC-C4AA9AFC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2FBF9-4405-4357-AEDD-75A7D9AF609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9C6FA-48C7-4B1C-A6AF-E3AA9FB0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6951C-C54A-4148-8FD5-A5D257E9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AA23C-9C40-41D8-A8CB-1C7A56E0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E201-2042-458A-91EE-67EAE4D6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F5D2D-FC50-4D87-9E2A-004640B77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BB207-8C1F-4DE9-961A-956BD0299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CFD0-D4BC-48F4-9CC8-88680D6C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2FBF9-4405-4357-AEDD-75A7D9AF609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373CA-ADB7-4DAC-A1DE-39D2E60D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86A0C-9C3E-4779-B031-183A1A3C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AA23C-9C40-41D8-A8CB-1C7A56E0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966A-0219-4E52-96EE-2454E497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4C782-E54C-4194-912D-3AFE36670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27C8D-8213-4EC0-9378-1DDFAB230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3D2F4-89DC-4B02-AA86-F0C4D0749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433FB-2D35-48A6-BE4C-39692A803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4EE7D-4097-45D9-B76F-9EAF89FD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2FBF9-4405-4357-AEDD-75A7D9AF609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19647-773B-4BC3-A158-0E45687E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768B4-913F-46E4-9C23-C28C79CC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AA23C-9C40-41D8-A8CB-1C7A56E0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A84-0C4F-4E43-88ED-35D1D62D1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A822F-8095-42D5-A81D-42C11BD4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2FBF9-4405-4357-AEDD-75A7D9AF609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5715C-0F4D-42C5-9477-82210F40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68CCF-2EDF-404B-9AAF-EF4D1492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AA23C-9C40-41D8-A8CB-1C7A56E0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F143BB-DF5B-4305-804B-631D40A6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2FBF9-4405-4357-AEDD-75A7D9AF609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CBC28-64DB-4A26-80BF-2E307790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8355E-C6C9-4069-A286-29BF49CC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AA23C-9C40-41D8-A8CB-1C7A56E0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0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9374-C2CE-4F96-9C3E-B0B42BD1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7D18-CB74-4BF0-95B8-73140AD6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BCADC-7F6E-4782-A661-155E90741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0CA89-5D26-4856-BD7B-5B1BBC20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2FBF9-4405-4357-AEDD-75A7D9AF609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AE417-FFCF-419D-A9CD-072C0E0F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EB538-41D3-4495-A774-048DAA32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AA23C-9C40-41D8-A8CB-1C7A56E0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DC22-501B-4E13-A345-7080BF88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F4598-5B83-42D9-956D-BC27DB871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263E8-4BE0-47C1-B5F4-C3F4E1B90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287F-5CB4-464C-9886-E05786B0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2FBF9-4405-4357-AEDD-75A7D9AF609E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BDC17-2BBF-4305-928D-55703D37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8C7C9-F2CD-479F-949D-62954B81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AA23C-9C40-41D8-A8CB-1C7A56E0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rahmankhaled2021@gmail.com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14E07B74-AC83-4268-B523-42099A18A8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542AB-98E5-4EEE-8317-817B07AF6852}"/>
              </a:ext>
            </a:extLst>
          </p:cNvPr>
          <p:cNvSpPr txBox="1"/>
          <p:nvPr userDrawn="1"/>
        </p:nvSpPr>
        <p:spPr>
          <a:xfrm>
            <a:off x="2047169" y="6584204"/>
            <a:ext cx="821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hlinkClick r:id="rId13"/>
              </a:rPr>
              <a:t>rahmankhaled2021@gmail.com</a:t>
            </a:r>
            <a:r>
              <a:rPr lang="en-US" sz="1600" b="1" dirty="0">
                <a:latin typeface="Times New Roman" panose="02020603050405020304" pitchFamily="18" charset="0"/>
              </a:rPr>
              <a:t> # ICT4E Ambassador. Chhatak. Sunamganj. 01712-114197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ACA515-ADE9-45E7-B7E4-C96E55538B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3" y="259307"/>
            <a:ext cx="542925" cy="420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AE27F-B7D8-468F-B5B1-E87F9E5DCE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22433" r="6243" b="28272"/>
          <a:stretch/>
        </p:blipFill>
        <p:spPr>
          <a:xfrm>
            <a:off x="11163869" y="272958"/>
            <a:ext cx="777922" cy="4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D305B-F619-4C39-8C83-6BA3484D2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08" y="1820990"/>
            <a:ext cx="8106580" cy="4559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F6EE6D-8758-4D63-8BDF-7E978D24183B}"/>
              </a:ext>
            </a:extLst>
          </p:cNvPr>
          <p:cNvSpPr txBox="1"/>
          <p:nvPr/>
        </p:nvSpPr>
        <p:spPr>
          <a:xfrm>
            <a:off x="3215150" y="457200"/>
            <a:ext cx="5466561" cy="1015663"/>
          </a:xfrm>
          <a:prstGeom prst="rect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শুভ সকাল সোনামণিরা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876DE-5CA1-43AD-819B-FB6F5A481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1355" y="5120148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B6D7F3-35EE-4D3F-BA74-D05B504A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5975" y="5075903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790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8F4BA-53B3-413F-AE57-890B0FB3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2361" y="5075903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4BCC8-B283-4106-8A4A-9AA675001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1225" y="5075902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61D346-B9B2-4D31-AB6F-C71D1AD03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4" y="1272043"/>
            <a:ext cx="4655575" cy="34916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C3620C-7089-4367-9839-F8AD5D93D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r="7698"/>
          <a:stretch/>
        </p:blipFill>
        <p:spPr>
          <a:xfrm>
            <a:off x="6164826" y="1282031"/>
            <a:ext cx="5656125" cy="35259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8E3DA0-324E-46FF-BADD-8D9834EE8DAC}"/>
              </a:ext>
            </a:extLst>
          </p:cNvPr>
          <p:cNvSpPr txBox="1"/>
          <p:nvPr/>
        </p:nvSpPr>
        <p:spPr>
          <a:xfrm>
            <a:off x="2477729" y="339211"/>
            <a:ext cx="6639959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াঠ্যবইয়ের ৪২ 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ষ্ঠা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80837B-2352-4359-A890-0192BB85F590}"/>
              </a:ext>
            </a:extLst>
          </p:cNvPr>
          <p:cNvSpPr txBox="1"/>
          <p:nvPr/>
        </p:nvSpPr>
        <p:spPr>
          <a:xfrm>
            <a:off x="1932042" y="5132435"/>
            <a:ext cx="8270213" cy="132343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শেষ ৪ লাইন আব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রছি, তোমরা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মনযোগ দিয়ে শুনবে ও আমার সা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বৃত্তি করবে।</a:t>
            </a:r>
          </a:p>
        </p:txBody>
      </p:sp>
    </p:spTree>
    <p:extLst>
      <p:ext uri="{BB962C8B-B14F-4D97-AF65-F5344CB8AC3E}">
        <p14:creationId xmlns:p14="http://schemas.microsoft.com/office/powerpoint/2010/main" val="21558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F8867-D189-4363-8EDA-83EBAD50E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4" y="991830"/>
            <a:ext cx="6818670" cy="5114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6DE976-9C6E-41B4-ADAD-3CBA71489027}"/>
              </a:ext>
            </a:extLst>
          </p:cNvPr>
          <p:cNvSpPr/>
          <p:nvPr/>
        </p:nvSpPr>
        <p:spPr>
          <a:xfrm>
            <a:off x="8008376" y="914400"/>
            <a:ext cx="3111909" cy="5220929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 কবিতাটি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কয়েকবার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28218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3D81A-5A93-4FFA-BBE1-A519EC599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b="9507"/>
          <a:stretch/>
        </p:blipFill>
        <p:spPr>
          <a:xfrm>
            <a:off x="2878476" y="2197294"/>
            <a:ext cx="6044300" cy="3975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4AD83-913E-4292-AE03-F98AF3C25993}"/>
              </a:ext>
            </a:extLst>
          </p:cNvPr>
          <p:cNvSpPr txBox="1"/>
          <p:nvPr/>
        </p:nvSpPr>
        <p:spPr>
          <a:xfrm>
            <a:off x="1961531" y="486697"/>
            <a:ext cx="6890028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াঠ্যবই দেখে কবিতাটি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আব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33286-AEC4-4326-A3B2-91C8E0153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2361" y="5075903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2893B7-0812-4FC4-803C-BEAC8D999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1225" y="5075902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D1F16E-0571-49C2-BAE5-FB382B3BF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92" y="530942"/>
            <a:ext cx="1635503" cy="12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58FB7-691A-4B48-9A6F-E16DBDF7F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4"/>
          <a:stretch/>
        </p:blipFill>
        <p:spPr>
          <a:xfrm>
            <a:off x="3701844" y="1756190"/>
            <a:ext cx="4353201" cy="3449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DA40C-2490-4556-A153-F6AC186D222E}"/>
              </a:ext>
            </a:extLst>
          </p:cNvPr>
          <p:cNvSpPr txBox="1"/>
          <p:nvPr/>
        </p:nvSpPr>
        <p:spPr>
          <a:xfrm>
            <a:off x="796413" y="5515895"/>
            <a:ext cx="10336484" cy="707886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শেষ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বৃত্তি করে একে অন্যকে শুনাও।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002F5-1B7B-4B65-99C3-6C8FB6AC2790}"/>
              </a:ext>
            </a:extLst>
          </p:cNvPr>
          <p:cNvSpPr txBox="1"/>
          <p:nvPr/>
        </p:nvSpPr>
        <p:spPr>
          <a:xfrm>
            <a:off x="4527756" y="471948"/>
            <a:ext cx="242085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কাজ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7F97E5-7A3E-4050-8500-667E03C6B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54" y="522183"/>
            <a:ext cx="1076976" cy="7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8ADC3-8155-4431-8BF7-9381AD729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91" y="1322746"/>
            <a:ext cx="4043516" cy="3538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372F8F-E364-4E2A-9167-AE955B5B7A5F}"/>
              </a:ext>
            </a:extLst>
          </p:cNvPr>
          <p:cNvSpPr txBox="1"/>
          <p:nvPr/>
        </p:nvSpPr>
        <p:spPr>
          <a:xfrm>
            <a:off x="4630994" y="324465"/>
            <a:ext cx="2271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C6949-8720-47B1-9919-C37255599321}"/>
              </a:ext>
            </a:extLst>
          </p:cNvPr>
          <p:cNvSpPr txBox="1"/>
          <p:nvPr/>
        </p:nvSpPr>
        <p:spPr>
          <a:xfrm>
            <a:off x="1769807" y="5102942"/>
            <a:ext cx="865493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করে সামনে এসে কবিতাটি আব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শুনাও।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050B8-B9FB-4312-A005-2296A01EE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2361" y="5075903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DBCD9-788A-4884-873E-D099440D4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1225" y="5075902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007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5249B99-5569-49CC-826E-073C1DDC86C8}"/>
              </a:ext>
            </a:extLst>
          </p:cNvPr>
          <p:cNvSpPr/>
          <p:nvPr/>
        </p:nvSpPr>
        <p:spPr>
          <a:xfrm>
            <a:off x="4159047" y="457200"/>
            <a:ext cx="3672348" cy="1342102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F579270-88D6-4F81-9FD6-B5FE2C4B2672}"/>
              </a:ext>
            </a:extLst>
          </p:cNvPr>
          <p:cNvSpPr/>
          <p:nvPr/>
        </p:nvSpPr>
        <p:spPr>
          <a:xfrm>
            <a:off x="2448232" y="2462979"/>
            <a:ext cx="7211962" cy="2241756"/>
          </a:xfrm>
          <a:prstGeom prst="horizontalScroll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শিশুদেরকে কবিতাটিও আ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ৃত্তি করত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মূল্যায়ন করব।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96431-9B29-4BC3-A1A8-21865B235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2361" y="5075903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FE03B-04F5-4CF5-96A2-21B7C5F9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1225" y="5075902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14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4BD9AC4-DEDE-41D7-A7D9-4DBA3736F4B7}"/>
              </a:ext>
            </a:extLst>
          </p:cNvPr>
          <p:cNvSpPr/>
          <p:nvPr/>
        </p:nvSpPr>
        <p:spPr>
          <a:xfrm>
            <a:off x="2846438" y="457200"/>
            <a:ext cx="6135330" cy="1047135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87294E-F4C3-4CB3-BA84-5C6EE8DA907B}"/>
              </a:ext>
            </a:extLst>
          </p:cNvPr>
          <p:cNvSpPr/>
          <p:nvPr/>
        </p:nvSpPr>
        <p:spPr>
          <a:xfrm>
            <a:off x="1755057" y="2050026"/>
            <a:ext cx="8790039" cy="31414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 শিশুদেরকে মামার বাড়ির মধুর স্ম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কথা মনে করিয়ে দিয়ে তাদের কে মামার বাড়ি যাওয়ার জন্য আহবান কর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মামার বাড়িতে সম্পূর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াধীন ভাবে বিচরণ করা যায়।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10CF8-EED3-472B-B010-3D4B6DC9A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2361" y="5075903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86F873-000C-433F-9FBE-083303FFE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1225" y="5075902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50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8D3F8-5453-4467-A41F-C2EDC7BB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93" y="1588303"/>
            <a:ext cx="6413090" cy="4873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0CA352-360C-4A5B-B3BF-E18FAB37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2361" y="5075903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E73E83-7FB8-4E2A-A1D3-EE52DB83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1225" y="5075902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E833F-105B-413F-B6A0-9E02FC33F055}"/>
              </a:ext>
            </a:extLst>
          </p:cNvPr>
          <p:cNvSpPr txBox="1"/>
          <p:nvPr/>
        </p:nvSpPr>
        <p:spPr>
          <a:xfrm>
            <a:off x="4321278" y="501443"/>
            <a:ext cx="3278462" cy="830997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27819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C10CC6-44F7-4912-8A1F-636987C12B93}"/>
              </a:ext>
            </a:extLst>
          </p:cNvPr>
          <p:cNvSpPr txBox="1"/>
          <p:nvPr/>
        </p:nvSpPr>
        <p:spPr>
          <a:xfrm>
            <a:off x="6975984" y="2979177"/>
            <a:ext cx="4612160" cy="3477875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কবিতাঃ মামার বাড়ি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ঝড়ের দিনে…মুখ।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3D60E-021B-4330-B0EA-34A3D32F3A13}"/>
              </a:ext>
            </a:extLst>
          </p:cNvPr>
          <p:cNvSpPr txBox="1"/>
          <p:nvPr/>
        </p:nvSpPr>
        <p:spPr>
          <a:xfrm>
            <a:off x="486697" y="3008672"/>
            <a:ext cx="5113900" cy="341632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 খালিদুর রহমান মানিক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খাসগাঁও সরকারি প্রাথমিক বিদ্যালয়</a:t>
            </a:r>
          </a:p>
          <a:p>
            <a:pPr algn="ctr"/>
            <a:r>
              <a:rPr lang="en-US" sz="3600" b="1" dirty="0">
                <a:latin typeface="Comic Sans MS" panose="030F0702030302020204" pitchFamily="66" charset="0"/>
                <a:cs typeface="NikoshBAN" panose="02000000000000000000" pitchFamily="2" charset="0"/>
              </a:rPr>
              <a:t>ICT4E Ambassador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০১৭১২-১১৪১৯৭</a:t>
            </a: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69D94CDF-A991-433F-8BF3-1C4883C661C5}"/>
              </a:ext>
            </a:extLst>
          </p:cNvPr>
          <p:cNvSpPr/>
          <p:nvPr/>
        </p:nvSpPr>
        <p:spPr>
          <a:xfrm>
            <a:off x="4940702" y="737414"/>
            <a:ext cx="2757948" cy="1224116"/>
          </a:xfrm>
          <a:prstGeom prst="flowChartPunchedTap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8AF08-9CBB-46A6-B1F7-882ACF73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485858"/>
            <a:ext cx="3362947" cy="2272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6562AD-133A-4A9F-8F84-1732C2D84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26" y="480351"/>
            <a:ext cx="1740309" cy="2268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lowchart: Collate 6">
            <a:extLst>
              <a:ext uri="{FF2B5EF4-FFF2-40B4-BE49-F238E27FC236}">
                <a16:creationId xmlns:a16="http://schemas.microsoft.com/office/drawing/2014/main" id="{22CAD566-66B7-4DCC-AB73-4430D28E01C3}"/>
              </a:ext>
            </a:extLst>
          </p:cNvPr>
          <p:cNvSpPr/>
          <p:nvPr/>
        </p:nvSpPr>
        <p:spPr>
          <a:xfrm>
            <a:off x="5973102" y="3008673"/>
            <a:ext cx="589936" cy="3421625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1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AEDD6-5147-41B8-B8F2-272AF0E4B147}"/>
              </a:ext>
            </a:extLst>
          </p:cNvPr>
          <p:cNvSpPr txBox="1"/>
          <p:nvPr/>
        </p:nvSpPr>
        <p:spPr>
          <a:xfrm>
            <a:off x="2138516" y="870155"/>
            <a:ext cx="7694735" cy="769441"/>
          </a:xfrm>
          <a:prstGeom prst="rect">
            <a:avLst/>
          </a:pr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গতকাল আমরা কী পড়ে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953AD-A3CB-437A-B015-EEF1AD5B04C5}"/>
              </a:ext>
            </a:extLst>
          </p:cNvPr>
          <p:cNvSpPr txBox="1"/>
          <p:nvPr/>
        </p:nvSpPr>
        <p:spPr>
          <a:xfrm>
            <a:off x="2300749" y="2227007"/>
            <a:ext cx="7335663" cy="830997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প্রথম চার লাইন।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EC6A2-DE7A-469A-A7B1-78A225BC904B}"/>
              </a:ext>
            </a:extLst>
          </p:cNvPr>
          <p:cNvSpPr txBox="1"/>
          <p:nvPr/>
        </p:nvSpPr>
        <p:spPr>
          <a:xfrm>
            <a:off x="2492478" y="3628103"/>
            <a:ext cx="6992620" cy="830997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াড়ি কবিতাটি কে লিখে</a:t>
            </a:r>
            <a:r>
              <a:rPr lang="as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4A5F6-6CD8-426C-B6F8-16D581AEF48D}"/>
              </a:ext>
            </a:extLst>
          </p:cNvPr>
          <p:cNvSpPr txBox="1"/>
          <p:nvPr/>
        </p:nvSpPr>
        <p:spPr>
          <a:xfrm>
            <a:off x="3451123" y="4925960"/>
            <a:ext cx="4717958" cy="923330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জসীম উদ্দীন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1C52D8-E2CD-4E2A-94B8-A04BEB586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1355" y="5120148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AB8F2-B359-4999-8B44-4920AA5DD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5975" y="5075903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733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1C7F7-6611-4826-A29C-421655FC4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5" y="1510788"/>
            <a:ext cx="5556052" cy="381337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A861A-CB98-427C-8231-DCB4CF0BE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r="8602"/>
          <a:stretch/>
        </p:blipFill>
        <p:spPr>
          <a:xfrm>
            <a:off x="6238565" y="1496528"/>
            <a:ext cx="5530645" cy="38404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121FC-C012-4665-87A6-1C8A76B52D88}"/>
              </a:ext>
            </a:extLst>
          </p:cNvPr>
          <p:cNvSpPr txBox="1"/>
          <p:nvPr/>
        </p:nvSpPr>
        <p:spPr>
          <a:xfrm>
            <a:off x="1917290" y="427699"/>
            <a:ext cx="802014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ছবিগুল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েখ ও চিন্তা কর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7403A-CEDB-4434-9C99-3AD8D5C90021}"/>
              </a:ext>
            </a:extLst>
          </p:cNvPr>
          <p:cNvSpPr txBox="1"/>
          <p:nvPr/>
        </p:nvSpPr>
        <p:spPr>
          <a:xfrm>
            <a:off x="3701825" y="5604383"/>
            <a:ext cx="399179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ছবি?</a:t>
            </a:r>
          </a:p>
        </p:txBody>
      </p:sp>
    </p:spTree>
    <p:extLst>
      <p:ext uri="{BB962C8B-B14F-4D97-AF65-F5344CB8AC3E}">
        <p14:creationId xmlns:p14="http://schemas.microsoft.com/office/powerpoint/2010/main" val="258414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5CDBC-2E71-4E29-BABE-0700CD6EB568}"/>
              </a:ext>
            </a:extLst>
          </p:cNvPr>
          <p:cNvSpPr txBox="1"/>
          <p:nvPr/>
        </p:nvSpPr>
        <p:spPr>
          <a:xfrm>
            <a:off x="2241754" y="796413"/>
            <a:ext cx="7534435" cy="769441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শেষ ৪ লাইন পড়ব।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0FFBE-3EDE-4802-A547-B8D5CBB5B2C4}"/>
              </a:ext>
            </a:extLst>
          </p:cNvPr>
          <p:cNvSpPr txBox="1"/>
          <p:nvPr/>
        </p:nvSpPr>
        <p:spPr>
          <a:xfrm>
            <a:off x="2979169" y="2094273"/>
            <a:ext cx="5934638" cy="378565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ঝড়ের দিনে মামার দে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 কুড়াতে সুখ</a:t>
            </a:r>
          </a:p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পাকা জামের শা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উঠি</a:t>
            </a:r>
          </a:p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রঙিন করি মু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56070-6EFD-4A77-B685-518C3BF06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1355" y="5120148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94EF4-62F4-48A6-9D55-FC23B38C6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5975" y="5075903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6320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6D400F-E04A-4BD6-8AD1-45CD20F97176}"/>
              </a:ext>
            </a:extLst>
          </p:cNvPr>
          <p:cNvSpPr txBox="1"/>
          <p:nvPr/>
        </p:nvSpPr>
        <p:spPr>
          <a:xfrm>
            <a:off x="2138513" y="825915"/>
            <a:ext cx="5497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েষে শিক্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্থীরা…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7733E-22A9-42C0-BCDB-396C92B56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46" y="343842"/>
            <a:ext cx="1887783" cy="1651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F6F3B-3A33-4A2A-A4D7-8F7C6B3F242D}"/>
              </a:ext>
            </a:extLst>
          </p:cNvPr>
          <p:cNvSpPr txBox="1"/>
          <p:nvPr/>
        </p:nvSpPr>
        <p:spPr>
          <a:xfrm>
            <a:off x="368714" y="2536726"/>
            <a:ext cx="1144896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২.১.২  কবিতা </a:t>
            </a:r>
            <a:r>
              <a:rPr lang="as-IN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l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 করবে।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২.১.৩  পাঠ্যবইয়ের কবিতা 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২.১.৪  পাঠ্যবইবহির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ষ্টভাবনে 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0758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943AE-6942-43E9-AB8A-BF219B97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r="5090" b="11377"/>
          <a:stretch/>
        </p:blipFill>
        <p:spPr>
          <a:xfrm>
            <a:off x="821626" y="353963"/>
            <a:ext cx="3632391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BD81E-31C5-42DF-8F46-DE87F41D0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75" y="3495368"/>
            <a:ext cx="2330245" cy="23302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808122-DC1D-42C9-9C36-659252E0F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/>
          <a:stretch/>
        </p:blipFill>
        <p:spPr>
          <a:xfrm>
            <a:off x="7728149" y="3486822"/>
            <a:ext cx="3642852" cy="22533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EF3920-AD20-4CD1-A11E-076555AD50A1}"/>
              </a:ext>
            </a:extLst>
          </p:cNvPr>
          <p:cNvSpPr txBox="1"/>
          <p:nvPr/>
        </p:nvSpPr>
        <p:spPr>
          <a:xfrm>
            <a:off x="663678" y="2728451"/>
            <a:ext cx="389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ছেলেরা, আয় মেয়েরা,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11DF6D-70E5-4BE5-9450-5D4F5B20F8A4}"/>
              </a:ext>
            </a:extLst>
          </p:cNvPr>
          <p:cNvSpPr txBox="1"/>
          <p:nvPr/>
        </p:nvSpPr>
        <p:spPr>
          <a:xfrm>
            <a:off x="7683909" y="2654715"/>
            <a:ext cx="255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াই,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E676CA-F208-4A0B-9947-7CFB3F659044}"/>
              </a:ext>
            </a:extLst>
          </p:cNvPr>
          <p:cNvSpPr txBox="1"/>
          <p:nvPr/>
        </p:nvSpPr>
        <p:spPr>
          <a:xfrm>
            <a:off x="781665" y="5928855"/>
            <a:ext cx="3501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0C6AFA-93E7-495B-89F3-7DC8387016EF}"/>
              </a:ext>
            </a:extLst>
          </p:cNvPr>
          <p:cNvSpPr txBox="1"/>
          <p:nvPr/>
        </p:nvSpPr>
        <p:spPr>
          <a:xfrm>
            <a:off x="7639661" y="5884607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5149E5-D00A-4FE8-8927-81ECD7223FA7}"/>
              </a:ext>
            </a:extLst>
          </p:cNvPr>
          <p:cNvSpPr/>
          <p:nvPr/>
        </p:nvSpPr>
        <p:spPr>
          <a:xfrm>
            <a:off x="4763729" y="1061884"/>
            <a:ext cx="2300748" cy="4218038"/>
          </a:xfrm>
          <a:prstGeom prst="round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</a:t>
            </a:r>
          </a:p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গতকালের</a:t>
            </a:r>
          </a:p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BDBBBA9-A1AF-42CF-8656-82BC760BC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50" y="292815"/>
            <a:ext cx="3212320" cy="240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8E830-DDE6-4755-95E9-761D20154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/>
          <a:stretch/>
        </p:blipFill>
        <p:spPr>
          <a:xfrm>
            <a:off x="6548284" y="1316285"/>
            <a:ext cx="5028278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5BF56C-B6CD-4702-88DA-44A56AAEF806}"/>
              </a:ext>
            </a:extLst>
          </p:cNvPr>
          <p:cNvSpPr txBox="1"/>
          <p:nvPr/>
        </p:nvSpPr>
        <p:spPr>
          <a:xfrm>
            <a:off x="1312610" y="5029197"/>
            <a:ext cx="40126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ের দিনে মামার দেশে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 কু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সুখ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64C4D-040E-4217-91C2-4EB28C86F8D3}"/>
              </a:ext>
            </a:extLst>
          </p:cNvPr>
          <p:cNvSpPr txBox="1"/>
          <p:nvPr/>
        </p:nvSpPr>
        <p:spPr>
          <a:xfrm>
            <a:off x="7108726" y="5043944"/>
            <a:ext cx="3951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জামের শা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রঙিন করি মু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68B63-A00B-45FE-AE87-AC73E97E2220}"/>
              </a:ext>
            </a:extLst>
          </p:cNvPr>
          <p:cNvSpPr txBox="1"/>
          <p:nvPr/>
        </p:nvSpPr>
        <p:spPr>
          <a:xfrm>
            <a:off x="2389242" y="339215"/>
            <a:ext cx="734047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ংশটুকু আব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30F600-AAB9-454F-B77A-B971B4F620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r="2574"/>
          <a:stretch/>
        </p:blipFill>
        <p:spPr>
          <a:xfrm>
            <a:off x="479445" y="1268361"/>
            <a:ext cx="5537901" cy="3510116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17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4D539F-28D4-40F7-913F-359CA3D5F937}"/>
              </a:ext>
            </a:extLst>
          </p:cNvPr>
          <p:cNvSpPr txBox="1"/>
          <p:nvPr/>
        </p:nvSpPr>
        <p:spPr>
          <a:xfrm>
            <a:off x="1710813" y="811161"/>
            <a:ext cx="8395247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আজকের কবিতাটির ভিডিও দেখি।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BEFBD476-6927-4D07-B047-9FF6AE552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37218"/>
              </p:ext>
            </p:extLst>
          </p:nvPr>
        </p:nvGraphicFramePr>
        <p:xfrm>
          <a:off x="4530520" y="3208543"/>
          <a:ext cx="2877707" cy="105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1197000" imgH="437760" progId="Package">
                  <p:embed/>
                </p:oleObj>
              </mc:Choice>
              <mc:Fallback>
                <p:oleObj name="Packager Shell Object" showAsIcon="1" r:id="rId3" imgW="11970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0520" y="3208543"/>
                        <a:ext cx="2877707" cy="1053741"/>
                      </a:xfrm>
                      <a:prstGeom prst="rect">
                        <a:avLst/>
                      </a:prstGeom>
                      <a:ln w="7620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43DE9B7-D949-48D8-8147-7B6AE9546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2361" y="5075903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A5130D-B205-498E-B48D-6A8B932B5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1225" y="5075902"/>
            <a:ext cx="1563327" cy="15633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2231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600" b="1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637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</cp:revision>
  <dcterms:created xsi:type="dcterms:W3CDTF">2020-01-19T12:29:51Z</dcterms:created>
  <dcterms:modified xsi:type="dcterms:W3CDTF">2020-01-20T04:45:06Z</dcterms:modified>
</cp:coreProperties>
</file>