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3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825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0842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0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4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04E0-E12B-45B2-85DA-A7BA3A376766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34ED94-03E6-435F-8C5D-E94053318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9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8740" y="4973858"/>
            <a:ext cx="4967197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3463636" y="831273"/>
            <a:ext cx="5957455" cy="378229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6" y="831273"/>
            <a:ext cx="599099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84861" y="936442"/>
            <a:ext cx="6474316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শিশু</a:t>
            </a:r>
            <a:r>
              <a:rPr lang="en-US" sz="3600" dirty="0" smtClean="0"/>
              <a:t> </a:t>
            </a:r>
            <a:r>
              <a:rPr lang="en-US" sz="3600" dirty="0" err="1" smtClean="0"/>
              <a:t>অধীকার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রক্ষায়</a:t>
            </a:r>
            <a:r>
              <a:rPr lang="en-US" sz="3600" dirty="0" smtClean="0"/>
              <a:t> </a:t>
            </a:r>
            <a:r>
              <a:rPr lang="en-US" sz="3200" dirty="0" err="1" smtClean="0"/>
              <a:t>সরকারের</a:t>
            </a:r>
            <a:r>
              <a:rPr lang="en-US" sz="3600" dirty="0" smtClean="0"/>
              <a:t>   </a:t>
            </a:r>
            <a:r>
              <a:rPr lang="en-US" sz="3600" dirty="0" err="1" smtClean="0"/>
              <a:t>গৃহিত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পদক্ষেপ</a:t>
            </a:r>
            <a:endParaRPr lang="en-US" sz="3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16" y="2663519"/>
            <a:ext cx="5203123" cy="3277776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1" y="2899047"/>
            <a:ext cx="5262744" cy="3474044"/>
          </a:xfrm>
        </p:spPr>
      </p:pic>
    </p:spTree>
    <p:extLst>
      <p:ext uri="{BB962C8B-B14F-4D97-AF65-F5344CB8AC3E}">
        <p14:creationId xmlns:p14="http://schemas.microsoft.com/office/powerpoint/2010/main" val="28886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515" y="0"/>
            <a:ext cx="7059642" cy="55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1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522" y="0"/>
            <a:ext cx="4820516" cy="2829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7" y="0"/>
            <a:ext cx="5053198" cy="28297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64070" y="5470640"/>
            <a:ext cx="564471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১।বাল্য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কর্মসূচি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প্রণয়োন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২।মেয়ে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বিনামূল্যে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ব্যবস্হা</a:t>
            </a:r>
            <a:r>
              <a:rPr lang="en-US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18" y="2829791"/>
            <a:ext cx="4062845" cy="264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280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2473"/>
            <a:ext cx="9144000" cy="24453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সংরক্ষনের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গুরূত্ব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98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52255"/>
            <a:ext cx="9351818" cy="37961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১।শিশু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২।মৌলিক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৩।একটি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উুঠার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৪।অধিকার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গাঁথা-ব্যাখ্যা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1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770" y="96262"/>
            <a:ext cx="7510702" cy="171724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187901"/>
            <a:ext cx="8894618" cy="65592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1648691" y="401782"/>
            <a:ext cx="2937164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endParaRPr lang="en-US" sz="2400" dirty="0" smtClean="0"/>
          </a:p>
          <a:p>
            <a:r>
              <a:rPr lang="en-US" sz="2400" dirty="0" err="1" smtClean="0"/>
              <a:t>রেহানা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ঝর্ণা</a:t>
            </a:r>
            <a:endParaRPr lang="en-US" sz="2400" dirty="0" smtClean="0"/>
          </a:p>
          <a:p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(</a:t>
            </a:r>
            <a:r>
              <a:rPr lang="en-US" sz="2400" dirty="0" err="1" smtClean="0"/>
              <a:t>আইসিটি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গোপালপুর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তারাকান্দা,ময়মনসিংহ</a:t>
            </a:r>
            <a:r>
              <a:rPr lang="en-US" sz="2400" smtClean="0"/>
              <a:t>।</a:t>
            </a: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err="1" smtClean="0"/>
              <a:t>পাঠ</a:t>
            </a:r>
            <a:r>
              <a:rPr lang="en-US" sz="2400" dirty="0"/>
              <a:t> </a:t>
            </a:r>
            <a:r>
              <a:rPr lang="en-US" sz="2400" dirty="0" err="1" smtClean="0"/>
              <a:t>পরিচিতি</a:t>
            </a:r>
            <a:endParaRPr lang="en-US" sz="2400" dirty="0" smtClean="0"/>
          </a:p>
          <a:p>
            <a:r>
              <a:rPr lang="en-US" sz="2400" dirty="0" err="1" smtClean="0"/>
              <a:t>শ্রেণী</a:t>
            </a:r>
            <a:r>
              <a:rPr lang="en-US" sz="2400" dirty="0" smtClean="0"/>
              <a:t> –৬ষ্ঠ</a:t>
            </a:r>
          </a:p>
          <a:p>
            <a:r>
              <a:rPr lang="en-US" sz="2400" dirty="0" err="1" smtClean="0"/>
              <a:t>বিষয়-বাংলাদেশ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বিশ্ব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পরিচয়</a:t>
            </a:r>
            <a:endParaRPr lang="en-US" sz="2400" dirty="0" smtClean="0"/>
          </a:p>
          <a:p>
            <a:r>
              <a:rPr lang="en-US" sz="2400" dirty="0" err="1" smtClean="0"/>
              <a:t>অধ্যায়-সাত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পাঠ-১,২,৩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5310" y="4211781"/>
            <a:ext cx="4572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ছবিগুলোতে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পাচ্ছ</a:t>
            </a:r>
            <a:r>
              <a:rPr lang="en-US" sz="2400" dirty="0" smtClean="0"/>
              <a:t> ?</a:t>
            </a:r>
            <a:r>
              <a:rPr lang="en-US" sz="3600" dirty="0" smtClean="0"/>
              <a:t>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8158" cy="3768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765" y="0"/>
            <a:ext cx="6667235" cy="376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2141" y="3892906"/>
            <a:ext cx="3422073" cy="9146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70" y="332830"/>
            <a:ext cx="6086475" cy="3171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6" y="332831"/>
            <a:ext cx="5152641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283" y="526473"/>
            <a:ext cx="2594264" cy="12192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solidFill>
                <a:srgbClr val="FF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5309"/>
            <a:ext cx="9802091" cy="2491653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ধারাসমূহ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রক্ষায়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66" y="235527"/>
            <a:ext cx="4280448" cy="3311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2109" y="2424545"/>
            <a:ext cx="4599709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0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88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উপস্হাপন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846" y="4641270"/>
            <a:ext cx="9372600" cy="139714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5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১.সবার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 algn="ctr">
              <a:buNone/>
            </a:pP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২.শিশুদের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নিরাপত্তার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57865"/>
            <a:ext cx="4374663" cy="2776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393" y="1068821"/>
            <a:ext cx="4514944" cy="286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9" y="401780"/>
            <a:ext cx="7308883" cy="2767664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১.প্রতিটি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সময়মত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২.শিশুরা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গুরূত্ব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৩.শিশুদের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84" y="945356"/>
            <a:ext cx="4283429" cy="22240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836" y="3334182"/>
            <a:ext cx="4330156" cy="3037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6" y="3334182"/>
            <a:ext cx="4330156" cy="3037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38" y="3478875"/>
            <a:ext cx="4169323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3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95056" y="3422072"/>
            <a:ext cx="8104908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১.শিশুদের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ব্যবস্হা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২.১৮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940" y="135081"/>
            <a:ext cx="3736580" cy="29129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49" y="135082"/>
            <a:ext cx="4152115" cy="310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3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340436" cy="9835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781" y="2604653"/>
            <a:ext cx="9836728" cy="38654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১.১৮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২.সমাজের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করবে।কোন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ভেদাভেদ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৩.শিশু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বাবা-মার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নামসহ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৪.বেঁচে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৫.প্রতিটি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অবকাশ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যাপন,খেলাধূলা,ও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৬.কোন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সশস্ত্র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7288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</TotalTime>
  <Words>264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শিখনফল</vt:lpstr>
      <vt:lpstr>পাঠ উপস্হাপন</vt:lpstr>
      <vt:lpstr>     ১.প্রতিটি শিশুর রয়েছে সময়মত খাদ্যে পাওয়ার অধিকার। ২.শিশুরা যাতে সুস্থ ভাবে বেড়ে সে জন্য শিশু স্বাস্থ্যের প্রতি গুরূত্ব দিতে হবে।  ৩.শিশুদের বিকাশে সুন্দর পরিবেশ প্রদান করতে হবে। </vt:lpstr>
      <vt:lpstr>PowerPoint Presentation</vt:lpstr>
      <vt:lpstr>শিশু সনদের ধারা</vt:lpstr>
      <vt:lpstr>PowerPoint Presentation</vt:lpstr>
      <vt:lpstr>PowerPoint Presentation</vt:lpstr>
      <vt:lpstr>PowerPoint Presentation</vt:lpstr>
      <vt:lpstr>দলীয় কাজ</vt:lpstr>
      <vt:lpstr>মূল্যায়ন </vt:lpstr>
      <vt:lpstr>  বাড়ির কাজ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6Q66N72</dc:creator>
  <cp:lastModifiedBy>6Q66N72</cp:lastModifiedBy>
  <cp:revision>68</cp:revision>
  <dcterms:created xsi:type="dcterms:W3CDTF">2016-10-16T05:07:53Z</dcterms:created>
  <dcterms:modified xsi:type="dcterms:W3CDTF">2020-01-20T07:38:38Z</dcterms:modified>
</cp:coreProperties>
</file>