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  <p:sldMasterId id="2147484058" r:id="rId2"/>
  </p:sldMasterIdLst>
  <p:sldIdLst>
    <p:sldId id="272" r:id="rId3"/>
    <p:sldId id="257" r:id="rId4"/>
    <p:sldId id="258" r:id="rId5"/>
    <p:sldId id="262" r:id="rId6"/>
    <p:sldId id="256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69" d="100"/>
          <a:sy n="69" d="100"/>
        </p:scale>
        <p:origin x="-75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824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8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51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0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126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087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444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622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49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8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188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547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90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4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33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92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69126F-EEDE-47C0-8F8D-9E0F859F3D0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81B616-B0E9-4A7A-AF07-9A493C42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1CB29-808D-476A-8D51-36C6DAFE34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4125-E0CE-4C8B-BB5B-5EF4358D6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Nekosh B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Nekosh 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2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87569"/>
            <a:ext cx="11535508" cy="6189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259" y="1724806"/>
            <a:ext cx="6774873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</a:t>
            </a:r>
            <a:r>
              <a:rPr lang="bn-BD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গ</a:t>
            </a:r>
            <a:r>
              <a:rPr lang="bn-BD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ত</a:t>
            </a:r>
            <a:r>
              <a:rPr lang="bn-BD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ম</a:t>
            </a:r>
            <a:r>
              <a:rPr lang="bn-BD" sz="13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13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19832" y="438621"/>
            <a:ext cx="6732960" cy="16099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</a:t>
            </a:r>
            <a:r>
              <a:rPr kumimoji="0" lang="bn-BD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লীয়</a:t>
            </a:r>
            <a:r>
              <a:rPr kumimoji="0" lang="bn-BD" sz="44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4" name="AutoShape 2" descr="Image result for দলীয় কা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7836" y="3796319"/>
            <a:ext cx="9690493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i="1" dirty="0" smtClean="0"/>
              <a:t>‘অপারেশন সার্চলাইট’ </a:t>
            </a:r>
            <a:r>
              <a:rPr lang="bn-IN" sz="4000" b="1" i="1" dirty="0" smtClean="0"/>
              <a:t>পৃ</a:t>
            </a:r>
            <a:r>
              <a:rPr lang="bn-BD" sz="4000" b="1" i="1" dirty="0" smtClean="0"/>
              <a:t>থিবী</a:t>
            </a:r>
            <a:r>
              <a:rPr lang="bn-IN" sz="4000" b="1" i="1" dirty="0" smtClean="0"/>
              <a:t>র </a:t>
            </a:r>
            <a:r>
              <a:rPr lang="bn-IN" sz="4000" b="1" i="1" dirty="0" smtClean="0"/>
              <a:t>ইতিহাসে </a:t>
            </a:r>
            <a:r>
              <a:rPr lang="bn-BD" sz="4000" b="1" i="1" dirty="0" smtClean="0"/>
              <a:t> </a:t>
            </a:r>
            <a:r>
              <a:rPr lang="bn-IN" sz="4000" b="1" i="1" dirty="0" smtClean="0"/>
              <a:t>বর্বরতম </a:t>
            </a:r>
            <a:r>
              <a:rPr lang="bn-IN" sz="4000" b="1" i="1" dirty="0" smtClean="0"/>
              <a:t>গনহত্যা- উক্তিটির উপর ০৫টি বাক্য লিখ।</a:t>
            </a:r>
            <a:endParaRPr lang="en-US" sz="4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12" y="1289312"/>
            <a:ext cx="2926453" cy="1648819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303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55818" y="510989"/>
            <a:ext cx="5498217" cy="9547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</a:rPr>
              <a:t>মূল্যায়ন</a:t>
            </a:r>
            <a:endParaRPr kumimoji="0" lang="en-US" sz="5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754" y="1778606"/>
            <a:ext cx="11455380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i="1" dirty="0"/>
              <a:t>‘অপারেশন সার্চলাইট’ </a:t>
            </a:r>
            <a:r>
              <a:rPr lang="bn-IN" sz="2800" b="1" i="1" dirty="0" smtClean="0"/>
              <a:t>অনুযায়ী ঢাকা  শহরের  গনহত্যার মূল </a:t>
            </a:r>
          </a:p>
          <a:p>
            <a:r>
              <a:rPr lang="bn-IN" sz="2800" b="1" i="1" dirty="0" smtClean="0"/>
              <a:t>দায়িত্ব  দেওয়া হয় কাকে ?</a:t>
            </a:r>
          </a:p>
          <a:p>
            <a:endParaRPr lang="bn-IN" sz="28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i="1" dirty="0" smtClean="0"/>
              <a:t>অপারেশন সার্চলাইটে  ঢাকা বিশ্ববিদ্যালয়ের  কতজন শিক্ষক  </a:t>
            </a:r>
          </a:p>
          <a:p>
            <a:r>
              <a:rPr lang="bn-IN" sz="2800" b="1" i="1" dirty="0" smtClean="0"/>
              <a:t>নিহত হন?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2800" b="1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i="1" dirty="0" smtClean="0"/>
              <a:t>৩রা মার্চ পশ্চিম  পাকিস্তান থেকে  আগত জাহাজ ‘এম ভি </a:t>
            </a:r>
          </a:p>
          <a:p>
            <a:r>
              <a:rPr lang="bn-IN" sz="2800" b="1" i="1" dirty="0" smtClean="0"/>
              <a:t>সোয়াত’–এ কী কী বোঝাই ছিল?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2800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i="1" dirty="0" smtClean="0"/>
              <a:t>পাকিস্তানী  সৈন্যরা  বঙ্গবন্ধুকে কত নম্বর বাসা থেকে গ্রেপ্তার করে।</a:t>
            </a:r>
            <a:endParaRPr lang="bn-IN" sz="2800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4557"/>
            <a:ext cx="1813560" cy="1682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46" y="29929"/>
            <a:ext cx="1764609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92788" y="1078587"/>
            <a:ext cx="5278581" cy="13119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763" y="3600738"/>
            <a:ext cx="9130553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b="1" i="1" dirty="0" smtClean="0"/>
              <a:t>“অপারেশন সার্চ লাইটের আওতায় নারকীয় হত্যাযজ্ঞ” এর উপর দশটি বাক্য লিখে আনবে।</a:t>
            </a:r>
            <a:endParaRPr lang="en-US" sz="4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69" y="503583"/>
            <a:ext cx="2776102" cy="3097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173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6" y="274320"/>
            <a:ext cx="11730446" cy="630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33243">
            <a:off x="1812499" y="2541240"/>
            <a:ext cx="7366331" cy="19265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989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মোঃ ফরিদ উদ্দীন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দুপচাঁচিয়া ডি এস ফাযিল মাদরাসা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46877" y="3722490"/>
            <a:ext cx="252056" cy="2376725"/>
            <a:chOff x="6093329" y="3954802"/>
            <a:chExt cx="252056" cy="237672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শ্রেণী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–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৮ম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বিশ্বপরিচয়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baseline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দ্বিতীয়ঃঅধ্যায়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৫০ মিনিট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16675D-2017-4493-8E28-280CB6A0A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2" y="1151301"/>
            <a:ext cx="2595000" cy="259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/>
                <a:ea typeface="+mn-ea"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682" y="811667"/>
            <a:ext cx="2469094" cy="267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9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22" y="1264833"/>
            <a:ext cx="3999816" cy="241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099" y="919999"/>
            <a:ext cx="4207581" cy="272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446" y="0"/>
            <a:ext cx="4392469" cy="1518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70" y="4042994"/>
            <a:ext cx="5583659" cy="249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676" y="2153555"/>
            <a:ext cx="4285859" cy="1524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9177" y="4042994"/>
            <a:ext cx="4820193" cy="2491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4798" y="4464359"/>
            <a:ext cx="482235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714624"/>
            <a:ext cx="4815968" cy="2912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240295" y="585503"/>
            <a:ext cx="5056910" cy="775855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</a:rPr>
              <a:t>আজকের পাঠ</a:t>
            </a:r>
            <a:endParaRPr kumimoji="0" lang="en-US" sz="4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3187" y="1716466"/>
            <a:ext cx="8271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i="1" dirty="0">
                <a:solidFill>
                  <a:srgbClr val="DF5327">
                    <a:lumMod val="75000"/>
                  </a:srgbClr>
                </a:solidFill>
              </a:rPr>
              <a:t>২৫শে মার্চের নারকীয় </a:t>
            </a:r>
            <a:r>
              <a:rPr lang="bn-IN" sz="4400" b="1" i="1" dirty="0" smtClean="0">
                <a:solidFill>
                  <a:srgbClr val="DF5327">
                    <a:lumMod val="75000"/>
                  </a:srgbClr>
                </a:solidFill>
              </a:rPr>
              <a:t>হত্যাযজ্ঞ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948" y="2714624"/>
            <a:ext cx="4785633" cy="2912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96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6803" y="527378"/>
            <a:ext cx="47244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ushBan"/>
              </a:rPr>
              <a:t>শিখনফল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  <a:latin typeface="Niku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268" y="1676429"/>
            <a:ext cx="627610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rgbClr val="0070C0"/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0070C0"/>
              </a:solidFill>
              <a:latin typeface="Niku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588" y="2883627"/>
            <a:ext cx="948463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dirty="0" smtClean="0">
                <a:solidFill>
                  <a:srgbClr val="002060"/>
                </a:solidFill>
              </a:rPr>
              <a:t>২৫শে মার্চের নারকীয় হত্যাযজ্ঞের বিবরণ দিতে পারবে।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268" y="4527258"/>
            <a:ext cx="906584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dirty="0" smtClean="0">
                <a:solidFill>
                  <a:srgbClr val="FF0000"/>
                </a:solidFill>
              </a:rPr>
              <a:t>অপারেশন সার্চলাইটের ভয়াবহ রূপ বর্ণনা করতে পারবে।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6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0268" y="226598"/>
            <a:ext cx="5817308" cy="126188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গণহত্যার </a:t>
            </a:r>
            <a:r>
              <a:rPr lang="bn-BD" sz="4000" b="1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4000" b="1" i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3189" y="3965148"/>
            <a:ext cx="211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337" t="10387" r="14562" b="20279"/>
          <a:stretch/>
        </p:blipFill>
        <p:spPr>
          <a:xfrm>
            <a:off x="759762" y="2179314"/>
            <a:ext cx="5263979" cy="357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32342" y="1611593"/>
            <a:ext cx="389855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b="1" i="1" dirty="0" smtClean="0"/>
              <a:t>অস্র ও রসদ বোঝাই এম ভি সোয়াত</a:t>
            </a:r>
            <a:endParaRPr lang="en-US" sz="2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109" y="2320855"/>
            <a:ext cx="4627265" cy="365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92394" y="1488482"/>
            <a:ext cx="4627265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000" b="1" i="1" dirty="0"/>
              <a:t>মেজর রাও ফরমান</a:t>
            </a:r>
            <a:r>
              <a:rPr lang="en-US" sz="2000" b="1" i="1" dirty="0"/>
              <a:t> , </a:t>
            </a:r>
            <a:r>
              <a:rPr lang="bn-IN" sz="2000" b="1" i="1" dirty="0" smtClean="0"/>
              <a:t>জেনারেল </a:t>
            </a:r>
            <a:r>
              <a:rPr lang="bn-IN" sz="2000" b="1" i="1" dirty="0"/>
              <a:t>খাদিম হোসেন </a:t>
            </a:r>
            <a:r>
              <a:rPr lang="bn-IN" sz="2000" b="1" i="1" dirty="0" smtClean="0"/>
              <a:t>রাজা</a:t>
            </a:r>
            <a:r>
              <a:rPr lang="en-US" sz="2000" b="1" i="1" dirty="0" smtClean="0"/>
              <a:t> ,</a:t>
            </a:r>
            <a:r>
              <a:rPr lang="bn-IN" sz="2000" b="1" i="1" dirty="0" smtClean="0"/>
              <a:t>গভর্নর </a:t>
            </a:r>
            <a:r>
              <a:rPr lang="bn-IN" sz="2000" b="1" i="1" dirty="0"/>
              <a:t>লেঃ জেনারেল টিক্কা খান</a:t>
            </a:r>
            <a:r>
              <a:rPr lang="bn-IN" sz="1600" b="1" i="1" dirty="0" smtClean="0"/>
              <a:t>।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68331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49" t="1383" r="28096"/>
          <a:stretch/>
        </p:blipFill>
        <p:spPr>
          <a:xfrm>
            <a:off x="6469181" y="107606"/>
            <a:ext cx="4621186" cy="3332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17917" y="4148560"/>
            <a:ext cx="11093823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অপারেশন সার্চলাইট অনুযায়ী ঢাকা শহরের মূল দায়িত্ব দেওয়া হয় মেজর রাও ফরমান আলীকে। পরিকল্পনা অনুযায়ী প্রথমেই ঢাকা শহরের পিলখানার ইপিআর হেড কোয়াটার্স ,রাজারবাগ পুলিশ </a:t>
            </a:r>
            <a:r>
              <a:rPr lang="bn-BD" sz="2400" b="1" i="1" dirty="0" smtClean="0"/>
              <a:t>লাইন </a:t>
            </a:r>
            <a:r>
              <a:rPr lang="bn-IN" sz="2400" b="1" i="1" dirty="0" smtClean="0"/>
              <a:t>,ঢাকা </a:t>
            </a:r>
            <a:r>
              <a:rPr lang="bn-IN" sz="2400" b="1" i="1" dirty="0" smtClean="0"/>
              <a:t>বিশ্ববিদ্যালয়, প্রকৌশল বিশ্ববিদ্যালয় ,বঙ্গবন্ধুকে গ্রেপ্তার ,টেলিফোন,রেডিও,টেলিভিশন,স্টেট ব্যাঙ্ক,আওয়ামীলীগ নেতাদের </a:t>
            </a:r>
            <a:r>
              <a:rPr lang="bn-IN" sz="2400" b="1" i="1" dirty="0"/>
              <a:t>গ্রেপ্তার  সহ সব দায়িত্ব ছিল তার উপর। ঢাকার বাইরের দায়িত্ব ছিল মেজর</a:t>
            </a:r>
            <a:endParaRPr lang="bn-IN" sz="2400" b="1" i="1" dirty="0" smtClean="0"/>
          </a:p>
          <a:p>
            <a:pPr algn="just"/>
            <a:r>
              <a:rPr lang="bn-IN" sz="2400" b="1" i="1" dirty="0" smtClean="0"/>
              <a:t>জেনারেল </a:t>
            </a:r>
            <a:r>
              <a:rPr lang="bn-IN" sz="2400" b="1" i="1" dirty="0"/>
              <a:t>খাদিম হোসেন </a:t>
            </a:r>
            <a:r>
              <a:rPr lang="bn-IN" sz="2400" b="1" i="1" dirty="0" smtClean="0"/>
              <a:t>রাজার উপর। সার্বিক দায়িত্ব ছিল গভর্নর লেঃ জেনারেল টিক্কা খান।</a:t>
            </a:r>
            <a:endParaRPr lang="en-US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47" y="107606"/>
            <a:ext cx="4691149" cy="3580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3193" y="3720763"/>
            <a:ext cx="3280658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1600" b="1" i="1" dirty="0" smtClean="0"/>
              <a:t>শেখ মুজিব ও ইয়াহিয়ার   বৈঠক</a:t>
            </a:r>
            <a:endParaRPr lang="en-US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5553" y="3551486"/>
            <a:ext cx="2390503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1600" b="1" i="1" dirty="0"/>
              <a:t>বঙ্গবন্ধুকে গ্রেপ্তার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150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32566" y="795131"/>
            <a:ext cx="5092977" cy="1294926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chemeClr val="tx1"/>
                </a:solidFill>
              </a:rPr>
              <a:t>জোড়ায় কাজ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427" y="3418609"/>
            <a:ext cx="1060504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b="1" i="1" dirty="0"/>
              <a:t>অপারেশন </a:t>
            </a:r>
            <a:r>
              <a:rPr lang="bn-IN" sz="4000" b="1" i="1" dirty="0" smtClean="0"/>
              <a:t>সার্চ লাইটের মূল  উদ্দেশ্য কী  ছিল?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23" y="1115068"/>
            <a:ext cx="2962275" cy="173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92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712" b="6790"/>
          <a:stretch/>
        </p:blipFill>
        <p:spPr>
          <a:xfrm>
            <a:off x="928152" y="1719469"/>
            <a:ext cx="6191795" cy="356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65954" y="606639"/>
            <a:ext cx="5716682" cy="70788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স্বধীনতা ঘোষণা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649" y="5449345"/>
            <a:ext cx="93322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২৫শে মার্চ রাত দেড়টায়(২৬শে মার্চের প্রথম প্রহরে) </a:t>
            </a:r>
            <a:r>
              <a:rPr lang="bn-IN" sz="2000" b="1" i="1" dirty="0"/>
              <a:t>বঙ্গবন্ধুকে </a:t>
            </a:r>
            <a:r>
              <a:rPr lang="bn-IN" sz="2000" b="1" i="1" dirty="0" smtClean="0"/>
              <a:t>তাঁর ৩২ নম্বর ধান মন্ডির বাসা থেকে গ্রেপ্তারের  আগেই </a:t>
            </a:r>
            <a:r>
              <a:rPr lang="bn-BD" sz="2000" b="1" i="1" dirty="0" smtClean="0"/>
              <a:t> তিনি </a:t>
            </a:r>
            <a:r>
              <a:rPr lang="bn-IN" sz="2000" b="1" i="1" dirty="0" smtClean="0"/>
              <a:t>স্বাধীনতার  </a:t>
            </a:r>
            <a:r>
              <a:rPr lang="bn-IN" sz="2000" b="1" i="1" dirty="0" smtClean="0"/>
              <a:t>ঘোষনা দেন।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336" t="6593" r="9616" b="6875"/>
          <a:stretch/>
        </p:blipFill>
        <p:spPr>
          <a:xfrm>
            <a:off x="8030816" y="1616764"/>
            <a:ext cx="3273287" cy="3666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31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Nekosh Ban">
      <a:majorFont>
        <a:latin typeface="Nekosh Ban"/>
        <a:ea typeface=""/>
        <a:cs typeface="Nekosh Ban"/>
      </a:majorFont>
      <a:minorFont>
        <a:latin typeface="Nekosh Ban"/>
        <a:ea typeface=""/>
        <a:cs typeface="Nekosh Ba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Nekosh Ban">
      <a:majorFont>
        <a:latin typeface="Nekosh Ban"/>
        <a:ea typeface=""/>
        <a:cs typeface="Nekosh Ban"/>
      </a:majorFont>
      <a:minorFont>
        <a:latin typeface="Nekosh Ban"/>
        <a:ea typeface=""/>
        <a:cs typeface="Nekosh Ba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729</TotalTime>
  <Words>281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TSS</cp:lastModifiedBy>
  <cp:revision>106</cp:revision>
  <dcterms:created xsi:type="dcterms:W3CDTF">2019-10-17T02:05:06Z</dcterms:created>
  <dcterms:modified xsi:type="dcterms:W3CDTF">2020-01-13T06:42:07Z</dcterms:modified>
</cp:coreProperties>
</file>