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6" r:id="rId29"/>
    <p:sldId id="287" r:id="rId30"/>
    <p:sldId id="288" r:id="rId31"/>
    <p:sldId id="289" r:id="rId32"/>
    <p:sldId id="29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16AE8-B053-4719-89FA-94D127E4381E}" type="datetimeFigureOut">
              <a:rPr lang="en-US" smtClean="0"/>
              <a:t>19-01-20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05EC-8D14-4DB6-B3B6-D3C50F485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06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16AE8-B053-4719-89FA-94D127E4381E}" type="datetimeFigureOut">
              <a:rPr lang="en-US" smtClean="0"/>
              <a:t>19-01-20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05EC-8D14-4DB6-B3B6-D3C50F485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18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16AE8-B053-4719-89FA-94D127E4381E}" type="datetimeFigureOut">
              <a:rPr lang="en-US" smtClean="0"/>
              <a:t>19-01-20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05EC-8D14-4DB6-B3B6-D3C50F485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67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16AE8-B053-4719-89FA-94D127E4381E}" type="datetimeFigureOut">
              <a:rPr lang="en-US" smtClean="0"/>
              <a:t>19-01-20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05EC-8D14-4DB6-B3B6-D3C50F485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1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16AE8-B053-4719-89FA-94D127E4381E}" type="datetimeFigureOut">
              <a:rPr lang="en-US" smtClean="0"/>
              <a:t>19-01-20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05EC-8D14-4DB6-B3B6-D3C50F485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03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16AE8-B053-4719-89FA-94D127E4381E}" type="datetimeFigureOut">
              <a:rPr lang="en-US" smtClean="0"/>
              <a:t>19-01-20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05EC-8D14-4DB6-B3B6-D3C50F485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34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16AE8-B053-4719-89FA-94D127E4381E}" type="datetimeFigureOut">
              <a:rPr lang="en-US" smtClean="0"/>
              <a:t>19-01-20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05EC-8D14-4DB6-B3B6-D3C50F485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1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16AE8-B053-4719-89FA-94D127E4381E}" type="datetimeFigureOut">
              <a:rPr lang="en-US" smtClean="0"/>
              <a:t>19-01-20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05EC-8D14-4DB6-B3B6-D3C50F485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8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16AE8-B053-4719-89FA-94D127E4381E}" type="datetimeFigureOut">
              <a:rPr lang="en-US" smtClean="0"/>
              <a:t>19-01-20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05EC-8D14-4DB6-B3B6-D3C50F485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9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16AE8-B053-4719-89FA-94D127E4381E}" type="datetimeFigureOut">
              <a:rPr lang="en-US" smtClean="0"/>
              <a:t>19-01-20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05EC-8D14-4DB6-B3B6-D3C50F485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5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16AE8-B053-4719-89FA-94D127E4381E}" type="datetimeFigureOut">
              <a:rPr lang="en-US" smtClean="0"/>
              <a:t>19-01-20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05EC-8D14-4DB6-B3B6-D3C50F485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5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16AE8-B053-4719-89FA-94D127E4381E}" type="datetimeFigureOut">
              <a:rPr lang="en-US" smtClean="0"/>
              <a:t>19-01-20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105EC-8D14-4DB6-B3B6-D3C50F485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8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6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E-mail-joyshinha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15" y="445565"/>
            <a:ext cx="10657345" cy="59681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30251" y="3244334"/>
            <a:ext cx="853150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স্বাগতম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851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807" y="1562871"/>
            <a:ext cx="2775118" cy="2473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199" y="1447799"/>
            <a:ext cx="2320343" cy="25880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5617" y="1876485"/>
            <a:ext cx="5837583" cy="1754326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14300"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চিঠির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সর্বাধুনিক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রুপ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হচ্ছে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ই-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মেইল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  <a:sym typeface="Wingdings"/>
              </a:rPr>
              <a:t>        </a:t>
            </a:r>
          </a:p>
          <a:p>
            <a:pPr marL="297180" algn="just"/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97180" algn="just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চিঠির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ডিজিটাল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সংস্করণ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" t="13793" r="3249" b="30013"/>
          <a:stretch/>
        </p:blipFill>
        <p:spPr bwMode="auto">
          <a:xfrm>
            <a:off x="467648" y="599368"/>
            <a:ext cx="6062106" cy="77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5660" y="4029679"/>
            <a:ext cx="2813575" cy="28054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5FD9C6AA-AAD5-428D-B3C8-58EBABD364CF}" type="datetime1">
              <a:rPr lang="en-US" smtClean="0"/>
              <a:t>19-01-20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JOYDEB KUMAR MONDAL</a:t>
            </a:r>
          </a:p>
        </p:txBody>
      </p:sp>
    </p:spTree>
    <p:extLst>
      <p:ext uri="{BB962C8B-B14F-4D97-AF65-F5344CB8AC3E}">
        <p14:creationId xmlns:p14="http://schemas.microsoft.com/office/powerpoint/2010/main" val="165322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umbs.dreamstime.com/z/cute-little-baby-talking-cell-phone-190185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46"/>
          <a:stretch/>
        </p:blipFill>
        <p:spPr bwMode="auto">
          <a:xfrm>
            <a:off x="8162800" y="2770876"/>
            <a:ext cx="3486399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10817" y="1914965"/>
            <a:ext cx="7991653" cy="3108543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‌	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আরেকটি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/>
            <a:endParaRPr lang="en-US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ফোনের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যেকো</a:t>
            </a: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তাৎক্ষণিক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901" r="22398"/>
          <a:stretch/>
        </p:blipFill>
        <p:spPr>
          <a:xfrm>
            <a:off x="8402470" y="1235268"/>
            <a:ext cx="1325218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" t="13793" r="3249" b="30013"/>
          <a:stretch/>
        </p:blipFill>
        <p:spPr bwMode="auto">
          <a:xfrm>
            <a:off x="410817" y="471484"/>
            <a:ext cx="6325877" cy="81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D0F3D17C-243C-46AB-861F-2F5A56F2071B}" type="datetime1">
              <a:rPr lang="en-US" smtClean="0"/>
              <a:t>19-01-20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JOYDEB KUMAR MONDAL</a:t>
            </a:r>
          </a:p>
        </p:txBody>
      </p:sp>
    </p:spTree>
    <p:extLst>
      <p:ext uri="{BB962C8B-B14F-4D97-AF65-F5344CB8AC3E}">
        <p14:creationId xmlns:p14="http://schemas.microsoft.com/office/powerpoint/2010/main" val="38653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70953" y="2163419"/>
            <a:ext cx="6617255" cy="3724096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অডিও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এবং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ভিডিও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কনফারেন্সিং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এর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মাধ্যমে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কোন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প্রান্ত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থেকে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পরস্পরের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সাথে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সরাসরি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যোগাযোগ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করতে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পারছে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 </a:t>
            </a:r>
          </a:p>
          <a:p>
            <a:pPr marL="571500" indent="-571500" algn="just">
              <a:buFont typeface="Arial" pitchFamily="34" charset="0"/>
              <a:buChar char="•"/>
            </a:pP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অর্থা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ৎ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যোগাযোগের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জন্য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বিশ্বটাই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একটি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গ্রামে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পরিনত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হয়েছে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" t="13793" r="3249" b="30013"/>
          <a:stretch/>
        </p:blipFill>
        <p:spPr bwMode="auto">
          <a:xfrm>
            <a:off x="511313" y="403451"/>
            <a:ext cx="6087096" cy="72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www.vdo360.com/wp-content/uploads/2015/06/The-Future-of-Video-Conferenc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712" y="1280132"/>
            <a:ext cx="5166509" cy="471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C2161FDE-14AB-446D-886C-8D2F2346F86D}" type="datetime1">
              <a:rPr lang="en-US" smtClean="0"/>
              <a:t>19-01-20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JOYDEB KUMAR MONDAL</a:t>
            </a:r>
          </a:p>
        </p:txBody>
      </p:sp>
    </p:spTree>
    <p:extLst>
      <p:ext uri="{BB962C8B-B14F-4D97-AF65-F5344CB8AC3E}">
        <p14:creationId xmlns:p14="http://schemas.microsoft.com/office/powerpoint/2010/main" val="185794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" t="14815" r="3930" b="28802"/>
          <a:stretch/>
        </p:blipFill>
        <p:spPr bwMode="auto">
          <a:xfrm>
            <a:off x="708982" y="631213"/>
            <a:ext cx="6292319" cy="70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ttp://thumbs.dreamstime.com/z/job-employment-word-dice-illustration-words-red-white-white-background-342576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3" b="15126"/>
          <a:stretch/>
        </p:blipFill>
        <p:spPr bwMode="auto">
          <a:xfrm>
            <a:off x="17510" y="2888974"/>
            <a:ext cx="4962481" cy="30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howtoearnmoneyonlinewithoutanyinvestment.com/wp-content/uploads/2016/04/online-job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535" y="2570922"/>
            <a:ext cx="7105404" cy="3617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7E426577-3E53-4138-8A5D-6695FA5EC9E3}" type="datetime1">
              <a:rPr lang="en-US" smtClean="0"/>
              <a:t>19-01-20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JOYDEB KUMAR MONDAL</a:t>
            </a:r>
          </a:p>
        </p:txBody>
      </p:sp>
    </p:spTree>
    <p:extLst>
      <p:ext uri="{BB962C8B-B14F-4D97-AF65-F5344CB8AC3E}">
        <p14:creationId xmlns:p14="http://schemas.microsoft.com/office/powerpoint/2010/main" val="72362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elecompk.net/wp-content/uploads/2013/03/freelancer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" y="337624"/>
            <a:ext cx="5584043" cy="149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milestonesmarketingllc.com/wp-content/uploads/2013/12/outsourcin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991" y="2343006"/>
            <a:ext cx="5527772" cy="4302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8455" y="3114262"/>
            <a:ext cx="62743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ফ্রিল্যান্সিং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আউটসোর্সিং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কর্মসংস্থানের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উন্মোচন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endParaRPr lang="en-US" sz="3600" b="1" dirty="0">
              <a:ln w="1143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069496" y="1083212"/>
            <a:ext cx="980662" cy="3082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34469" y="813137"/>
            <a:ext cx="3905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মুক্ত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পেশাজীবি</a:t>
            </a:r>
            <a:endParaRPr lang="en-US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5711687" y="5393635"/>
            <a:ext cx="2054087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8455" y="5231848"/>
            <a:ext cx="5373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উপার্জন</a:t>
            </a:r>
            <a:endParaRPr lang="en-US" sz="3600" b="1" dirty="0">
              <a:ln w="1143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8417961F-43E6-4907-AE62-BB39E58EBF44}" type="datetime1">
              <a:rPr lang="en-US" smtClean="0"/>
              <a:t>19-01-20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JOYDEB KUMAR MONDAL</a:t>
            </a:r>
          </a:p>
        </p:txBody>
      </p:sp>
    </p:spTree>
    <p:extLst>
      <p:ext uri="{BB962C8B-B14F-4D97-AF65-F5344CB8AC3E}">
        <p14:creationId xmlns:p14="http://schemas.microsoft.com/office/powerpoint/2010/main" val="192363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" t="15836" r="6580" b="28802"/>
          <a:stretch/>
        </p:blipFill>
        <p:spPr bwMode="auto">
          <a:xfrm>
            <a:off x="841230" y="749230"/>
            <a:ext cx="5775372" cy="75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ttp://www.expresspros.co.za/wp-content/uploads/2015/08/education_jpg_size_xxlarge_letterbo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0561"/>
            <a:ext cx="6944139" cy="498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497" y="1760561"/>
            <a:ext cx="5411779" cy="5120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639D58CC-CF44-47AE-8EDA-19112D67585B}" type="datetime1">
              <a:rPr lang="en-US" smtClean="0"/>
              <a:t>19-01-20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JOYDEB KUMAR MONDAL</a:t>
            </a:r>
          </a:p>
        </p:txBody>
      </p:sp>
    </p:spTree>
    <p:extLst>
      <p:ext uri="{BB962C8B-B14F-4D97-AF65-F5344CB8AC3E}">
        <p14:creationId xmlns:p14="http://schemas.microsoft.com/office/powerpoint/2010/main" val="366751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" t="15836" r="6580" b="28802"/>
          <a:stretch/>
        </p:blipFill>
        <p:spPr bwMode="auto">
          <a:xfrm>
            <a:off x="235424" y="534211"/>
            <a:ext cx="5219931" cy="68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37322" y="1600201"/>
            <a:ext cx="7089913" cy="3847207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ধারনায়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297180"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পৃথিবীতে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শিক্ষার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আদি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ধ্যান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ধারণার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ব্যাপক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পরিবর্তন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সাধিত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হয়েছে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97180" algn="just"/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97180" algn="just"/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শিক্ষা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গ্রহনের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জন্য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কোন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শিক্ষার্থীকে</a:t>
            </a:r>
            <a:endParaRPr lang="en-US" sz="36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97180"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গ্রাম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থেকে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শহরে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কিংবা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একদেশ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থেকে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অন্য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দেশে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যেতে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হবে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না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1" y="743391"/>
            <a:ext cx="3962400" cy="2969159"/>
          </a:xfrm>
          <a:prstGeom prst="rect">
            <a:avLst/>
          </a:prstGeom>
        </p:spPr>
      </p:pic>
      <p:pic>
        <p:nvPicPr>
          <p:cNvPr id="5" name="Picture 2" descr="https://upload.wikimedia.org/wikipedia/commons/a/ae/School-kids-going-to_schoo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3795693"/>
            <a:ext cx="3998164" cy="304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5044872A-C79A-4017-A23E-C16AA1C7A3A0}" type="datetime1">
              <a:rPr lang="en-US" smtClean="0"/>
              <a:t>19-01-20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JOYDEB KUMAR MONDAL</a:t>
            </a:r>
          </a:p>
        </p:txBody>
      </p:sp>
    </p:spTree>
    <p:extLst>
      <p:ext uri="{BB962C8B-B14F-4D97-AF65-F5344CB8AC3E}">
        <p14:creationId xmlns:p14="http://schemas.microsoft.com/office/powerpoint/2010/main" val="314696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936395"/>
            <a:ext cx="2571750" cy="21422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58809" y="1817915"/>
            <a:ext cx="3065591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সাশ্রয়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63570" y="1828801"/>
            <a:ext cx="1951631" cy="4401205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itchFamily="2" charset="2"/>
              <a:buChar char="&amp;"/>
            </a:pPr>
            <a:endParaRPr lang="en-US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itchFamily="2" charset="2"/>
              <a:buChar char="&amp;"/>
            </a:pPr>
            <a:endParaRPr lang="en-US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 algn="just">
              <a:buFont typeface="Wingdings" pitchFamily="2" charset="2"/>
              <a:buChar char="&amp;"/>
            </a:pPr>
            <a:endParaRPr lang="en-US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itchFamily="2" charset="2"/>
              <a:buChar char="&amp;"/>
            </a:pPr>
            <a:endParaRPr lang="en-US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পরিশ্রম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553" y="3264499"/>
            <a:ext cx="2970334" cy="1612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553" y="5062942"/>
            <a:ext cx="2970334" cy="1614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" t="15836" r="6580" b="28802"/>
          <a:stretch/>
        </p:blipFill>
        <p:spPr bwMode="auto">
          <a:xfrm>
            <a:off x="814859" y="653592"/>
            <a:ext cx="4336305" cy="565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43EE5EA0-BF19-4D8C-89C6-1FD6CF8A0DE4}" type="datetime1">
              <a:rPr lang="en-US" smtClean="0"/>
              <a:t>19-01-20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JOYDEB KUMAR MONDAL</a:t>
            </a:r>
          </a:p>
        </p:txBody>
      </p:sp>
    </p:spTree>
    <p:extLst>
      <p:ext uri="{BB962C8B-B14F-4D97-AF65-F5344CB8AC3E}">
        <p14:creationId xmlns:p14="http://schemas.microsoft.com/office/powerpoint/2010/main" val="25531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" t="15836" r="6580" b="28802"/>
          <a:stretch/>
        </p:blipFill>
        <p:spPr bwMode="auto">
          <a:xfrm>
            <a:off x="497574" y="561687"/>
            <a:ext cx="4750287" cy="61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43348" y="1814574"/>
            <a:ext cx="3330988" cy="2862322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indent="-274320" algn="just">
              <a:buFont typeface="Wingdings" pitchFamily="2" charset="2"/>
              <a:buChar char="§"/>
            </a:pP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itchFamily="2" charset="2"/>
              <a:buChar char="§"/>
            </a:pP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65760" indent="-274320" algn="just">
              <a:buFont typeface="Wingdings" pitchFamily="2" charset="2"/>
              <a:buChar char="§"/>
            </a:pPr>
            <a:r>
              <a:rPr lang="en-US" sz="3600" b="1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endParaRPr lang="en-US" sz="3600" b="1" spc="-15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65760" indent="-274320" algn="just">
              <a:buFont typeface="Wingdings" pitchFamily="2" charset="2"/>
              <a:buChar char="§"/>
            </a:pPr>
            <a:r>
              <a:rPr lang="en-US" sz="3600" b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ফলাফলের</a:t>
            </a:r>
            <a:r>
              <a:rPr lang="en-US" sz="3600" b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3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3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3600" b="1" spc="-3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64980" y="1875319"/>
            <a:ext cx="8486554" cy="2800767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বসেই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endParaRPr lang="en-US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বসেই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পরীক্ষায়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endParaRPr lang="en-US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শিক্ষর্থীদেরকে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গন্তব্যে</a:t>
            </a:r>
            <a:endParaRPr lang="en-US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D5E60023-B396-426C-96B1-B145F44BC0E6}" type="datetime1">
              <a:rPr lang="en-US" smtClean="0"/>
              <a:t>19-01-20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JOYDEB KUMAR MONDAL</a:t>
            </a:r>
          </a:p>
        </p:txBody>
      </p:sp>
    </p:spTree>
    <p:extLst>
      <p:ext uri="{BB962C8B-B14F-4D97-AF65-F5344CB8AC3E}">
        <p14:creationId xmlns:p14="http://schemas.microsoft.com/office/powerpoint/2010/main" val="240146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246496"/>
            <a:ext cx="9144000" cy="5230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" t="13793" r="3049" b="34743"/>
          <a:stretch/>
        </p:blipFill>
        <p:spPr bwMode="auto">
          <a:xfrm>
            <a:off x="1443956" y="683038"/>
            <a:ext cx="6518006" cy="62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9D527FE2-BACA-4ECB-939D-D1973897049B}" type="datetime1">
              <a:rPr lang="en-US" smtClean="0"/>
              <a:t>19-01-20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JOYDEB KUMAR MONDAL</a:t>
            </a:r>
          </a:p>
        </p:txBody>
      </p:sp>
    </p:spTree>
    <p:extLst>
      <p:ext uri="{BB962C8B-B14F-4D97-AF65-F5344CB8AC3E}">
        <p14:creationId xmlns:p14="http://schemas.microsoft.com/office/powerpoint/2010/main" val="354112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D02350D-D92A-44BA-9496-F60984F45C92}" type="datetime1">
              <a:rPr lang="en-US" smtClean="0"/>
              <a:t>19-01-20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JOYDEB KUMAR MONDAL</a:t>
            </a:r>
          </a:p>
        </p:txBody>
      </p:sp>
      <p:sp>
        <p:nvSpPr>
          <p:cNvPr id="4" name="Rectangle 3"/>
          <p:cNvSpPr/>
          <p:nvPr/>
        </p:nvSpPr>
        <p:spPr>
          <a:xfrm>
            <a:off x="5177531" y="262850"/>
            <a:ext cx="2185214" cy="8610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 r="14815"/>
          <a:stretch/>
        </p:blipFill>
        <p:spPr>
          <a:xfrm>
            <a:off x="8565449" y="1369507"/>
            <a:ext cx="1753052" cy="19812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965475" y="3614864"/>
            <a:ext cx="4953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শ্রেণি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9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যোগাযোগ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৫০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15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01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20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701531" y="2472650"/>
            <a:ext cx="0" cy="36740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8" name="Picture 7" descr="E:\joy\DSC_6797ggggggg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6443" y="1319311"/>
            <a:ext cx="1726336" cy="214393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97324" y="3463250"/>
            <a:ext cx="6768151" cy="28931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5400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জয়দেব কুমার মন্ডল।</a:t>
            </a:r>
            <a:endParaRPr lang="bn-IN" sz="5400" dirty="0" smtClean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সহকারী শিক্ষক (কম্পিউটার)</a:t>
            </a:r>
            <a:endParaRPr lang="en-US" sz="3600" dirty="0" smtClean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000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পৈকখালী হাজী এস এন জামান মাধ্যমিক বিদ্যালয়।</a:t>
            </a:r>
            <a:endParaRPr lang="bn-BD" dirty="0" smtClean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400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  ভান্ডারিয়া, পিরোজপুর</a:t>
            </a:r>
            <a:r>
              <a:rPr lang="bn-IN" sz="2400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 smtClean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000" b="1" dirty="0" smtClean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4"/>
              </a:rPr>
              <a:t>E-mail-joyshinha@gmail.com</a:t>
            </a:r>
            <a:endParaRPr lang="en-US" sz="2000" b="1" dirty="0" smtClean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 smtClean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Cont:01775902929</a:t>
            </a:r>
            <a:endParaRPr lang="bn-BD" sz="2400" b="1" dirty="0" smtClean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537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0" y="1828801"/>
            <a:ext cx="3429000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মানেই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52601" y="2470648"/>
            <a:ext cx="3657599" cy="1754326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97180" algn="just"/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অজপাড়াগায়ের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97180" algn="just"/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97180" algn="just"/>
            <a:r>
              <a:rPr lang="en-US" sz="36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নিউইয়র্কের</a:t>
            </a:r>
            <a:endParaRPr lang="en-US" sz="36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041" y="4419600"/>
            <a:ext cx="2721924" cy="1972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1866494"/>
            <a:ext cx="2794541" cy="20959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0" y="4078070"/>
            <a:ext cx="3505200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রোগীও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52600" y="4743271"/>
            <a:ext cx="3581400" cy="1754326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97180" algn="just"/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অজপাড়াগায়ের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97180" algn="just"/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97180" algn="just"/>
            <a:r>
              <a:rPr lang="en-US" sz="36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নিউইয়র্কের</a:t>
            </a:r>
            <a:endParaRPr lang="en-US" sz="36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4419600"/>
            <a:ext cx="2870741" cy="1972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041" y="1866496"/>
            <a:ext cx="2721924" cy="2095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" t="13793" r="3049" b="34743"/>
          <a:stretch/>
        </p:blipFill>
        <p:spPr bwMode="auto">
          <a:xfrm>
            <a:off x="998371" y="589405"/>
            <a:ext cx="6253447" cy="59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D2E158DC-44DF-4CFF-9BAE-6F81A4A3F8F2}" type="datetime1">
              <a:rPr lang="en-US" smtClean="0"/>
              <a:t>19-01-20</a:t>
            </a:fld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JOYDEB KUMAR MONDAL</a:t>
            </a:r>
          </a:p>
        </p:txBody>
      </p:sp>
    </p:spTree>
    <p:extLst>
      <p:ext uri="{BB962C8B-B14F-4D97-AF65-F5344CB8AC3E}">
        <p14:creationId xmlns:p14="http://schemas.microsoft.com/office/powerpoint/2010/main" val="19377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6" grpId="0"/>
      <p:bldP spid="7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14238" y="1632311"/>
            <a:ext cx="4225119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চিকিৎসালয়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83096" y="2527280"/>
            <a:ext cx="6568820" cy="2862322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97180" algn="just"/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অজপাড়াগায়ের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কমিউনিটি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ক্লিনিক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468630" algn="just"/>
            <a:endParaRPr lang="en-US" sz="36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68630" algn="just"/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468630" algn="just"/>
            <a:endParaRPr lang="en-US" sz="36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97180" algn="just"/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সিঙ্গাপুরের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কিং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এ্যালিজাবেথ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হসপিটাল</a:t>
            </a:r>
            <a:endParaRPr lang="en-US" sz="36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17" y="4013200"/>
            <a:ext cx="3479304" cy="246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17" y="1511301"/>
            <a:ext cx="3479305" cy="24559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200240" y="5690476"/>
            <a:ext cx="3586238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কোনটাই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" t="13793" r="3049" b="34743"/>
          <a:stretch/>
        </p:blipFill>
        <p:spPr bwMode="auto">
          <a:xfrm>
            <a:off x="707409" y="413370"/>
            <a:ext cx="5502321" cy="52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C1DADC1D-DD28-4618-9F99-5899472A47E7}" type="datetime1">
              <a:rPr lang="en-US" smtClean="0"/>
              <a:t>19-01-20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JOYDEB KUMAR MONDAL</a:t>
            </a:r>
          </a:p>
        </p:txBody>
      </p:sp>
    </p:spTree>
    <p:extLst>
      <p:ext uri="{BB962C8B-B14F-4D97-AF65-F5344CB8AC3E}">
        <p14:creationId xmlns:p14="http://schemas.microsoft.com/office/powerpoint/2010/main" val="138493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86" y="1375508"/>
            <a:ext cx="1143000" cy="13676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038601" y="1583592"/>
            <a:ext cx="2728685" cy="3693319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endParaRPr lang="en-US" sz="1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রোগী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 algn="just">
              <a:buFont typeface="Wingdings" pitchFamily="2" charset="2"/>
              <a:buChar char="v"/>
            </a:pP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endParaRPr lang="en-US" sz="1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চিকিৎসালয়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endParaRPr lang="en-US" sz="28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" t="13916" r="5026" b="28053"/>
          <a:stretch/>
        </p:blipFill>
        <p:spPr bwMode="auto">
          <a:xfrm>
            <a:off x="3114222" y="152401"/>
            <a:ext cx="595085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" t="13793" r="3049" b="34743"/>
          <a:stretch/>
        </p:blipFill>
        <p:spPr bwMode="auto">
          <a:xfrm>
            <a:off x="1066801" y="954954"/>
            <a:ext cx="4556456" cy="43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486" y="2778446"/>
            <a:ext cx="1550403" cy="969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10" y="3788299"/>
            <a:ext cx="1552678" cy="97135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4759656"/>
            <a:ext cx="12192000" cy="1692771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spc="-15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spc="-15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যাই</a:t>
            </a:r>
            <a:r>
              <a:rPr lang="en-US" sz="3600" b="1" spc="-15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হোক</a:t>
            </a:r>
            <a:r>
              <a:rPr lang="en-US" sz="3600" b="1" spc="-15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রোগীকে</a:t>
            </a:r>
            <a:r>
              <a:rPr lang="en-US" sz="3600" b="1" spc="-15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চিকিৎসালয়ে</a:t>
            </a:r>
            <a:r>
              <a:rPr lang="en-US" sz="3600" b="1" spc="-15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ডাক্তারের</a:t>
            </a:r>
            <a:r>
              <a:rPr lang="en-US" sz="3600" b="1" spc="-15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b="1" spc="-15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যেতেই</a:t>
            </a:r>
            <a:r>
              <a:rPr lang="en-US" sz="3600" b="1" spc="-15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3600" b="1" spc="-15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6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ধারণাগত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চিকিৎসার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ধারণার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32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37559BAF-D960-44FB-8AE7-A4384FE4A544}" type="datetime1">
              <a:rPr lang="en-US" smtClean="0"/>
              <a:t>19-01-20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JOYDEB KUMAR MONDAL</a:t>
            </a:r>
          </a:p>
        </p:txBody>
      </p:sp>
    </p:spTree>
    <p:extLst>
      <p:ext uri="{BB962C8B-B14F-4D97-AF65-F5344CB8AC3E}">
        <p14:creationId xmlns:p14="http://schemas.microsoft.com/office/powerpoint/2010/main" val="190403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8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" y="2351764"/>
            <a:ext cx="6858000" cy="3416320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বর্তমানে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চিকিৎসাসেবা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প্রদান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গ্রহনের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জন্য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297180" algn="just"/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কোন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রোগীকে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এখন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আর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গ্রাম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থেকে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শহরে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কিংবা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এক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দেশ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থেকে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অন্য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দেশে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যেতে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হচ্ছে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না</a:t>
            </a:r>
            <a:endParaRPr lang="en-US" sz="36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বিশ্বের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যে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কোন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স্থানে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বসেই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297180"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কোন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চিকিৎসকের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সেবা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গ্রহণ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সম্ভব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" t="13793" r="3049" b="34743"/>
          <a:stretch/>
        </p:blipFill>
        <p:spPr bwMode="auto">
          <a:xfrm>
            <a:off x="262787" y="413370"/>
            <a:ext cx="5668031" cy="541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2637183"/>
            <a:ext cx="5333999" cy="35214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EF042FA9-B7B6-488A-8CA0-1AA98DA49CE3}" type="datetime1">
              <a:rPr lang="en-US" smtClean="0"/>
              <a:t>19-01-20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JOYDEB KUMAR MONDAL</a:t>
            </a:r>
          </a:p>
        </p:txBody>
      </p:sp>
    </p:spTree>
    <p:extLst>
      <p:ext uri="{BB962C8B-B14F-4D97-AF65-F5344CB8AC3E}">
        <p14:creationId xmlns:p14="http://schemas.microsoft.com/office/powerpoint/2010/main" val="397877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t="13793" r="5234" b="26948"/>
          <a:stretch/>
        </p:blipFill>
        <p:spPr bwMode="auto">
          <a:xfrm>
            <a:off x="590265" y="315605"/>
            <a:ext cx="6655419" cy="68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1" y="1698318"/>
            <a:ext cx="8948530" cy="5142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64DA9D36-42D0-4DFB-9C3E-2576D8C35A50}" type="datetime1">
              <a:rPr lang="en-US" smtClean="0"/>
              <a:t>19-01-20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JOYDEB KUMAR MONDAL</a:t>
            </a:r>
          </a:p>
        </p:txBody>
      </p:sp>
    </p:spTree>
    <p:extLst>
      <p:ext uri="{BB962C8B-B14F-4D97-AF65-F5344CB8AC3E}">
        <p14:creationId xmlns:p14="http://schemas.microsoft.com/office/powerpoint/2010/main" val="173581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03583" y="1600200"/>
            <a:ext cx="5745743" cy="3970318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বিচরণ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297180" algn="just"/>
            <a:endParaRPr lang="en-US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97180" algn="just"/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গভীর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সমুদ্রে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lvl="1" algn="just"/>
            <a:endParaRPr lang="en-US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lvl="1" algn="just"/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কিংবা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297180" algn="just"/>
            <a:endParaRPr lang="en-US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97180" algn="just"/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দূর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মহাকশে</a:t>
            </a:r>
            <a:endParaRPr lang="en-US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t="13793" r="5234" b="26948"/>
          <a:stretch/>
        </p:blipFill>
        <p:spPr bwMode="auto">
          <a:xfrm>
            <a:off x="290340" y="532262"/>
            <a:ext cx="5565178" cy="569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546" y="3967240"/>
            <a:ext cx="3632378" cy="2509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547" y="1484005"/>
            <a:ext cx="3632377" cy="24559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22BB274D-ACA9-4E17-8733-C7DC33C03E6E}" type="datetime1">
              <a:rPr lang="en-US" smtClean="0"/>
              <a:t>19-01-20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JOYDEB KUMAR MONDAL</a:t>
            </a:r>
          </a:p>
        </p:txBody>
      </p:sp>
    </p:spTree>
    <p:extLst>
      <p:ext uri="{BB962C8B-B14F-4D97-AF65-F5344CB8AC3E}">
        <p14:creationId xmlns:p14="http://schemas.microsoft.com/office/powerpoint/2010/main" val="54321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t="13793" r="5234" b="26948"/>
          <a:stretch/>
        </p:blipFill>
        <p:spPr bwMode="auto">
          <a:xfrm>
            <a:off x="617561" y="921793"/>
            <a:ext cx="5932610" cy="60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07895" y="1760346"/>
            <a:ext cx="11204813" cy="142192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ধারণাগত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বিশ্বগ্রাম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বর্তমানে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বিশ্বগ্রামে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পরিবর্তিত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হওয়া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পৃথিবীতে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গবেষণার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ধারণার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পদ্ধতির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ব্যাপক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না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হলেও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অনেক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পরিবর্তন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এনেছে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956" r="7082" b="23423"/>
          <a:stretch/>
        </p:blipFill>
        <p:spPr>
          <a:xfrm>
            <a:off x="0" y="3691897"/>
            <a:ext cx="6509982" cy="29947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9623" y="3585276"/>
            <a:ext cx="5272377" cy="3272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2806CC91-E497-41D9-B564-17CCF2EE7EE1}" type="datetime1">
              <a:rPr lang="en-US" smtClean="0"/>
              <a:t>19-01-20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JOYDEB KUMAR MONDAL</a:t>
            </a:r>
          </a:p>
        </p:txBody>
      </p:sp>
    </p:spTree>
    <p:extLst>
      <p:ext uri="{BB962C8B-B14F-4D97-AF65-F5344CB8AC3E}">
        <p14:creationId xmlns:p14="http://schemas.microsoft.com/office/powerpoint/2010/main" val="92370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982" y="1744496"/>
            <a:ext cx="4122018" cy="34882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91548" y="2406936"/>
            <a:ext cx="11900452" cy="3939540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তথ্য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নিয়ে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গবেষণার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জন্য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গবেষককে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ছুটতে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হচ্ছে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না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algn="just"/>
            <a:endParaRPr lang="en-US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1943100" lvl="3" indent="-571500" algn="just">
              <a:buFont typeface="Wingdings" pitchFamily="2" charset="2"/>
              <a:buChar char="v"/>
            </a:pPr>
            <a:endParaRPr lang="en-US" sz="1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97180" algn="just"/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এক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দেশ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থেকে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অন্য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দেশে</a:t>
            </a:r>
            <a:endParaRPr lang="en-US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274320" algn="just">
              <a:buFont typeface="Wingdings" pitchFamily="2" charset="2"/>
              <a:buChar char="Ø"/>
            </a:pPr>
            <a:endParaRPr lang="en-US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endParaRPr lang="en-US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তথ্য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যোগাযোগ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প্রযুক্তির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কল্যাণে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ঘরে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বসেই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আমরা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সকল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তথ্য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সংগ্রহ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করতে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পারি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t="13793" r="5234" b="26948"/>
          <a:stretch/>
        </p:blipFill>
        <p:spPr bwMode="auto">
          <a:xfrm>
            <a:off x="471605" y="631213"/>
            <a:ext cx="6656113" cy="68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DDE0DAEA-166C-4165-A26F-893DC2CC01FD}" type="datetime1">
              <a:rPr lang="en-US" smtClean="0"/>
              <a:t>19-01-20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JOYDEB KUMAR MONDAL</a:t>
            </a:r>
          </a:p>
        </p:txBody>
      </p:sp>
    </p:spTree>
    <p:extLst>
      <p:ext uri="{BB962C8B-B14F-4D97-AF65-F5344CB8AC3E}">
        <p14:creationId xmlns:p14="http://schemas.microsoft.com/office/powerpoint/2010/main" val="82336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61244" y="887896"/>
            <a:ext cx="5226838" cy="7186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b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একক কাজ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3" name="AutoShape 56"/>
          <p:cNvSpPr>
            <a:spLocks noChangeArrowheads="1"/>
          </p:cNvSpPr>
          <p:nvPr/>
        </p:nvSpPr>
        <p:spPr bwMode="auto">
          <a:xfrm>
            <a:off x="5974663" y="3406020"/>
            <a:ext cx="3427412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latin typeface="SolaimanLipi" pitchFamily="2" charset="0"/>
                <a:cs typeface="SolaimanLipi" pitchFamily="2" charset="0"/>
              </a:rPr>
              <a:t>ঘ. ই-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বিজনেস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</a:p>
        </p:txBody>
      </p:sp>
      <p:sp>
        <p:nvSpPr>
          <p:cNvPr id="4" name="AutoShape 55"/>
          <p:cNvSpPr>
            <a:spLocks noChangeArrowheads="1"/>
          </p:cNvSpPr>
          <p:nvPr/>
        </p:nvSpPr>
        <p:spPr bwMode="auto">
          <a:xfrm>
            <a:off x="5979426" y="2659895"/>
            <a:ext cx="3427413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খ. 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ই-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কমার্স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endParaRPr lang="as-IN" sz="3200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5" name="AutoShape 55"/>
          <p:cNvSpPr>
            <a:spLocks noChangeArrowheads="1"/>
          </p:cNvSpPr>
          <p:nvPr/>
        </p:nvSpPr>
        <p:spPr bwMode="auto">
          <a:xfrm>
            <a:off x="5968266" y="2654545"/>
            <a:ext cx="3427413" cy="54768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কমার্স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utoShape 56"/>
          <p:cNvSpPr>
            <a:spLocks noChangeArrowheads="1"/>
          </p:cNvSpPr>
          <p:nvPr/>
        </p:nvSpPr>
        <p:spPr bwMode="auto">
          <a:xfrm>
            <a:off x="5968266" y="3406020"/>
            <a:ext cx="3427412" cy="54768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ঘ. ই-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বিজনেস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AutoShape 52"/>
          <p:cNvSpPr>
            <a:spLocks noChangeArrowheads="1"/>
          </p:cNvSpPr>
          <p:nvPr/>
        </p:nvSpPr>
        <p:spPr bwMode="auto">
          <a:xfrm>
            <a:off x="2465960" y="1933945"/>
            <a:ext cx="7499676" cy="547688"/>
          </a:xfrm>
          <a:prstGeom prst="roundRect">
            <a:avLst>
              <a:gd name="adj" fmla="val 50000"/>
            </a:avLst>
          </a:prstGeom>
          <a:ln>
            <a:noFill/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ইন্টারনেট-এর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সুযোগকে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AutoShape 53"/>
          <p:cNvSpPr>
            <a:spLocks noChangeArrowheads="1"/>
          </p:cNvSpPr>
          <p:nvPr/>
        </p:nvSpPr>
        <p:spPr bwMode="auto">
          <a:xfrm>
            <a:off x="2477401" y="2663817"/>
            <a:ext cx="3427413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latin typeface="SolaimanLipi" pitchFamily="2" charset="0"/>
                <a:cs typeface="SolaimanLipi" pitchFamily="2" charset="0"/>
              </a:rPr>
              <a:t>ক. ই-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মার্কেটিং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9" name="AutoShape 54"/>
          <p:cNvSpPr>
            <a:spLocks noChangeArrowheads="1"/>
          </p:cNvSpPr>
          <p:nvPr/>
        </p:nvSpPr>
        <p:spPr bwMode="auto">
          <a:xfrm>
            <a:off x="2472638" y="3396495"/>
            <a:ext cx="3427412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আউটসোর্সিং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utoShape 57"/>
          <p:cNvSpPr>
            <a:spLocks noChangeArrowheads="1"/>
          </p:cNvSpPr>
          <p:nvPr/>
        </p:nvSpPr>
        <p:spPr bwMode="auto">
          <a:xfrm>
            <a:off x="2429978" y="3383615"/>
            <a:ext cx="3427412" cy="547688"/>
          </a:xfrm>
          <a:prstGeom prst="roundRect">
            <a:avLst>
              <a:gd name="adj" fmla="val 50000"/>
            </a:avLst>
          </a:prstGeom>
          <a:solidFill>
            <a:srgbClr val="006600"/>
          </a:solidFill>
          <a:ln w="2857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গ.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আউটসোর্সিং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1" name="AutoShape 53"/>
          <p:cNvSpPr>
            <a:spLocks noChangeArrowheads="1"/>
          </p:cNvSpPr>
          <p:nvPr/>
        </p:nvSpPr>
        <p:spPr bwMode="auto">
          <a:xfrm>
            <a:off x="2461704" y="2654545"/>
            <a:ext cx="3427413" cy="54768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মার্কেটিং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1D204D4-A118-4107-81FF-B6770E67E741}" type="datetime1">
              <a:rPr lang="en-US" smtClean="0"/>
              <a:t>19-01-20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JOYDEB KUMAR MONDAL</a:t>
            </a:r>
          </a:p>
        </p:txBody>
      </p:sp>
    </p:spTree>
    <p:extLst>
      <p:ext uri="{BB962C8B-B14F-4D97-AF65-F5344CB8AC3E}">
        <p14:creationId xmlns:p14="http://schemas.microsoft.com/office/powerpoint/2010/main" val="28418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  <p:bldP spid="8" grpId="0" animBg="1"/>
      <p:bldP spid="9" grpId="0" animBg="1"/>
      <p:bldP spid="10" grpId="0" animBg="1"/>
      <p:bldP spid="11" grpId="0" animBg="1"/>
      <p:bldP spid="11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14524" r="23214" b="35799"/>
          <a:stretch/>
        </p:blipFill>
        <p:spPr bwMode="auto">
          <a:xfrm>
            <a:off x="4706269" y="381000"/>
            <a:ext cx="238298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9" t="23079" r="34295" b="38461"/>
          <a:stretch/>
        </p:blipFill>
        <p:spPr bwMode="auto">
          <a:xfrm>
            <a:off x="1070113" y="1785517"/>
            <a:ext cx="1645920" cy="47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8" t="18437" r="35238" b="44275"/>
          <a:stretch/>
        </p:blipFill>
        <p:spPr bwMode="auto">
          <a:xfrm>
            <a:off x="810259" y="3663857"/>
            <a:ext cx="1645920" cy="49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517251" y="2262445"/>
            <a:ext cx="8084488" cy="914760"/>
          </a:xfrm>
          <a:prstGeom prst="rect">
            <a:avLst/>
          </a:prstGeom>
        </p:spPr>
        <p:txBody>
          <a:bodyPr/>
          <a:lstStyle/>
          <a:p>
            <a:pPr marL="297180" algn="just">
              <a:lnSpc>
                <a:spcPct val="80000"/>
              </a:lnSpc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"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বিশ্বটাই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পরিনত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স্বপক্ষে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36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36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36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37179" y="4161179"/>
            <a:ext cx="8382000" cy="941696"/>
          </a:xfrm>
          <a:prstGeom prst="rect">
            <a:avLst/>
          </a:prstGeom>
        </p:spPr>
        <p:txBody>
          <a:bodyPr/>
          <a:lstStyle/>
          <a:p>
            <a:pPr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36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36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C543FE5B-76C7-4D5F-A423-106470DD86BC}" type="datetime1">
              <a:rPr lang="en-US" smtClean="0"/>
              <a:t>19-01-20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JOYDEB KUMAR MONDAL</a:t>
            </a:r>
          </a:p>
        </p:txBody>
      </p:sp>
    </p:spTree>
    <p:extLst>
      <p:ext uri="{BB962C8B-B14F-4D97-AF65-F5344CB8AC3E}">
        <p14:creationId xmlns:p14="http://schemas.microsoft.com/office/powerpoint/2010/main" val="439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29" y="605735"/>
            <a:ext cx="4260286" cy="31997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12715" r="31765"/>
          <a:stretch>
            <a:fillRect/>
          </a:stretch>
        </p:blipFill>
        <p:spPr>
          <a:xfrm>
            <a:off x="7518381" y="2995842"/>
            <a:ext cx="4282868" cy="361597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01" y="3062113"/>
            <a:ext cx="3555876" cy="35558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7078" y="251792"/>
            <a:ext cx="376007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5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5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B23B450A-5D38-449B-A70B-06DBD47289C1}" type="datetime1">
              <a:rPr lang="en-US" smtClean="0">
                <a:solidFill>
                  <a:prstClr val="black"/>
                </a:solidFill>
              </a:rPr>
              <a:t>19-01-20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JOYDEB KUMAR MONDAL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22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91943" y="249540"/>
            <a:ext cx="4736576" cy="2653681"/>
            <a:chOff x="7008812" y="287621"/>
            <a:chExt cx="4736576" cy="2653681"/>
          </a:xfrm>
        </p:grpSpPr>
        <p:sp>
          <p:nvSpPr>
            <p:cNvPr id="3" name="Cloud Callout 2"/>
            <p:cNvSpPr/>
            <p:nvPr/>
          </p:nvSpPr>
          <p:spPr>
            <a:xfrm>
              <a:off x="8530933" y="287621"/>
              <a:ext cx="2302650" cy="914400"/>
            </a:xfrm>
            <a:prstGeom prst="cloudCallout">
              <a:avLst>
                <a:gd name="adj1" fmla="val -22423"/>
                <a:gd name="adj2" fmla="val 103048"/>
              </a:avLst>
            </a:prstGeom>
            <a:noFill/>
            <a:ln>
              <a:solidFill>
                <a:srgbClr val="FFFF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844792" y="339836"/>
              <a:ext cx="1845419" cy="6309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bn-BD" sz="3500" b="1" dirty="0">
                  <a:ln w="1905"/>
                  <a:gradFill>
                    <a:gsLst>
                      <a:gs pos="0">
                        <a:srgbClr val="7D3C4A">
                          <a:shade val="20000"/>
                          <a:satMod val="200000"/>
                        </a:srgbClr>
                      </a:gs>
                      <a:gs pos="78000">
                        <a:srgbClr val="7D3C4A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7D3C4A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5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35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008812" y="1383136"/>
              <a:ext cx="4736576" cy="1558166"/>
              <a:chOff x="1338309" y="1075881"/>
              <a:chExt cx="5867400" cy="129540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338309" y="1075881"/>
                <a:ext cx="5867400" cy="1295400"/>
                <a:chOff x="1371600" y="1371600"/>
                <a:chExt cx="6453882" cy="1989517"/>
              </a:xfrm>
            </p:grpSpPr>
            <p:pic>
              <p:nvPicPr>
                <p:cNvPr id="8" name="Picture 3" descr="C:\Documents and Settings\Lab 47\My Documents\My Pictures\New Folder (2)\Teacher_4.gif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3880610" y="1447800"/>
                  <a:ext cx="1074800" cy="1827160"/>
                </a:xfrm>
                <a:prstGeom prst="rect">
                  <a:avLst/>
                </a:prstGeom>
                <a:noFill/>
              </p:spPr>
            </p:pic>
            <p:pic>
              <p:nvPicPr>
                <p:cNvPr id="9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1210" y="1371600"/>
                  <a:ext cx="2954272" cy="1989517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perspectiveHeroicExtremeLeftFacing"/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1600" y="1447800"/>
                  <a:ext cx="2432810" cy="1725121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isometricOffAxis1Right"/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7" name="Straight Connector 6"/>
              <p:cNvCxnSpPr/>
              <p:nvPr/>
            </p:nvCxnSpPr>
            <p:spPr>
              <a:xfrm>
                <a:off x="2379373" y="2362200"/>
                <a:ext cx="3411827" cy="908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1152939" y="3167362"/>
            <a:ext cx="9446374" cy="284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২.টেলিমেডিসিন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lvl="1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৩.আউটসোর্সিং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lvl="1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৪.ই-লার্নিং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D59B7E4F-B237-42AB-BB99-E761AAA2A456}" type="datetime1">
              <a:rPr lang="en-US" smtClean="0"/>
              <a:t>19-01-20</a:t>
            </a:fld>
            <a:endParaRPr lang="en-US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JOYDEB KUMAR MONDAL</a:t>
            </a:r>
          </a:p>
        </p:txBody>
      </p:sp>
    </p:spTree>
    <p:extLst>
      <p:ext uri="{BB962C8B-B14F-4D97-AF65-F5344CB8AC3E}">
        <p14:creationId xmlns:p14="http://schemas.microsoft.com/office/powerpoint/2010/main" val="176663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4182264" y="805357"/>
            <a:ext cx="3255819" cy="79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433" y="3458006"/>
            <a:ext cx="6203780" cy="3110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6151" y="1938040"/>
            <a:ext cx="113758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ধারণাগত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এনেছে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FFEF4D64-BC14-472C-992C-3182B66C02CF}" type="datetime1">
              <a:rPr lang="en-US" smtClean="0"/>
              <a:t>19-01-20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JOYDEB KUMAR MONDAL</a:t>
            </a:r>
          </a:p>
        </p:txBody>
      </p:sp>
    </p:spTree>
    <p:extLst>
      <p:ext uri="{BB962C8B-B14F-4D97-AF65-F5344CB8AC3E}">
        <p14:creationId xmlns:p14="http://schemas.microsoft.com/office/powerpoint/2010/main" val="201229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/>
          </p:cNvSpPr>
          <p:nvPr/>
        </p:nvSpPr>
        <p:spPr>
          <a:xfrm>
            <a:off x="5831840" y="1203960"/>
            <a:ext cx="528320" cy="396240"/>
          </a:xfrm>
          <a:prstGeom prst="ellipse">
            <a:avLst/>
          </a:prstGeom>
          <a:blipFill>
            <a:blip r:embed="rId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71271" y="1472837"/>
            <a:ext cx="3535680" cy="3535680"/>
            <a:chOff x="2804160" y="1485900"/>
            <a:chExt cx="3535680" cy="35356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2804160" y="1485900"/>
              <a:ext cx="3535680" cy="3535680"/>
            </a:xfrm>
            <a:prstGeom prst="ellipse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 rot="10800000">
              <a:off x="3509852" y="3657600"/>
              <a:ext cx="2124299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defTabSz="457200"/>
              <a:r>
                <a:rPr lang="bn-BD" sz="6600" b="1" spc="50" dirty="0" smtClean="0">
                  <a:ln w="11430"/>
                  <a:solidFill>
                    <a:srgbClr val="FF66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9600" b="1" spc="50" dirty="0">
                <a:ln w="11430"/>
                <a:solidFill>
                  <a:srgbClr val="FF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Oval 1090"/>
          <p:cNvSpPr>
            <a:spLocks noChangeAspect="1"/>
          </p:cNvSpPr>
          <p:nvPr/>
        </p:nvSpPr>
        <p:spPr>
          <a:xfrm>
            <a:off x="4038600" y="1488077"/>
            <a:ext cx="3657600" cy="3657600"/>
          </a:xfrm>
          <a:custGeom>
            <a:avLst/>
            <a:gdLst/>
            <a:ahLst/>
            <a:cxnLst/>
            <a:rect l="l" t="t" r="r" b="b"/>
            <a:pathLst>
              <a:path w="5486400" h="5486400">
                <a:moveTo>
                  <a:pt x="2745148" y="152401"/>
                </a:moveTo>
                <a:cubicBezTo>
                  <a:pt x="1825091" y="151709"/>
                  <a:pt x="973686" y="639022"/>
                  <a:pt x="508292" y="1432693"/>
                </a:cubicBezTo>
                <a:lnTo>
                  <a:pt x="2743200" y="2743200"/>
                </a:lnTo>
                <a:lnTo>
                  <a:pt x="4980077" y="1436054"/>
                </a:lnTo>
                <a:cubicBezTo>
                  <a:pt x="4515877" y="641684"/>
                  <a:pt x="3665205" y="153093"/>
                  <a:pt x="2745148" y="152401"/>
                </a:cubicBezTo>
                <a:close/>
                <a:moveTo>
                  <a:pt x="2743200" y="0"/>
                </a:moveTo>
                <a:cubicBezTo>
                  <a:pt x="4258228" y="0"/>
                  <a:pt x="5486400" y="1228172"/>
                  <a:pt x="5486400" y="2743200"/>
                </a:cubicBezTo>
                <a:cubicBezTo>
                  <a:pt x="5486400" y="4258228"/>
                  <a:pt x="4258228" y="5486400"/>
                  <a:pt x="2743200" y="5486400"/>
                </a:cubicBezTo>
                <a:cubicBezTo>
                  <a:pt x="1228172" y="5486400"/>
                  <a:pt x="0" y="4258228"/>
                  <a:pt x="0" y="2743200"/>
                </a:cubicBezTo>
                <a:cubicBezTo>
                  <a:pt x="0" y="1228172"/>
                  <a:pt x="1228172" y="0"/>
                  <a:pt x="2743200" y="0"/>
                </a:cubicBezTo>
                <a:close/>
              </a:path>
            </a:pathLst>
          </a:custGeom>
          <a:blipFill>
            <a:blip r:embed="rId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788311" y="3189877"/>
            <a:ext cx="101600" cy="101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Donut 7"/>
          <p:cNvSpPr>
            <a:spLocks noChangeAspect="1"/>
          </p:cNvSpPr>
          <p:nvPr/>
        </p:nvSpPr>
        <p:spPr>
          <a:xfrm>
            <a:off x="5762911" y="3164477"/>
            <a:ext cx="152400" cy="152400"/>
          </a:xfrm>
          <a:prstGeom prst="donu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</a:gradFill>
          <a:ln>
            <a:noFill/>
          </a:ln>
          <a:effectLst>
            <a:innerShdw blurRad="63500" dist="76200" dir="18900000">
              <a:prstClr val="black">
                <a:alpha val="44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8"/>
          <p:cNvSpPr>
            <a:spLocks/>
          </p:cNvSpPr>
          <p:nvPr/>
        </p:nvSpPr>
        <p:spPr>
          <a:xfrm>
            <a:off x="5640991" y="1190897"/>
            <a:ext cx="396240" cy="396240"/>
          </a:xfrm>
          <a:prstGeom prst="ellipse">
            <a:avLst/>
          </a:prstGeom>
          <a:blipFill>
            <a:blip r:embed="rId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4316293-E84C-4357-8753-4A5E5E0E1DBA}" type="datetime1">
              <a:rPr lang="en-US" smtClean="0"/>
              <a:t>19-01-20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JOYDEB KUMAR MONDAL</a:t>
            </a:r>
          </a:p>
        </p:txBody>
      </p:sp>
    </p:spTree>
    <p:extLst>
      <p:ext uri="{BB962C8B-B14F-4D97-AF65-F5344CB8AC3E}">
        <p14:creationId xmlns:p14="http://schemas.microsoft.com/office/powerpoint/2010/main" val="404083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82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499" t="9725" r="15925" b="7312"/>
          <a:stretch/>
        </p:blipFill>
        <p:spPr>
          <a:xfrm>
            <a:off x="4064360" y="44260"/>
            <a:ext cx="5358929" cy="3639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968991" y="1082789"/>
            <a:ext cx="8297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http://freeknowledgecentre.com/wp-content/uploads/2015/09/globalvillag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8" r="25153"/>
          <a:stretch/>
        </p:blipFill>
        <p:spPr bwMode="auto">
          <a:xfrm>
            <a:off x="-10941" y="23446"/>
            <a:ext cx="1220294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68992" y="5837340"/>
            <a:ext cx="2456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35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endParaRPr lang="en-US" sz="3500" b="1" dirty="0">
              <a:ln w="1143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041" y="4927916"/>
            <a:ext cx="6321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ওর</a:t>
            </a:r>
            <a:r>
              <a:rPr lang="en-US" sz="35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5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5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00" b="1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500" b="1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5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??????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238" y="457662"/>
            <a:ext cx="4863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ছেলেটি</a:t>
            </a:r>
            <a:r>
              <a:rPr lang="en-US" sz="35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5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খুজছে</a:t>
            </a:r>
            <a:r>
              <a:rPr lang="en-US" sz="35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?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7138" y="1289206"/>
            <a:ext cx="5627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ওর</a:t>
            </a:r>
            <a:r>
              <a:rPr lang="en-US" sz="35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5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</a:t>
            </a:r>
            <a:r>
              <a:rPr lang="en-US" sz="35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??????</a:t>
            </a: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564FAC54-BD5A-4CA9-A314-2A1437AC4187}" type="datetime1">
              <a:rPr lang="en-US" smtClean="0">
                <a:solidFill>
                  <a:prstClr val="black"/>
                </a:solidFill>
              </a:rPr>
              <a:t>19-01-20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JOYDEB KUMAR MONDAL</a:t>
            </a:r>
          </a:p>
        </p:txBody>
      </p:sp>
    </p:spTree>
    <p:extLst>
      <p:ext uri="{BB962C8B-B14F-4D97-AF65-F5344CB8AC3E}">
        <p14:creationId xmlns:p14="http://schemas.microsoft.com/office/powerpoint/2010/main" val="53869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ChangeArrowheads="1"/>
          </p:cNvSpPr>
          <p:nvPr/>
        </p:nvSpPr>
        <p:spPr bwMode="auto">
          <a:xfrm>
            <a:off x="0" y="1137166"/>
            <a:ext cx="9942286" cy="59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উপাদানগুলোর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bn-BD" sz="3600" b="1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3600" b="1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b="1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1143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36035"/>
            <a:ext cx="12167419" cy="5121965"/>
          </a:xfrm>
          <a:prstGeom prst="rect">
            <a:avLst/>
          </a:prstGeom>
        </p:spPr>
      </p:pic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172718" y="197949"/>
            <a:ext cx="7142482" cy="6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4500" b="1" dirty="0" err="1" smtClean="0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500" b="1" dirty="0" smtClean="0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b="1" dirty="0" err="1" smtClean="0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500" b="1" dirty="0" smtClean="0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b="1" dirty="0" err="1" smtClean="0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500" b="1" dirty="0" smtClean="0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500" b="1" dirty="0">
              <a:ln w="1143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B96DAFCE-FEAE-4EFF-9E52-65B6146F456C}" type="datetime1">
              <a:rPr lang="en-US" smtClean="0">
                <a:solidFill>
                  <a:prstClr val="black"/>
                </a:solidFill>
              </a:rPr>
              <a:t>19-01-20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JOYDEB KUMAR MONDAL</a:t>
            </a:r>
          </a:p>
        </p:txBody>
      </p:sp>
    </p:spTree>
    <p:extLst>
      <p:ext uri="{BB962C8B-B14F-4D97-AF65-F5344CB8AC3E}">
        <p14:creationId xmlns:p14="http://schemas.microsoft.com/office/powerpoint/2010/main" val="37842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" t="15018" r="24109" b="36599"/>
          <a:stretch/>
        </p:blipFill>
        <p:spPr bwMode="auto">
          <a:xfrm>
            <a:off x="633216" y="1018738"/>
            <a:ext cx="5112330" cy="62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536812" y="2108160"/>
            <a:ext cx="11655188" cy="136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bn-IN" sz="3600" b="1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600" b="1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উপাদানগুলোর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1143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bn-IN" sz="3600" b="1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600" b="1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উপাদানগুলোর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1143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5B564FEC-1423-442D-90BC-4CA903863101}" type="datetime1">
              <a:rPr lang="en-US" smtClean="0"/>
              <a:t>19-01-20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JOYDEB KUMAR MONDAL</a:t>
            </a:r>
          </a:p>
        </p:txBody>
      </p:sp>
    </p:spTree>
    <p:extLst>
      <p:ext uri="{BB962C8B-B14F-4D97-AF65-F5344CB8AC3E}">
        <p14:creationId xmlns:p14="http://schemas.microsoft.com/office/powerpoint/2010/main" val="21827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71061" y="1862078"/>
            <a:ext cx="6904382" cy="175432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কাছাকাছি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" t="13916" r="5026" b="28053"/>
          <a:stretch/>
        </p:blipFill>
        <p:spPr bwMode="auto">
          <a:xfrm>
            <a:off x="371061" y="301134"/>
            <a:ext cx="5950857" cy="660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74924" y="5034892"/>
            <a:ext cx="8450963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এগুলোর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5" name="Picture 2" descr="http://3.bp.blogspot.com/-uoXQjdA7teY/TvBn_AfE9CI/AAAAAAAAAFk/Fkiz9OJDAyw/s1600/organis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487" y="1850550"/>
            <a:ext cx="4776513" cy="318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F6950A8B-3B3C-48AA-B4A2-31741C9D4E2B}" type="datetime1">
              <a:rPr lang="en-US" smtClean="0"/>
              <a:t>19-01-20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JOYDEB KUMAR MONDAL</a:t>
            </a:r>
          </a:p>
        </p:txBody>
      </p:sp>
    </p:spTree>
    <p:extLst>
      <p:ext uri="{BB962C8B-B14F-4D97-AF65-F5344CB8AC3E}">
        <p14:creationId xmlns:p14="http://schemas.microsoft.com/office/powerpoint/2010/main" val="80022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" t="13793" r="3249" b="30013"/>
          <a:stretch/>
        </p:blipFill>
        <p:spPr bwMode="auto">
          <a:xfrm>
            <a:off x="692003" y="417596"/>
            <a:ext cx="7093572" cy="86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463" y="2000555"/>
            <a:ext cx="6088508" cy="41986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40" y="1709058"/>
            <a:ext cx="5224107" cy="4490142"/>
          </a:xfrm>
          <a:prstGeom prst="rect">
            <a:avLst/>
          </a:prstGeom>
        </p:spPr>
      </p:pic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7AAB9658-462D-4C26-A057-B2F6B8D26837}" type="datetime1">
              <a:rPr lang="en-US" smtClean="0"/>
              <a:t>19-01-20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JOYDEB KUMAR MONDAL</a:t>
            </a:r>
          </a:p>
        </p:txBody>
      </p:sp>
    </p:spTree>
    <p:extLst>
      <p:ext uri="{BB962C8B-B14F-4D97-AF65-F5344CB8AC3E}">
        <p14:creationId xmlns:p14="http://schemas.microsoft.com/office/powerpoint/2010/main" val="182322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" t="13793" r="3249" b="30013"/>
          <a:stretch/>
        </p:blipFill>
        <p:spPr bwMode="auto">
          <a:xfrm>
            <a:off x="304102" y="476094"/>
            <a:ext cx="6062106" cy="84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21635" y="2085240"/>
            <a:ext cx="11105321" cy="1200329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দূরবর্তী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ব্যক্তিবর্গ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খরচে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দ্রুতগতিতে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8"/>
          <a:stretch/>
        </p:blipFill>
        <p:spPr>
          <a:xfrm>
            <a:off x="3352802" y="3640226"/>
            <a:ext cx="4934855" cy="27025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81B8098F-B02E-4012-AC14-17938E01E6D7}" type="datetime1">
              <a:rPr lang="en-US" smtClean="0"/>
              <a:t>19-01-20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JOYDEB KUMAR MONDAL</a:t>
            </a:r>
          </a:p>
        </p:txBody>
      </p:sp>
    </p:spTree>
    <p:extLst>
      <p:ext uri="{BB962C8B-B14F-4D97-AF65-F5344CB8AC3E}">
        <p14:creationId xmlns:p14="http://schemas.microsoft.com/office/powerpoint/2010/main" val="26771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595</Words>
  <Application>Microsoft Office PowerPoint</Application>
  <PresentationFormat>Widescreen</PresentationFormat>
  <Paragraphs>188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NikoshBAN</vt:lpstr>
      <vt:lpstr>SolaimanLipi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joydeb</dc:creator>
  <cp:lastModifiedBy>joydeb</cp:lastModifiedBy>
  <cp:revision>8</cp:revision>
  <dcterms:created xsi:type="dcterms:W3CDTF">2020-01-19T14:03:40Z</dcterms:created>
  <dcterms:modified xsi:type="dcterms:W3CDTF">2020-01-19T14:52:54Z</dcterms:modified>
</cp:coreProperties>
</file>