
<file path=[Content_Types].xml><?xml version="1.0" encoding="utf-8"?>
<Types xmlns="http://schemas.openxmlformats.org/package/2006/content-types"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 snapToGrid="0">
      <p:cViewPr varScale="1">
        <p:scale>
          <a:sx n="49" d="100"/>
          <a:sy n="49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B0426-DD40-4936-B052-758D235D248B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235A5-AB9A-4110-9592-1E400E714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1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35A5-AB9A-4110-9592-1E400E714F2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69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35A5-AB9A-4110-9592-1E400E714F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2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35A5-AB9A-4110-9592-1E400E714F2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03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35A5-AB9A-4110-9592-1E400E714F2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247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0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42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01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5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4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2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37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11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0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C7C2-21DD-45A3-9AF8-2FF185CC0FFA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E10C-5EC0-40FC-8DBC-8683CC97A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72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Pictures\jackfruit_national_fruits_of_Bangladesh01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Mahbub%20Adnan%20Fahim\Pictures\qTBo9KE9c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0"/>
            <a:ext cx="10761784" cy="68580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450" y="2729779"/>
            <a:ext cx="889868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rgbClr val="FF0000"/>
                </a:solidFill>
              </a:rPr>
              <a:t>স্বাগতম</a:t>
            </a:r>
            <a:endParaRPr lang="en-GB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6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73457"/>
            <a:ext cx="97717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সবাই গুণে দেখি ,পতাকা,কাঁঠাল ,মাছ ,ফুল ,কয়টি করে আছে ? প্রত্যেক দলের জন্য আলাদা ছবি,কাজ বলে </a:t>
            </a:r>
          </a:p>
          <a:p>
            <a:r>
              <a:rPr lang="bn-IN" sz="440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 ।</a:t>
            </a:r>
            <a:endParaRPr lang="en-GB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1821" y="3030842"/>
            <a:ext cx="503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 দল      পতাকা  কয়টি ?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70246" y="3158168"/>
            <a:ext cx="395785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91821" y="4332743"/>
            <a:ext cx="4940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২য় দল    কাঁঠাল কয়টি?</a:t>
            </a:r>
            <a:endParaRPr lang="en-GB" sz="4400" dirty="0"/>
          </a:p>
        </p:txBody>
      </p:sp>
      <p:sp>
        <p:nvSpPr>
          <p:cNvPr id="7" name="Right Arrow 6"/>
          <p:cNvSpPr/>
          <p:nvPr/>
        </p:nvSpPr>
        <p:spPr>
          <a:xfrm>
            <a:off x="2674961" y="4544145"/>
            <a:ext cx="382139" cy="263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785" y="4954138"/>
            <a:ext cx="88164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   ৩য়  দল     মাছ কয়টি?</a:t>
            </a:r>
            <a:endParaRPr lang="en-GB" sz="4400" dirty="0"/>
          </a:p>
        </p:txBody>
      </p:sp>
      <p:sp>
        <p:nvSpPr>
          <p:cNvPr id="8" name="Right Arrow 7"/>
          <p:cNvSpPr/>
          <p:nvPr/>
        </p:nvSpPr>
        <p:spPr>
          <a:xfrm>
            <a:off x="2866029" y="5206874"/>
            <a:ext cx="423081" cy="263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241946" y="5750903"/>
            <a:ext cx="47903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৪র্থ দল   ফুল কয়টি?</a:t>
            </a:r>
            <a:endParaRPr lang="en-GB" sz="4400" dirty="0"/>
          </a:p>
        </p:txBody>
      </p:sp>
      <p:sp>
        <p:nvSpPr>
          <p:cNvPr id="10" name="Right Arrow 9"/>
          <p:cNvSpPr/>
          <p:nvPr/>
        </p:nvSpPr>
        <p:spPr>
          <a:xfrm>
            <a:off x="2722728" y="6058371"/>
            <a:ext cx="395785" cy="2866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87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/>
      <p:bldP spid="7" grpId="0" animBg="1"/>
      <p:bldP spid="5" grpId="0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023" y="2390501"/>
            <a:ext cx="9627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 কাজ ঘুরে ঘুরে দেখব ,প্রয়োজনে সহায়তা করব ,কাজের জন্য পুরস্কৃত করব </a:t>
            </a:r>
            <a:r>
              <a:rPr lang="en-GB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IN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দলের কাজ অন্য দলের সবাইকে দেখতে দিব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853" y="783771"/>
            <a:ext cx="39057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5755" y="1489166"/>
            <a:ext cx="6237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কলম ,খাতা,বই ,পেন্সিল গুনতে দিয়ে 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3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061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9803" y="2921168"/>
            <a:ext cx="5950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5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7671" y="1269242"/>
            <a:ext cx="98946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rgbClr val="FF0000"/>
                </a:solidFill>
              </a:rPr>
              <a:t>শিক্ষক পরিচিতিঃ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rgbClr val="00B050"/>
                </a:solidFill>
              </a:rPr>
              <a:t>নামঃ ফাতেমা  বেগম 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rgbClr val="92D050"/>
                </a:solidFill>
              </a:rPr>
              <a:t>পদবীঃপ্রধান শিক্ষক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bn-IN" sz="4800" dirty="0" smtClean="0">
                <a:solidFill>
                  <a:srgbClr val="00B0F0"/>
                </a:solidFill>
              </a:rPr>
              <a:t>বিদ্যালয়ের নামঃচেলারচর সরকারি প্রাথমিক বিদ্যালয় , উপজেলাঃ ছাতক ,জেলাঃ সুনামগঞ্জ । </a:t>
            </a:r>
            <a:endParaRPr lang="en-GB" sz="4800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022" y="0"/>
            <a:ext cx="6587740" cy="339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9877" y="3282282"/>
            <a:ext cx="6100549" cy="2554545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/>
              <a:t>শ্রেণিঃ ১ম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/>
              <a:t>বিষয়ঃ গণিত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/>
              <a:t>সময়ঃ ৪০ মিনিট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/>
              <a:t>পাঠঃ গণনা করি,পৃষ্টাঃ০৬ 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50809" y="338956"/>
            <a:ext cx="3334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000" dirty="0" smtClean="0">
              <a:solidFill>
                <a:srgbClr val="FF0000"/>
              </a:solidFill>
            </a:endParaRPr>
          </a:p>
          <a:p>
            <a:endParaRPr lang="bn-IN" sz="4000" dirty="0">
              <a:solidFill>
                <a:srgbClr val="FF0000"/>
              </a:solidFill>
            </a:endParaRPr>
          </a:p>
          <a:p>
            <a:r>
              <a:rPr lang="bn-IN" sz="4000" dirty="0" smtClean="0">
                <a:solidFill>
                  <a:srgbClr val="FF0000"/>
                </a:solidFill>
              </a:rPr>
              <a:t>পাঠ পরিচিতিঃ  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5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785" y="-211016"/>
            <a:ext cx="12356123" cy="1015663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bn-IN" sz="4000" dirty="0" smtClean="0"/>
              <a:t> </a:t>
            </a:r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913614"/>
            <a:ext cx="12192000" cy="2123658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en-GB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১থেকে </a:t>
            </a:r>
            <a:r>
              <a:rPr lang="en-GB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পর্যন্ত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/>
              <a:t>বাস্তব উপকরন</a:t>
            </a:r>
            <a:r>
              <a:rPr lang="bn-IN" sz="4000" dirty="0" smtClean="0"/>
              <a:t> </a:t>
            </a:r>
            <a:r>
              <a:rPr lang="bn-IN" sz="6600" dirty="0" smtClean="0"/>
              <a:t>গননা করতে পারবে ।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7201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18615" y="177384"/>
            <a:ext cx="11300345" cy="113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1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1821" y="1356210"/>
            <a:ext cx="4517409" cy="21427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1992574" y="1913381"/>
            <a:ext cx="1460310" cy="10283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086901" y="2073617"/>
            <a:ext cx="4203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accent5"/>
                </a:solidFill>
              </a:rPr>
              <a:t>কয়টি পতাকা ? </a:t>
            </a:r>
            <a:endParaRPr lang="en-GB" sz="40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6418" y="4958862"/>
            <a:ext cx="2916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১ টি পতাকা ।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3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2476500"/>
            <a:ext cx="54483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002" y="382139"/>
            <a:ext cx="5713148" cy="19976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79177" y="5351629"/>
            <a:ext cx="56652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C00000"/>
                </a:solidFill>
              </a:rPr>
              <a:t>এখানে  কয়টি মাছ আছে ?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08984" y="6178062"/>
            <a:ext cx="2086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70C0"/>
                </a:solidFill>
              </a:rPr>
              <a:t>২টি মাছ ।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8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833652" y="351565"/>
            <a:ext cx="2959290" cy="2781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8269406" y="351565"/>
            <a:ext cx="2959290" cy="27817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551529" y="351565"/>
            <a:ext cx="2959290" cy="27817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3652" y="3965899"/>
            <a:ext cx="3985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</a:rPr>
              <a:t>কয়টি কাঁঠাল আছে?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1530" y="4958862"/>
            <a:ext cx="3127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৩ টি কাঁঠাল।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783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099417" y="563067"/>
            <a:ext cx="3531198" cy="2355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099417" y="2919044"/>
            <a:ext cx="3531198" cy="23559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630615" y="2919035"/>
            <a:ext cx="3935333" cy="2625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630615" y="563074"/>
            <a:ext cx="3531198" cy="2355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695282" y="498772"/>
            <a:ext cx="3935333" cy="26256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695282" y="2919042"/>
            <a:ext cx="3935333" cy="26256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4472251" y="498775"/>
            <a:ext cx="4093697" cy="2420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65949" y="1811574"/>
            <a:ext cx="3935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কয়টি ফুল আছে </a:t>
            </a:r>
            <a:endParaRPr lang="bn-IN" dirty="0" smtClean="0"/>
          </a:p>
          <a:p>
            <a:r>
              <a:rPr lang="bn-IN" sz="4000" dirty="0" smtClean="0"/>
              <a:t>?</a:t>
            </a:r>
            <a:endParaRPr lang="en-GB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9175845" y="5882185"/>
            <a:ext cx="3016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টি ফুল,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164</Words>
  <Application>Microsoft Office PowerPoint</Application>
  <PresentationFormat>Widescreen</PresentationFormat>
  <Paragraphs>39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Mahbub Adnan Fahim</dc:creator>
  <cp:lastModifiedBy>Mahbub Adnan Fahim</cp:lastModifiedBy>
  <cp:revision>66</cp:revision>
  <dcterms:created xsi:type="dcterms:W3CDTF">2019-03-24T06:41:19Z</dcterms:created>
  <dcterms:modified xsi:type="dcterms:W3CDTF">2020-01-09T07:33:55Z</dcterms:modified>
</cp:coreProperties>
</file>